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ermanent Marker"/>
      <p:regular r:id="rId14"/>
    </p:embeddedFont>
    <p:embeddedFont>
      <p:font typeface="Comforta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h/T3sy/MVf3ydA9F+8uDZUWvSY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mfortaa-regular.fntdata"/><Relationship Id="rId14" Type="http://schemas.openxmlformats.org/officeDocument/2006/relationships/font" Target="fonts/PermanentMarker-regular.fntdata"/><Relationship Id="rId17" Type="http://customschemas.google.com/relationships/presentationmetadata" Target="metadata"/><Relationship Id="rId16" Type="http://schemas.openxmlformats.org/officeDocument/2006/relationships/font" Target="fonts/Comforta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6" name="Google Shape;5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3" name="Google Shape;6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3" name="Google Shape;7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1" name="Google Shape;8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3" name="Google Shape;8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1" name="Google Shape;8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5" name="Google Shape;9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9" name="Google Shape;9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 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11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0" name="Google Shape;10;p11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1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1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11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1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11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11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1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11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11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11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11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" name="Google Shape;22;p11"/>
          <p:cNvSpPr txBox="1"/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3" name="Google Shape;23;p11"/>
          <p:cNvSpPr txBox="1"/>
          <p:nvPr>
            <p:ph idx="1" type="subTitle"/>
          </p:nvPr>
        </p:nvSpPr>
        <p:spPr>
          <a:xfrm>
            <a:off x="311700" y="28874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BIG_NUMBER_1_1_2_3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ctrTitle"/>
          </p:nvPr>
        </p:nvSpPr>
        <p:spPr>
          <a:xfrm>
            <a:off x="3108750" y="2205300"/>
            <a:ext cx="29265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 type="blank">
  <p:cSld name="BLANK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1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66" name="Google Shape;166;p21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7" name="Google Shape;167;p21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" name="Google Shape;168;p21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" name="Google Shape;169;p21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" name="Google Shape;170;p21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" name="Google Shape;171;p21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" name="Google Shape;172;p21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" name="Google Shape;173;p21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" name="Google Shape;174;p21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" name="Google Shape;175;p21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6" name="Google Shape;176;p21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7" name="Google Shape;177;p21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8" name="Google Shape;178;p21"/>
          <p:cNvSpPr txBox="1"/>
          <p:nvPr>
            <p:ph idx="1" type="subTitle"/>
          </p:nvPr>
        </p:nvSpPr>
        <p:spPr>
          <a:xfrm>
            <a:off x="1141438" y="326350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idx="2" type="subTitle"/>
          </p:nvPr>
        </p:nvSpPr>
        <p:spPr>
          <a:xfrm>
            <a:off x="2930463" y="326350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21"/>
          <p:cNvSpPr txBox="1"/>
          <p:nvPr>
            <p:ph idx="3" type="subTitle"/>
          </p:nvPr>
        </p:nvSpPr>
        <p:spPr>
          <a:xfrm>
            <a:off x="6508563" y="326350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21"/>
          <p:cNvSpPr txBox="1"/>
          <p:nvPr>
            <p:ph idx="4" type="subTitle"/>
          </p:nvPr>
        </p:nvSpPr>
        <p:spPr>
          <a:xfrm>
            <a:off x="4719513" y="326350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21"/>
          <p:cNvSpPr txBox="1"/>
          <p:nvPr>
            <p:ph type="ctrTitle"/>
          </p:nvPr>
        </p:nvSpPr>
        <p:spPr>
          <a:xfrm>
            <a:off x="1141450" y="2564725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83" name="Google Shape;183;p21"/>
          <p:cNvSpPr txBox="1"/>
          <p:nvPr>
            <p:ph idx="5" type="ctrTitle"/>
          </p:nvPr>
        </p:nvSpPr>
        <p:spPr>
          <a:xfrm>
            <a:off x="2930475" y="2564725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84" name="Google Shape;184;p21"/>
          <p:cNvSpPr txBox="1"/>
          <p:nvPr>
            <p:ph idx="6" type="ctrTitle"/>
          </p:nvPr>
        </p:nvSpPr>
        <p:spPr>
          <a:xfrm>
            <a:off x="4719525" y="2564725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85" name="Google Shape;185;p21"/>
          <p:cNvSpPr txBox="1"/>
          <p:nvPr>
            <p:ph idx="7" type="ctrTitle"/>
          </p:nvPr>
        </p:nvSpPr>
        <p:spPr>
          <a:xfrm>
            <a:off x="6508575" y="2564725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86" name="Google Shape;186;p21"/>
          <p:cNvSpPr txBox="1"/>
          <p:nvPr>
            <p:ph idx="8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BLANK_2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2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89" name="Google Shape;189;p2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0" name="Google Shape;190;p2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1" name="Google Shape;191;p2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2" name="Google Shape;192;p2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" name="Google Shape;193;p2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2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2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p2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" name="Google Shape;197;p2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2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2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p2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01" name="Google Shape;201;p22"/>
          <p:cNvSpPr txBox="1"/>
          <p:nvPr>
            <p:ph type="title"/>
          </p:nvPr>
        </p:nvSpPr>
        <p:spPr>
          <a:xfrm>
            <a:off x="2501250" y="700988"/>
            <a:ext cx="4141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2" name="Google Shape;202;p22"/>
          <p:cNvSpPr txBox="1"/>
          <p:nvPr>
            <p:ph idx="2" type="title"/>
          </p:nvPr>
        </p:nvSpPr>
        <p:spPr>
          <a:xfrm>
            <a:off x="2501250" y="2110688"/>
            <a:ext cx="4141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3" name="Google Shape;203;p22"/>
          <p:cNvSpPr txBox="1"/>
          <p:nvPr>
            <p:ph idx="3" type="title"/>
          </p:nvPr>
        </p:nvSpPr>
        <p:spPr>
          <a:xfrm>
            <a:off x="2501250" y="3520388"/>
            <a:ext cx="4141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BIG_NUMBER_1_1_2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06" name="Google Shape;206;p2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2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2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9" name="Google Shape;209;p2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0" name="Google Shape;210;p2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1" name="Google Shape;211;p2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2" name="Google Shape;212;p2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3" name="Google Shape;213;p2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4" name="Google Shape;214;p2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5" name="Google Shape;215;p2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" name="Google Shape;216;p2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" name="Google Shape;217;p2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18" name="Google Shape;218;p23"/>
          <p:cNvSpPr txBox="1"/>
          <p:nvPr>
            <p:ph type="ctrTitle"/>
          </p:nvPr>
        </p:nvSpPr>
        <p:spPr>
          <a:xfrm>
            <a:off x="3312600" y="1202650"/>
            <a:ext cx="25188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BLANK_3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2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21" name="Google Shape;221;p2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2" name="Google Shape;222;p2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3" name="Google Shape;223;p2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4" name="Google Shape;224;p2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5" name="Google Shape;225;p2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6" name="Google Shape;226;p2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7" name="Google Shape;227;p2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" name="Google Shape;228;p2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" name="Google Shape;229;p2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0" name="Google Shape;230;p2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1" name="Google Shape;231;p2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2" name="Google Shape;232;p2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3" name="Google Shape;233;p24"/>
          <p:cNvSpPr txBox="1"/>
          <p:nvPr>
            <p:ph idx="1" type="subTitle"/>
          </p:nvPr>
        </p:nvSpPr>
        <p:spPr>
          <a:xfrm>
            <a:off x="6227800" y="1951050"/>
            <a:ext cx="1896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4" name="Google Shape;234;p24"/>
          <p:cNvSpPr txBox="1"/>
          <p:nvPr>
            <p:ph type="ctrTitle"/>
          </p:nvPr>
        </p:nvSpPr>
        <p:spPr>
          <a:xfrm>
            <a:off x="6227800" y="1459825"/>
            <a:ext cx="29736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35" name="Google Shape;235;p24"/>
          <p:cNvSpPr txBox="1"/>
          <p:nvPr>
            <p:ph idx="2" type="subTitle"/>
          </p:nvPr>
        </p:nvSpPr>
        <p:spPr>
          <a:xfrm>
            <a:off x="6227800" y="2969450"/>
            <a:ext cx="1896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6" name="Google Shape;236;p24"/>
          <p:cNvSpPr txBox="1"/>
          <p:nvPr>
            <p:ph idx="3" type="ctrTitle"/>
          </p:nvPr>
        </p:nvSpPr>
        <p:spPr>
          <a:xfrm>
            <a:off x="6227800" y="2478225"/>
            <a:ext cx="29736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37" name="Google Shape;237;p24"/>
          <p:cNvSpPr txBox="1"/>
          <p:nvPr>
            <p:ph idx="4" type="subTitle"/>
          </p:nvPr>
        </p:nvSpPr>
        <p:spPr>
          <a:xfrm>
            <a:off x="6227800" y="3987850"/>
            <a:ext cx="1896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8" name="Google Shape;238;p24"/>
          <p:cNvSpPr txBox="1"/>
          <p:nvPr>
            <p:ph idx="5" type="ctrTitle"/>
          </p:nvPr>
        </p:nvSpPr>
        <p:spPr>
          <a:xfrm>
            <a:off x="6227800" y="3496625"/>
            <a:ext cx="29736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39" name="Google Shape;239;p24"/>
          <p:cNvSpPr txBox="1"/>
          <p:nvPr>
            <p:ph idx="6"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">
  <p:cSld name="BLANK_2_2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2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42" name="Google Shape;242;p2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3" name="Google Shape;243;p2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4" name="Google Shape;244;p2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5" name="Google Shape;245;p2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6" name="Google Shape;246;p2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7" name="Google Shape;247;p2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8" name="Google Shape;248;p2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" name="Google Shape;249;p2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0" name="Google Shape;250;p2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1" name="Google Shape;251;p2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2" name="Google Shape;252;p2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3" name="Google Shape;253;p2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54" name="Google Shape;254;p25"/>
          <p:cNvSpPr txBox="1"/>
          <p:nvPr>
            <p:ph idx="1" type="subTitle"/>
          </p:nvPr>
        </p:nvSpPr>
        <p:spPr>
          <a:xfrm>
            <a:off x="2333925" y="2523925"/>
            <a:ext cx="1696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5" name="Google Shape;255;p25"/>
          <p:cNvSpPr txBox="1"/>
          <p:nvPr>
            <p:ph idx="2" type="subTitle"/>
          </p:nvPr>
        </p:nvSpPr>
        <p:spPr>
          <a:xfrm>
            <a:off x="5113550" y="2523925"/>
            <a:ext cx="1696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6" name="Google Shape;256;p25"/>
          <p:cNvSpPr txBox="1"/>
          <p:nvPr>
            <p:ph type="ctrTitle"/>
          </p:nvPr>
        </p:nvSpPr>
        <p:spPr>
          <a:xfrm>
            <a:off x="2435163" y="1745575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57" name="Google Shape;257;p25"/>
          <p:cNvSpPr txBox="1"/>
          <p:nvPr>
            <p:ph idx="3" type="ctrTitle"/>
          </p:nvPr>
        </p:nvSpPr>
        <p:spPr>
          <a:xfrm>
            <a:off x="5214788" y="1745575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BLANK_4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2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60" name="Google Shape;260;p2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1" name="Google Shape;261;p2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2" name="Google Shape;262;p2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3" name="Google Shape;263;p2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" name="Google Shape;264;p2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" name="Google Shape;265;p2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6" name="Google Shape;266;p2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7" name="Google Shape;267;p2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8" name="Google Shape;268;p2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9" name="Google Shape;269;p2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0" name="Google Shape;270;p2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1" name="Google Shape;271;p2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72" name="Google Shape;272;p26"/>
          <p:cNvSpPr txBox="1"/>
          <p:nvPr>
            <p:ph idx="1" type="subTitle"/>
          </p:nvPr>
        </p:nvSpPr>
        <p:spPr>
          <a:xfrm>
            <a:off x="1481102" y="2133400"/>
            <a:ext cx="168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3" name="Google Shape;273;p26"/>
          <p:cNvSpPr txBox="1"/>
          <p:nvPr>
            <p:ph idx="2" type="subTitle"/>
          </p:nvPr>
        </p:nvSpPr>
        <p:spPr>
          <a:xfrm>
            <a:off x="3727341" y="2133400"/>
            <a:ext cx="168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4" name="Google Shape;274;p26"/>
          <p:cNvSpPr txBox="1"/>
          <p:nvPr>
            <p:ph idx="3" type="subTitle"/>
          </p:nvPr>
        </p:nvSpPr>
        <p:spPr>
          <a:xfrm>
            <a:off x="5973583" y="2133400"/>
            <a:ext cx="168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5" name="Google Shape;275;p26"/>
          <p:cNvSpPr txBox="1"/>
          <p:nvPr>
            <p:ph type="ctrTitle"/>
          </p:nvPr>
        </p:nvSpPr>
        <p:spPr>
          <a:xfrm>
            <a:off x="1413763" y="1324300"/>
            <a:ext cx="182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76" name="Google Shape;276;p26"/>
          <p:cNvSpPr txBox="1"/>
          <p:nvPr>
            <p:ph idx="4" type="ctrTitle"/>
          </p:nvPr>
        </p:nvSpPr>
        <p:spPr>
          <a:xfrm>
            <a:off x="3660015" y="1324300"/>
            <a:ext cx="182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77" name="Google Shape;277;p26"/>
          <p:cNvSpPr txBox="1"/>
          <p:nvPr>
            <p:ph idx="5" type="ctrTitle"/>
          </p:nvPr>
        </p:nvSpPr>
        <p:spPr>
          <a:xfrm>
            <a:off x="5906248" y="1324300"/>
            <a:ext cx="182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78" name="Google Shape;278;p26"/>
          <p:cNvSpPr txBox="1"/>
          <p:nvPr>
            <p:ph idx="6" type="subTitle"/>
          </p:nvPr>
        </p:nvSpPr>
        <p:spPr>
          <a:xfrm>
            <a:off x="1481102" y="3743125"/>
            <a:ext cx="168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9" name="Google Shape;279;p26"/>
          <p:cNvSpPr txBox="1"/>
          <p:nvPr>
            <p:ph idx="7" type="subTitle"/>
          </p:nvPr>
        </p:nvSpPr>
        <p:spPr>
          <a:xfrm>
            <a:off x="3727341" y="3743125"/>
            <a:ext cx="168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0" name="Google Shape;280;p26"/>
          <p:cNvSpPr txBox="1"/>
          <p:nvPr>
            <p:ph idx="8" type="subTitle"/>
          </p:nvPr>
        </p:nvSpPr>
        <p:spPr>
          <a:xfrm>
            <a:off x="5973570" y="3743125"/>
            <a:ext cx="168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1" name="Google Shape;281;p26"/>
          <p:cNvSpPr txBox="1"/>
          <p:nvPr>
            <p:ph idx="9" type="ctrTitle"/>
          </p:nvPr>
        </p:nvSpPr>
        <p:spPr>
          <a:xfrm>
            <a:off x="1413750" y="2934025"/>
            <a:ext cx="182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82" name="Google Shape;282;p26"/>
          <p:cNvSpPr txBox="1"/>
          <p:nvPr>
            <p:ph idx="13" type="ctrTitle"/>
          </p:nvPr>
        </p:nvSpPr>
        <p:spPr>
          <a:xfrm>
            <a:off x="3660003" y="2934025"/>
            <a:ext cx="182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83" name="Google Shape;283;p26"/>
          <p:cNvSpPr txBox="1"/>
          <p:nvPr>
            <p:ph idx="14" type="ctrTitle"/>
          </p:nvPr>
        </p:nvSpPr>
        <p:spPr>
          <a:xfrm>
            <a:off x="5906236" y="2934025"/>
            <a:ext cx="182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84" name="Google Shape;284;p26"/>
          <p:cNvSpPr txBox="1"/>
          <p:nvPr>
            <p:ph idx="15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&amp; CREDITS">
  <p:cSld name="BIG_NUMBER_1_1_3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2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87" name="Google Shape;287;p2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" name="Google Shape;288;p2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9" name="Google Shape;289;p2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0" name="Google Shape;290;p2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1" name="Google Shape;291;p2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2" name="Google Shape;292;p2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3" name="Google Shape;293;p2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4" name="Google Shape;294;p2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5" name="Google Shape;295;p2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6" name="Google Shape;296;p2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7" name="Google Shape;297;p2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8" name="Google Shape;298;p2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99" name="Google Shape;299;p27"/>
          <p:cNvSpPr txBox="1"/>
          <p:nvPr>
            <p:ph type="ctrTitle"/>
          </p:nvPr>
        </p:nvSpPr>
        <p:spPr>
          <a:xfrm>
            <a:off x="939525" y="897850"/>
            <a:ext cx="5126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00" name="Google Shape;300;p27"/>
          <p:cNvSpPr txBox="1"/>
          <p:nvPr>
            <p:ph idx="1" type="subTitle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1" name="Google Shape;301;p27"/>
          <p:cNvSpPr txBox="1"/>
          <p:nvPr/>
        </p:nvSpPr>
        <p:spPr>
          <a:xfrm>
            <a:off x="939525" y="3533100"/>
            <a:ext cx="31035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b="1" i="0" lang="en" sz="800" u="none" cap="none" strike="noStrike">
                <a:solidFill>
                  <a:srgbClr val="000000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8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, including icons by </a:t>
            </a:r>
            <a:r>
              <a:rPr b="1" i="0" lang="en" sz="800" u="none" cap="none" strike="noStrike">
                <a:solidFill>
                  <a:srgbClr val="000000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</a:t>
            </a:r>
            <a:r>
              <a:rPr b="0" i="0" lang="en" sz="800" u="none" cap="none" strike="noStrike">
                <a:solidFill>
                  <a:srgbClr val="000000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</a:t>
            </a:r>
            <a:r>
              <a:rPr b="0" i="0" lang="en" sz="8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, and infographics &amp; images by </a:t>
            </a:r>
            <a:r>
              <a:rPr b="1" i="0" lang="en" sz="800" u="none" cap="none" strike="noStrike">
                <a:solidFill>
                  <a:srgbClr val="000000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8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. </a:t>
            </a:r>
            <a:endParaRPr b="0" i="0" sz="8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BIG_NUMBER_1_1_2_2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28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304" name="Google Shape;304;p28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p28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6" name="Google Shape;306;p28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7" name="Google Shape;307;p28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8" name="Google Shape;308;p28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9" name="Google Shape;309;p28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p28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1" name="Google Shape;311;p28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2" name="Google Shape;312;p28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3" name="Google Shape;313;p28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4" name="Google Shape;314;p28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5" name="Google Shape;315;p28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16" name="Google Shape;316;p28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17" name="Google Shape;317;p28"/>
          <p:cNvSpPr txBox="1"/>
          <p:nvPr>
            <p:ph idx="1" type="body"/>
          </p:nvPr>
        </p:nvSpPr>
        <p:spPr>
          <a:xfrm>
            <a:off x="1109663" y="1543050"/>
            <a:ext cx="3314700" cy="3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18" name="Google Shape;318;p28"/>
          <p:cNvSpPr txBox="1"/>
          <p:nvPr>
            <p:ph idx="2" type="body"/>
          </p:nvPr>
        </p:nvSpPr>
        <p:spPr>
          <a:xfrm>
            <a:off x="4719638" y="1543050"/>
            <a:ext cx="3314700" cy="3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_1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IG_NUMBER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1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6" name="Google Shape;26;p1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1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1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1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1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1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" name="Google Shape;32;p1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" name="Google Shape;33;p1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" name="Google Shape;34;p1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" name="Google Shape;35;p1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" name="Google Shape;36;p1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" name="Google Shape;37;p1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8" name="Google Shape;38;p12"/>
          <p:cNvSpPr txBox="1"/>
          <p:nvPr>
            <p:ph type="title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39" name="Google Shape;39;p12"/>
          <p:cNvSpPr txBox="1"/>
          <p:nvPr>
            <p:ph idx="2" type="title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0" name="Google Shape;40;p12"/>
          <p:cNvSpPr txBox="1"/>
          <p:nvPr>
            <p:ph idx="3" type="title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1" name="Google Shape;41;p12"/>
          <p:cNvSpPr txBox="1"/>
          <p:nvPr>
            <p:ph idx="4" type="title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2" name="Google Shape;42;p12"/>
          <p:cNvSpPr txBox="1"/>
          <p:nvPr>
            <p:ph idx="5" type="ctrTitle"/>
          </p:nvPr>
        </p:nvSpPr>
        <p:spPr>
          <a:xfrm>
            <a:off x="311700" y="618575"/>
            <a:ext cx="85206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ermanent Marker"/>
              <a:buNone/>
              <a:defRPr sz="1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43" name="Google Shape;43;p12"/>
          <p:cNvSpPr txBox="1"/>
          <p:nvPr>
            <p:ph idx="1" type="subTitle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4" name="Google Shape;44;p12"/>
          <p:cNvSpPr txBox="1"/>
          <p:nvPr>
            <p:ph idx="6" type="subTitle"/>
          </p:nvPr>
        </p:nvSpPr>
        <p:spPr>
          <a:xfrm>
            <a:off x="2930475" y="371455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5" name="Google Shape;45;p12"/>
          <p:cNvSpPr txBox="1"/>
          <p:nvPr>
            <p:ph idx="7" type="subTitle"/>
          </p:nvPr>
        </p:nvSpPr>
        <p:spPr>
          <a:xfrm>
            <a:off x="4719500" y="371455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6" name="Google Shape;46;p12"/>
          <p:cNvSpPr txBox="1"/>
          <p:nvPr>
            <p:ph idx="8" type="subTitle"/>
          </p:nvPr>
        </p:nvSpPr>
        <p:spPr>
          <a:xfrm>
            <a:off x="6508575" y="368260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7" name="Google Shape;47;p12"/>
          <p:cNvSpPr txBox="1"/>
          <p:nvPr>
            <p:ph idx="9" type="subTitle"/>
          </p:nvPr>
        </p:nvSpPr>
        <p:spPr>
          <a:xfrm>
            <a:off x="4719525" y="371455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BIG_NUMBER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50" name="Google Shape;50;p1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" name="Google Shape;51;p1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" name="Google Shape;52;p1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" name="Google Shape;53;p1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" name="Google Shape;54;p1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" name="Google Shape;55;p1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" name="Google Shape;56;p1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" name="Google Shape;57;p1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" name="Google Shape;58;p1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" name="Google Shape;60;p1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" name="Google Shape;61;p1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BLANK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66" name="Google Shape;66;p1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" name="Google Shape;67;p1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" name="Google Shape;68;p1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" name="Google Shape;69;p1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" name="Google Shape;70;p1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" name="Google Shape;71;p1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" name="Google Shape;72;p1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1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1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1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1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1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1248925" y="2857300"/>
            <a:ext cx="1696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2" type="subTitle"/>
          </p:nvPr>
        </p:nvSpPr>
        <p:spPr>
          <a:xfrm>
            <a:off x="3723750" y="2857300"/>
            <a:ext cx="1696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3" type="subTitle"/>
          </p:nvPr>
        </p:nvSpPr>
        <p:spPr>
          <a:xfrm>
            <a:off x="6198575" y="2857300"/>
            <a:ext cx="1696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type="ctrTitle"/>
          </p:nvPr>
        </p:nvSpPr>
        <p:spPr>
          <a:xfrm>
            <a:off x="1350163" y="1774150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4" type="ctrTitle"/>
          </p:nvPr>
        </p:nvSpPr>
        <p:spPr>
          <a:xfrm>
            <a:off x="3824988" y="1774150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5" type="ctrTitle"/>
          </p:nvPr>
        </p:nvSpPr>
        <p:spPr>
          <a:xfrm>
            <a:off x="6299838" y="1774150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6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IG_NUMBER_1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87" name="Google Shape;87;p1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" name="Google Shape;88;p1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" name="Google Shape;89;p1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" name="Google Shape;90;p1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" name="Google Shape;91;p1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" name="Google Shape;92;p1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" name="Google Shape;93;p1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" name="Google Shape;94;p1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" name="Google Shape;96;p1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" name="Google Shape;97;p1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" name="Google Shape;98;p1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9" name="Google Shape;99;p15"/>
          <p:cNvSpPr txBox="1"/>
          <p:nvPr>
            <p:ph type="ctrTitle"/>
          </p:nvPr>
        </p:nvSpPr>
        <p:spPr>
          <a:xfrm>
            <a:off x="2008800" y="3897038"/>
            <a:ext cx="51264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None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1914750" y="1401975"/>
            <a:ext cx="5314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03" name="Google Shape;103;p1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" name="Google Shape;104;p1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" name="Google Shape;105;p1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" name="Google Shape;106;p1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" name="Google Shape;107;p1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" name="Google Shape;108;p1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" name="Google Shape;109;p1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0" name="Google Shape;110;p1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" name="Google Shape;111;p1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" name="Google Shape;112;p1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" name="Google Shape;113;p1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" name="Google Shape;114;p1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BIG_NUMBER_1_1_2_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17" name="Google Shape;117;p1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1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" name="Google Shape;119;p1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" name="Google Shape;120;p1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" name="Google Shape;121;p1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" name="Google Shape;122;p1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" name="Google Shape;123;p1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" name="Google Shape;124;p1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" name="Google Shape;125;p1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" name="Google Shape;127;p1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9" name="Google Shape;129;p17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BIG_NUMBER_1_1_2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8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32" name="Google Shape;132;p18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18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18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18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18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18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18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18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18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18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18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18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4" name="Google Shape;144;p18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45" name="Google Shape;145;p18"/>
          <p:cNvSpPr txBox="1"/>
          <p:nvPr>
            <p:ph idx="1" type="subTitle"/>
          </p:nvPr>
        </p:nvSpPr>
        <p:spPr>
          <a:xfrm>
            <a:off x="3114000" y="2054550"/>
            <a:ext cx="2916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BIG_NUMBER_1_1_4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48" name="Google Shape;148;p1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" name="Google Shape;149;p1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" name="Google Shape;150;p1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" name="Google Shape;151;p1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" name="Google Shape;152;p1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" name="Google Shape;153;p1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" name="Google Shape;154;p1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" name="Google Shape;155;p1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" name="Google Shape;156;p1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" name="Google Shape;157;p1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" name="Google Shape;158;p1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" name="Google Shape;159;p1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0" name="Google Shape;160;p19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939525" y="1476375"/>
            <a:ext cx="60639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ermanent Marker"/>
              <a:buNone/>
              <a:defRPr b="0" i="0" sz="2800" u="none" cap="none" strike="noStrik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●"/>
              <a:defRPr b="0" i="0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○"/>
              <a:defRPr b="0" i="0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■"/>
              <a:defRPr b="0" i="0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●"/>
              <a:defRPr b="0" i="0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○"/>
              <a:defRPr b="0" i="0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■"/>
              <a:defRPr b="0" i="0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●"/>
              <a:defRPr b="0" i="0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○"/>
              <a:defRPr b="0" i="0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Comfortaa"/>
              <a:buChar char="■"/>
              <a:defRPr b="0" i="0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"/>
          <p:cNvSpPr txBox="1"/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Técnicas de Imputación                 de valores ausentes</a:t>
            </a:r>
            <a:endParaRPr/>
          </a:p>
        </p:txBody>
      </p:sp>
      <p:grpSp>
        <p:nvGrpSpPr>
          <p:cNvPr id="325" name="Google Shape;325;p1"/>
          <p:cNvGrpSpPr/>
          <p:nvPr/>
        </p:nvGrpSpPr>
        <p:grpSpPr>
          <a:xfrm>
            <a:off x="-75881" y="2283499"/>
            <a:ext cx="772313" cy="497909"/>
            <a:chOff x="-75881" y="2283499"/>
            <a:chExt cx="772313" cy="497909"/>
          </a:xfrm>
        </p:grpSpPr>
        <p:sp>
          <p:nvSpPr>
            <p:cNvPr id="326" name="Google Shape;326;p1"/>
            <p:cNvSpPr/>
            <p:nvPr/>
          </p:nvSpPr>
          <p:spPr>
            <a:xfrm>
              <a:off x="36336" y="2283499"/>
              <a:ext cx="627897" cy="471965"/>
            </a:xfrm>
            <a:custGeom>
              <a:rect b="b" l="l" r="r" t="t"/>
              <a:pathLst>
                <a:path extrusionOk="0" h="14262" w="18974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-75881" y="2283664"/>
              <a:ext cx="772313" cy="497744"/>
            </a:xfrm>
            <a:custGeom>
              <a:rect b="b" l="l" r="r" t="t"/>
              <a:pathLst>
                <a:path extrusionOk="0" h="15041" w="23338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Google Shape;328;p1"/>
          <p:cNvGrpSpPr/>
          <p:nvPr/>
        </p:nvGrpSpPr>
        <p:grpSpPr>
          <a:xfrm>
            <a:off x="5350141" y="100301"/>
            <a:ext cx="420904" cy="498241"/>
            <a:chOff x="5350141" y="100301"/>
            <a:chExt cx="420904" cy="498241"/>
          </a:xfrm>
        </p:grpSpPr>
        <p:sp>
          <p:nvSpPr>
            <p:cNvPr id="329" name="Google Shape;329;p1"/>
            <p:cNvSpPr/>
            <p:nvPr/>
          </p:nvSpPr>
          <p:spPr>
            <a:xfrm>
              <a:off x="5379886" y="136118"/>
              <a:ext cx="286978" cy="165098"/>
            </a:xfrm>
            <a:custGeom>
              <a:rect b="b" l="l" r="r" t="t"/>
              <a:pathLst>
                <a:path extrusionOk="0" h="4989" w="8672">
                  <a:moveTo>
                    <a:pt x="6242" y="1710"/>
                  </a:moveTo>
                  <a:lnTo>
                    <a:pt x="6242" y="1710"/>
                  </a:lnTo>
                  <a:cubicBezTo>
                    <a:pt x="6071" y="1796"/>
                    <a:pt x="5899" y="1880"/>
                    <a:pt x="5726" y="1960"/>
                  </a:cubicBezTo>
                  <a:cubicBezTo>
                    <a:pt x="5898" y="1877"/>
                    <a:pt x="6069" y="1793"/>
                    <a:pt x="6242" y="1710"/>
                  </a:cubicBezTo>
                  <a:close/>
                  <a:moveTo>
                    <a:pt x="7348" y="1"/>
                  </a:moveTo>
                  <a:cubicBezTo>
                    <a:pt x="7282" y="1"/>
                    <a:pt x="7214" y="8"/>
                    <a:pt x="7146" y="24"/>
                  </a:cubicBezTo>
                  <a:cubicBezTo>
                    <a:pt x="6725" y="119"/>
                    <a:pt x="6287" y="534"/>
                    <a:pt x="5902" y="742"/>
                  </a:cubicBezTo>
                  <a:cubicBezTo>
                    <a:pt x="5381" y="1024"/>
                    <a:pt x="4844" y="1271"/>
                    <a:pt x="4305" y="1514"/>
                  </a:cubicBezTo>
                  <a:cubicBezTo>
                    <a:pt x="3069" y="2075"/>
                    <a:pt x="1824" y="2611"/>
                    <a:pt x="526" y="3012"/>
                  </a:cubicBezTo>
                  <a:cubicBezTo>
                    <a:pt x="1" y="3175"/>
                    <a:pt x="70" y="3862"/>
                    <a:pt x="453" y="4038"/>
                  </a:cubicBezTo>
                  <a:cubicBezTo>
                    <a:pt x="468" y="4146"/>
                    <a:pt x="514" y="4245"/>
                    <a:pt x="586" y="4326"/>
                  </a:cubicBezTo>
                  <a:cubicBezTo>
                    <a:pt x="1035" y="4810"/>
                    <a:pt x="1514" y="4989"/>
                    <a:pt x="2003" y="4989"/>
                  </a:cubicBezTo>
                  <a:cubicBezTo>
                    <a:pt x="2531" y="4989"/>
                    <a:pt x="3071" y="4782"/>
                    <a:pt x="3603" y="4527"/>
                  </a:cubicBezTo>
                  <a:cubicBezTo>
                    <a:pt x="3613" y="4527"/>
                    <a:pt x="3623" y="4527"/>
                    <a:pt x="3633" y="4527"/>
                  </a:cubicBezTo>
                  <a:cubicBezTo>
                    <a:pt x="3664" y="4527"/>
                    <a:pt x="3695" y="4525"/>
                    <a:pt x="3726" y="4521"/>
                  </a:cubicBezTo>
                  <a:cubicBezTo>
                    <a:pt x="4923" y="4348"/>
                    <a:pt x="7363" y="3737"/>
                    <a:pt x="8147" y="2453"/>
                  </a:cubicBezTo>
                  <a:cubicBezTo>
                    <a:pt x="8342" y="2254"/>
                    <a:pt x="8478" y="2024"/>
                    <a:pt x="8530" y="1758"/>
                  </a:cubicBezTo>
                  <a:cubicBezTo>
                    <a:pt x="8671" y="1013"/>
                    <a:pt x="8114" y="1"/>
                    <a:pt x="734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"/>
            <p:cNvSpPr/>
            <p:nvPr/>
          </p:nvSpPr>
          <p:spPr>
            <a:xfrm>
              <a:off x="5350141" y="100301"/>
              <a:ext cx="420904" cy="498241"/>
            </a:xfrm>
            <a:custGeom>
              <a:rect b="b" l="l" r="r" t="t"/>
              <a:pathLst>
                <a:path extrusionOk="0" h="15056" w="12719">
                  <a:moveTo>
                    <a:pt x="8495" y="811"/>
                  </a:moveTo>
                  <a:cubicBezTo>
                    <a:pt x="8825" y="1461"/>
                    <a:pt x="9135" y="2114"/>
                    <a:pt x="9430" y="2769"/>
                  </a:cubicBezTo>
                  <a:cubicBezTo>
                    <a:pt x="7200" y="4197"/>
                    <a:pt x="5258" y="5404"/>
                    <a:pt x="2592" y="5932"/>
                  </a:cubicBezTo>
                  <a:cubicBezTo>
                    <a:pt x="2590" y="5932"/>
                    <a:pt x="2589" y="5935"/>
                    <a:pt x="2587" y="5935"/>
                  </a:cubicBezTo>
                  <a:cubicBezTo>
                    <a:pt x="2146" y="5298"/>
                    <a:pt x="1667" y="4690"/>
                    <a:pt x="1149" y="4116"/>
                  </a:cubicBezTo>
                  <a:cubicBezTo>
                    <a:pt x="1151" y="4115"/>
                    <a:pt x="1153" y="4115"/>
                    <a:pt x="1155" y="4115"/>
                  </a:cubicBezTo>
                  <a:cubicBezTo>
                    <a:pt x="1157" y="4115"/>
                    <a:pt x="1159" y="4115"/>
                    <a:pt x="1161" y="4114"/>
                  </a:cubicBezTo>
                  <a:cubicBezTo>
                    <a:pt x="3738" y="3350"/>
                    <a:pt x="6202" y="2207"/>
                    <a:pt x="8495" y="811"/>
                  </a:cubicBezTo>
                  <a:close/>
                  <a:moveTo>
                    <a:pt x="10656" y="8126"/>
                  </a:moveTo>
                  <a:cubicBezTo>
                    <a:pt x="10936" y="8126"/>
                    <a:pt x="11222" y="8168"/>
                    <a:pt x="11510" y="8225"/>
                  </a:cubicBezTo>
                  <a:cubicBezTo>
                    <a:pt x="11668" y="8724"/>
                    <a:pt x="11821" y="9227"/>
                    <a:pt x="11967" y="9738"/>
                  </a:cubicBezTo>
                  <a:cubicBezTo>
                    <a:pt x="11990" y="9822"/>
                    <a:pt x="12043" y="9894"/>
                    <a:pt x="12117" y="9942"/>
                  </a:cubicBezTo>
                  <a:cubicBezTo>
                    <a:pt x="11912" y="10848"/>
                    <a:pt x="10993" y="11516"/>
                    <a:pt x="10156" y="11516"/>
                  </a:cubicBezTo>
                  <a:cubicBezTo>
                    <a:pt x="9586" y="11516"/>
                    <a:pt x="9055" y="11207"/>
                    <a:pt x="8812" y="10453"/>
                  </a:cubicBezTo>
                  <a:cubicBezTo>
                    <a:pt x="8600" y="9802"/>
                    <a:pt x="8862" y="9034"/>
                    <a:pt x="9366" y="8589"/>
                  </a:cubicBezTo>
                  <a:cubicBezTo>
                    <a:pt x="9763" y="8239"/>
                    <a:pt x="10201" y="8126"/>
                    <a:pt x="10656" y="8126"/>
                  </a:cubicBezTo>
                  <a:close/>
                  <a:moveTo>
                    <a:pt x="3445" y="11407"/>
                  </a:moveTo>
                  <a:cubicBezTo>
                    <a:pt x="3785" y="11407"/>
                    <a:pt x="4095" y="11506"/>
                    <a:pt x="4303" y="11734"/>
                  </a:cubicBezTo>
                  <a:cubicBezTo>
                    <a:pt x="4351" y="11789"/>
                    <a:pt x="4423" y="11821"/>
                    <a:pt x="4496" y="11821"/>
                  </a:cubicBezTo>
                  <a:cubicBezTo>
                    <a:pt x="4508" y="11821"/>
                    <a:pt x="4520" y="11820"/>
                    <a:pt x="4532" y="11818"/>
                  </a:cubicBezTo>
                  <a:cubicBezTo>
                    <a:pt x="4667" y="12274"/>
                    <a:pt x="4793" y="12739"/>
                    <a:pt x="4900" y="13212"/>
                  </a:cubicBezTo>
                  <a:cubicBezTo>
                    <a:pt x="4925" y="13322"/>
                    <a:pt x="5003" y="13394"/>
                    <a:pt x="5096" y="13434"/>
                  </a:cubicBezTo>
                  <a:cubicBezTo>
                    <a:pt x="4733" y="14057"/>
                    <a:pt x="4063" y="14389"/>
                    <a:pt x="3367" y="14389"/>
                  </a:cubicBezTo>
                  <a:cubicBezTo>
                    <a:pt x="2798" y="14389"/>
                    <a:pt x="2210" y="14167"/>
                    <a:pt x="1756" y="13703"/>
                  </a:cubicBezTo>
                  <a:cubicBezTo>
                    <a:pt x="687" y="12614"/>
                    <a:pt x="2255" y="11407"/>
                    <a:pt x="3445" y="11407"/>
                  </a:cubicBezTo>
                  <a:close/>
                  <a:moveTo>
                    <a:pt x="8464" y="1"/>
                  </a:moveTo>
                  <a:cubicBezTo>
                    <a:pt x="8337" y="1"/>
                    <a:pt x="8214" y="110"/>
                    <a:pt x="8230" y="252"/>
                  </a:cubicBezTo>
                  <a:cubicBezTo>
                    <a:pt x="8211" y="256"/>
                    <a:pt x="8194" y="262"/>
                    <a:pt x="8178" y="270"/>
                  </a:cubicBezTo>
                  <a:cubicBezTo>
                    <a:pt x="5883" y="1618"/>
                    <a:pt x="3520" y="2697"/>
                    <a:pt x="1028" y="3630"/>
                  </a:cubicBezTo>
                  <a:cubicBezTo>
                    <a:pt x="941" y="3661"/>
                    <a:pt x="877" y="3737"/>
                    <a:pt x="863" y="3829"/>
                  </a:cubicBezTo>
                  <a:cubicBezTo>
                    <a:pt x="840" y="3821"/>
                    <a:pt x="816" y="3817"/>
                    <a:pt x="792" y="3817"/>
                  </a:cubicBezTo>
                  <a:cubicBezTo>
                    <a:pt x="623" y="3817"/>
                    <a:pt x="450" y="4006"/>
                    <a:pt x="575" y="4171"/>
                  </a:cubicBezTo>
                  <a:cubicBezTo>
                    <a:pt x="2148" y="6261"/>
                    <a:pt x="3388" y="8455"/>
                    <a:pt x="4228" y="10868"/>
                  </a:cubicBezTo>
                  <a:cubicBezTo>
                    <a:pt x="3994" y="10751"/>
                    <a:pt x="3725" y="10698"/>
                    <a:pt x="3443" y="10698"/>
                  </a:cubicBezTo>
                  <a:cubicBezTo>
                    <a:pt x="1923" y="10698"/>
                    <a:pt x="0" y="12248"/>
                    <a:pt x="889" y="13752"/>
                  </a:cubicBezTo>
                  <a:cubicBezTo>
                    <a:pt x="1404" y="14626"/>
                    <a:pt x="2407" y="15056"/>
                    <a:pt x="3367" y="15056"/>
                  </a:cubicBezTo>
                  <a:cubicBezTo>
                    <a:pt x="4595" y="15056"/>
                    <a:pt x="5752" y="14351"/>
                    <a:pt x="5722" y="12968"/>
                  </a:cubicBezTo>
                  <a:cubicBezTo>
                    <a:pt x="5722" y="12958"/>
                    <a:pt x="5729" y="12947"/>
                    <a:pt x="5727" y="12936"/>
                  </a:cubicBezTo>
                  <a:cubicBezTo>
                    <a:pt x="5726" y="12930"/>
                    <a:pt x="5722" y="12924"/>
                    <a:pt x="5721" y="12918"/>
                  </a:cubicBezTo>
                  <a:cubicBezTo>
                    <a:pt x="5718" y="12807"/>
                    <a:pt x="5707" y="12697"/>
                    <a:pt x="5689" y="12588"/>
                  </a:cubicBezTo>
                  <a:cubicBezTo>
                    <a:pt x="5676" y="12503"/>
                    <a:pt x="5618" y="12470"/>
                    <a:pt x="5556" y="12470"/>
                  </a:cubicBezTo>
                  <a:cubicBezTo>
                    <a:pt x="5553" y="12470"/>
                    <a:pt x="5551" y="12470"/>
                    <a:pt x="5548" y="12471"/>
                  </a:cubicBezTo>
                  <a:cubicBezTo>
                    <a:pt x="5502" y="12380"/>
                    <a:pt x="5456" y="12290"/>
                    <a:pt x="5418" y="12202"/>
                  </a:cubicBezTo>
                  <a:cubicBezTo>
                    <a:pt x="5412" y="12189"/>
                    <a:pt x="5404" y="12178"/>
                    <a:pt x="5393" y="12167"/>
                  </a:cubicBezTo>
                  <a:cubicBezTo>
                    <a:pt x="5341" y="11965"/>
                    <a:pt x="5292" y="11763"/>
                    <a:pt x="5231" y="11562"/>
                  </a:cubicBezTo>
                  <a:cubicBezTo>
                    <a:pt x="5121" y="11178"/>
                    <a:pt x="4998" y="10796"/>
                    <a:pt x="4863" y="10420"/>
                  </a:cubicBezTo>
                  <a:cubicBezTo>
                    <a:pt x="4585" y="9636"/>
                    <a:pt x="4260" y="8868"/>
                    <a:pt x="3889" y="8124"/>
                  </a:cubicBezTo>
                  <a:cubicBezTo>
                    <a:pt x="3584" y="7523"/>
                    <a:pt x="3247" y="6940"/>
                    <a:pt x="2878" y="6376"/>
                  </a:cubicBezTo>
                  <a:cubicBezTo>
                    <a:pt x="5263" y="6042"/>
                    <a:pt x="7959" y="5097"/>
                    <a:pt x="9695" y="3367"/>
                  </a:cubicBezTo>
                  <a:cubicBezTo>
                    <a:pt x="10284" y="4718"/>
                    <a:pt x="10801" y="6090"/>
                    <a:pt x="11268" y="7494"/>
                  </a:cubicBezTo>
                  <a:cubicBezTo>
                    <a:pt x="11083" y="7447"/>
                    <a:pt x="10896" y="7425"/>
                    <a:pt x="10710" y="7425"/>
                  </a:cubicBezTo>
                  <a:cubicBezTo>
                    <a:pt x="8966" y="7425"/>
                    <a:pt x="7318" y="9384"/>
                    <a:pt x="8361" y="11120"/>
                  </a:cubicBezTo>
                  <a:cubicBezTo>
                    <a:pt x="8771" y="11798"/>
                    <a:pt x="9512" y="12210"/>
                    <a:pt x="10274" y="12210"/>
                  </a:cubicBezTo>
                  <a:cubicBezTo>
                    <a:pt x="10537" y="12210"/>
                    <a:pt x="10802" y="12161"/>
                    <a:pt x="11057" y="12057"/>
                  </a:cubicBezTo>
                  <a:cubicBezTo>
                    <a:pt x="11947" y="11694"/>
                    <a:pt x="12719" y="10766"/>
                    <a:pt x="12642" y="9789"/>
                  </a:cubicBezTo>
                  <a:cubicBezTo>
                    <a:pt x="12682" y="9712"/>
                    <a:pt x="12693" y="9625"/>
                    <a:pt x="12674" y="9542"/>
                  </a:cubicBezTo>
                  <a:cubicBezTo>
                    <a:pt x="11948" y="6206"/>
                    <a:pt x="10541" y="2950"/>
                    <a:pt x="8654" y="109"/>
                  </a:cubicBezTo>
                  <a:cubicBezTo>
                    <a:pt x="8603" y="33"/>
                    <a:pt x="8533" y="1"/>
                    <a:pt x="8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" name="Google Shape;331;p1"/>
          <p:cNvGrpSpPr/>
          <p:nvPr/>
        </p:nvGrpSpPr>
        <p:grpSpPr>
          <a:xfrm>
            <a:off x="7281641" y="1136546"/>
            <a:ext cx="892968" cy="986057"/>
            <a:chOff x="7281641" y="1136546"/>
            <a:chExt cx="892968" cy="986057"/>
          </a:xfrm>
        </p:grpSpPr>
        <p:sp>
          <p:nvSpPr>
            <p:cNvPr id="332" name="Google Shape;332;p1"/>
            <p:cNvSpPr/>
            <p:nvPr/>
          </p:nvSpPr>
          <p:spPr>
            <a:xfrm>
              <a:off x="7310663" y="1269842"/>
              <a:ext cx="643583" cy="541095"/>
            </a:xfrm>
            <a:custGeom>
              <a:rect b="b" l="l" r="r" t="t"/>
              <a:pathLst>
                <a:path extrusionOk="0" h="16351" w="19448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"/>
            <p:cNvSpPr/>
            <p:nvPr/>
          </p:nvSpPr>
          <p:spPr>
            <a:xfrm>
              <a:off x="7305997" y="1358960"/>
              <a:ext cx="373581" cy="455948"/>
            </a:xfrm>
            <a:custGeom>
              <a:rect b="b" l="l" r="r" t="t"/>
              <a:pathLst>
                <a:path extrusionOk="0" h="13778" w="11289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"/>
            <p:cNvSpPr/>
            <p:nvPr/>
          </p:nvSpPr>
          <p:spPr>
            <a:xfrm>
              <a:off x="7675144" y="1298997"/>
              <a:ext cx="242403" cy="384568"/>
            </a:xfrm>
            <a:custGeom>
              <a:rect b="b" l="l" r="r" t="t"/>
              <a:pathLst>
                <a:path extrusionOk="0" h="11621" w="7325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"/>
            <p:cNvSpPr/>
            <p:nvPr/>
          </p:nvSpPr>
          <p:spPr>
            <a:xfrm>
              <a:off x="7281641" y="1136546"/>
              <a:ext cx="892968" cy="986057"/>
            </a:xfrm>
            <a:custGeom>
              <a:rect b="b" l="l" r="r" t="t"/>
              <a:pathLst>
                <a:path extrusionOk="0" h="29797" w="26984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" name="Google Shape;336;p1"/>
          <p:cNvGrpSpPr/>
          <p:nvPr/>
        </p:nvGrpSpPr>
        <p:grpSpPr>
          <a:xfrm>
            <a:off x="8084663" y="3138245"/>
            <a:ext cx="1026629" cy="1056842"/>
            <a:chOff x="8084663" y="3138245"/>
            <a:chExt cx="1026629" cy="1056842"/>
          </a:xfrm>
        </p:grpSpPr>
        <p:sp>
          <p:nvSpPr>
            <p:cNvPr id="337" name="Google Shape;337;p1"/>
            <p:cNvSpPr/>
            <p:nvPr/>
          </p:nvSpPr>
          <p:spPr>
            <a:xfrm>
              <a:off x="8084663" y="3138245"/>
              <a:ext cx="1026629" cy="1056842"/>
            </a:xfrm>
            <a:custGeom>
              <a:rect b="b" l="l" r="r" t="t"/>
              <a:pathLst>
                <a:path extrusionOk="0" h="31936" w="31023">
                  <a:moveTo>
                    <a:pt x="28260" y="9044"/>
                  </a:moveTo>
                  <a:cubicBezTo>
                    <a:pt x="28830" y="10504"/>
                    <a:pt x="30083" y="12555"/>
                    <a:pt x="29842" y="14146"/>
                  </a:cubicBezTo>
                  <a:cubicBezTo>
                    <a:pt x="29357" y="13912"/>
                    <a:pt x="28865" y="13691"/>
                    <a:pt x="28373" y="13467"/>
                  </a:cubicBezTo>
                  <a:lnTo>
                    <a:pt x="27499" y="13071"/>
                  </a:lnTo>
                  <a:cubicBezTo>
                    <a:pt x="27085" y="12884"/>
                    <a:pt x="26672" y="12878"/>
                    <a:pt x="26673" y="12408"/>
                  </a:cubicBezTo>
                  <a:cubicBezTo>
                    <a:pt x="26675" y="11864"/>
                    <a:pt x="27220" y="11155"/>
                    <a:pt x="27457" y="10675"/>
                  </a:cubicBezTo>
                  <a:cubicBezTo>
                    <a:pt x="27725" y="10132"/>
                    <a:pt x="27992" y="9588"/>
                    <a:pt x="28260" y="9044"/>
                  </a:cubicBezTo>
                  <a:close/>
                  <a:moveTo>
                    <a:pt x="14012" y="639"/>
                  </a:moveTo>
                  <a:cubicBezTo>
                    <a:pt x="14025" y="656"/>
                    <a:pt x="14041" y="670"/>
                    <a:pt x="14058" y="683"/>
                  </a:cubicBezTo>
                  <a:cubicBezTo>
                    <a:pt x="16497" y="2209"/>
                    <a:pt x="18980" y="3670"/>
                    <a:pt x="21470" y="5111"/>
                  </a:cubicBezTo>
                  <a:cubicBezTo>
                    <a:pt x="23504" y="6289"/>
                    <a:pt x="25665" y="7840"/>
                    <a:pt x="27908" y="8661"/>
                  </a:cubicBezTo>
                  <a:cubicBezTo>
                    <a:pt x="27421" y="9501"/>
                    <a:pt x="26937" y="10341"/>
                    <a:pt x="26459" y="11185"/>
                  </a:cubicBezTo>
                  <a:cubicBezTo>
                    <a:pt x="26235" y="11582"/>
                    <a:pt x="25642" y="12276"/>
                    <a:pt x="25763" y="12797"/>
                  </a:cubicBezTo>
                  <a:cubicBezTo>
                    <a:pt x="25861" y="13219"/>
                    <a:pt x="26362" y="13360"/>
                    <a:pt x="26696" y="13521"/>
                  </a:cubicBezTo>
                  <a:cubicBezTo>
                    <a:pt x="27656" y="13985"/>
                    <a:pt x="28634" y="14435"/>
                    <a:pt x="29617" y="14850"/>
                  </a:cubicBezTo>
                  <a:cubicBezTo>
                    <a:pt x="28715" y="16681"/>
                    <a:pt x="27218" y="18401"/>
                    <a:pt x="26102" y="20110"/>
                  </a:cubicBezTo>
                  <a:cubicBezTo>
                    <a:pt x="24978" y="21830"/>
                    <a:pt x="23869" y="23561"/>
                    <a:pt x="22775" y="25302"/>
                  </a:cubicBezTo>
                  <a:cubicBezTo>
                    <a:pt x="22484" y="25765"/>
                    <a:pt x="20214" y="29491"/>
                    <a:pt x="19426" y="31049"/>
                  </a:cubicBezTo>
                  <a:lnTo>
                    <a:pt x="19371" y="31023"/>
                  </a:lnTo>
                  <a:cubicBezTo>
                    <a:pt x="19318" y="30995"/>
                    <a:pt x="19260" y="30981"/>
                    <a:pt x="19202" y="30981"/>
                  </a:cubicBezTo>
                  <a:cubicBezTo>
                    <a:pt x="19144" y="30981"/>
                    <a:pt x="19086" y="30995"/>
                    <a:pt x="19034" y="31023"/>
                  </a:cubicBezTo>
                  <a:cubicBezTo>
                    <a:pt x="12558" y="28687"/>
                    <a:pt x="7360" y="24060"/>
                    <a:pt x="1054" y="21410"/>
                  </a:cubicBezTo>
                  <a:lnTo>
                    <a:pt x="7511" y="11199"/>
                  </a:lnTo>
                  <a:cubicBezTo>
                    <a:pt x="9709" y="7722"/>
                    <a:pt x="12125" y="4299"/>
                    <a:pt x="14012" y="639"/>
                  </a:cubicBezTo>
                  <a:close/>
                  <a:moveTo>
                    <a:pt x="14233" y="0"/>
                  </a:moveTo>
                  <a:cubicBezTo>
                    <a:pt x="14097" y="0"/>
                    <a:pt x="13984" y="94"/>
                    <a:pt x="13927" y="216"/>
                  </a:cubicBezTo>
                  <a:cubicBezTo>
                    <a:pt x="13901" y="203"/>
                    <a:pt x="13874" y="197"/>
                    <a:pt x="13847" y="197"/>
                  </a:cubicBezTo>
                  <a:cubicBezTo>
                    <a:pt x="13789" y="197"/>
                    <a:pt x="13733" y="225"/>
                    <a:pt x="13699" y="276"/>
                  </a:cubicBezTo>
                  <a:cubicBezTo>
                    <a:pt x="11229" y="3498"/>
                    <a:pt x="9198" y="7088"/>
                    <a:pt x="7029" y="10518"/>
                  </a:cubicBezTo>
                  <a:cubicBezTo>
                    <a:pt x="4735" y="14143"/>
                    <a:pt x="2442" y="17770"/>
                    <a:pt x="149" y="21395"/>
                  </a:cubicBezTo>
                  <a:cubicBezTo>
                    <a:pt x="1" y="21628"/>
                    <a:pt x="172" y="21873"/>
                    <a:pt x="388" y="21960"/>
                  </a:cubicBezTo>
                  <a:cubicBezTo>
                    <a:pt x="6854" y="24548"/>
                    <a:pt x="12076" y="29840"/>
                    <a:pt x="18835" y="31735"/>
                  </a:cubicBezTo>
                  <a:cubicBezTo>
                    <a:pt x="18838" y="31741"/>
                    <a:pt x="18838" y="31745"/>
                    <a:pt x="18841" y="31752"/>
                  </a:cubicBezTo>
                  <a:cubicBezTo>
                    <a:pt x="18897" y="31877"/>
                    <a:pt x="19046" y="31935"/>
                    <a:pt x="19181" y="31935"/>
                  </a:cubicBezTo>
                  <a:cubicBezTo>
                    <a:pt x="19215" y="31935"/>
                    <a:pt x="19247" y="31932"/>
                    <a:pt x="19277" y="31925"/>
                  </a:cubicBezTo>
                  <a:cubicBezTo>
                    <a:pt x="19792" y="31801"/>
                    <a:pt x="19943" y="31359"/>
                    <a:pt x="20210" y="30928"/>
                  </a:cubicBezTo>
                  <a:cubicBezTo>
                    <a:pt x="20930" y="29760"/>
                    <a:pt x="21637" y="28587"/>
                    <a:pt x="22360" y="27423"/>
                  </a:cubicBezTo>
                  <a:cubicBezTo>
                    <a:pt x="23867" y="24999"/>
                    <a:pt x="25404" y="22591"/>
                    <a:pt x="26966" y="20203"/>
                  </a:cubicBezTo>
                  <a:cubicBezTo>
                    <a:pt x="27715" y="19056"/>
                    <a:pt x="28470" y="17912"/>
                    <a:pt x="29228" y="16771"/>
                  </a:cubicBezTo>
                  <a:cubicBezTo>
                    <a:pt x="29736" y="16010"/>
                    <a:pt x="30545" y="15148"/>
                    <a:pt x="30721" y="14213"/>
                  </a:cubicBezTo>
                  <a:cubicBezTo>
                    <a:pt x="31023" y="12611"/>
                    <a:pt x="29467" y="10207"/>
                    <a:pt x="28767" y="8724"/>
                  </a:cubicBezTo>
                  <a:cubicBezTo>
                    <a:pt x="28785" y="8658"/>
                    <a:pt x="28764" y="8588"/>
                    <a:pt x="28712" y="8543"/>
                  </a:cubicBezTo>
                  <a:cubicBezTo>
                    <a:pt x="26756" y="6859"/>
                    <a:pt x="24065" y="5762"/>
                    <a:pt x="21832" y="4469"/>
                  </a:cubicBezTo>
                  <a:cubicBezTo>
                    <a:pt x="19340" y="3028"/>
                    <a:pt x="16879" y="1536"/>
                    <a:pt x="14411" y="54"/>
                  </a:cubicBezTo>
                  <a:cubicBezTo>
                    <a:pt x="14350" y="16"/>
                    <a:pt x="14289" y="0"/>
                    <a:pt x="14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"/>
            <p:cNvSpPr/>
            <p:nvPr/>
          </p:nvSpPr>
          <p:spPr>
            <a:xfrm>
              <a:off x="8533166" y="3299372"/>
              <a:ext cx="302929" cy="174232"/>
            </a:xfrm>
            <a:custGeom>
              <a:rect b="b" l="l" r="r" t="t"/>
              <a:pathLst>
                <a:path extrusionOk="0" h="5265" w="9154">
                  <a:moveTo>
                    <a:pt x="294" y="0"/>
                  </a:moveTo>
                  <a:cubicBezTo>
                    <a:pt x="111" y="0"/>
                    <a:pt x="1" y="241"/>
                    <a:pt x="191" y="362"/>
                  </a:cubicBezTo>
                  <a:cubicBezTo>
                    <a:pt x="2900" y="2091"/>
                    <a:pt x="5792" y="3615"/>
                    <a:pt x="8578" y="5221"/>
                  </a:cubicBezTo>
                  <a:cubicBezTo>
                    <a:pt x="8630" y="5252"/>
                    <a:pt x="8682" y="5265"/>
                    <a:pt x="8730" y="5265"/>
                  </a:cubicBezTo>
                  <a:cubicBezTo>
                    <a:pt x="8992" y="5265"/>
                    <a:pt x="9153" y="4867"/>
                    <a:pt x="8875" y="4690"/>
                  </a:cubicBezTo>
                  <a:cubicBezTo>
                    <a:pt x="6190" y="2982"/>
                    <a:pt x="3320" y="1256"/>
                    <a:pt x="382" y="19"/>
                  </a:cubicBezTo>
                  <a:cubicBezTo>
                    <a:pt x="351" y="6"/>
                    <a:pt x="322" y="0"/>
                    <a:pt x="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"/>
            <p:cNvSpPr/>
            <p:nvPr/>
          </p:nvSpPr>
          <p:spPr>
            <a:xfrm>
              <a:off x="8481443" y="3415692"/>
              <a:ext cx="443539" cy="302796"/>
            </a:xfrm>
            <a:custGeom>
              <a:rect b="b" l="l" r="r" t="t"/>
              <a:pathLst>
                <a:path extrusionOk="0" h="9150" w="13403">
                  <a:moveTo>
                    <a:pt x="248" y="1"/>
                  </a:moveTo>
                  <a:cubicBezTo>
                    <a:pt x="89" y="1"/>
                    <a:pt x="1" y="247"/>
                    <a:pt x="161" y="366"/>
                  </a:cubicBezTo>
                  <a:cubicBezTo>
                    <a:pt x="4270" y="3412"/>
                    <a:pt x="8563" y="6254"/>
                    <a:pt x="12816" y="9096"/>
                  </a:cubicBezTo>
                  <a:cubicBezTo>
                    <a:pt x="12872" y="9134"/>
                    <a:pt x="12927" y="9150"/>
                    <a:pt x="12978" y="9150"/>
                  </a:cubicBezTo>
                  <a:cubicBezTo>
                    <a:pt x="13238" y="9150"/>
                    <a:pt x="13403" y="8735"/>
                    <a:pt x="13126" y="8545"/>
                  </a:cubicBezTo>
                  <a:cubicBezTo>
                    <a:pt x="8917" y="5652"/>
                    <a:pt x="4694" y="2717"/>
                    <a:pt x="349" y="32"/>
                  </a:cubicBezTo>
                  <a:cubicBezTo>
                    <a:pt x="314" y="10"/>
                    <a:pt x="279" y="1"/>
                    <a:pt x="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"/>
            <p:cNvSpPr/>
            <p:nvPr/>
          </p:nvSpPr>
          <p:spPr>
            <a:xfrm>
              <a:off x="8416515" y="3524964"/>
              <a:ext cx="456577" cy="285423"/>
            </a:xfrm>
            <a:custGeom>
              <a:rect b="b" l="l" r="r" t="t"/>
              <a:pathLst>
                <a:path extrusionOk="0" h="8625" w="13797">
                  <a:moveTo>
                    <a:pt x="213" y="1"/>
                  </a:moveTo>
                  <a:cubicBezTo>
                    <a:pt x="101" y="1"/>
                    <a:pt x="1" y="137"/>
                    <a:pt x="109" y="225"/>
                  </a:cubicBezTo>
                  <a:cubicBezTo>
                    <a:pt x="2012" y="1780"/>
                    <a:pt x="4259" y="2985"/>
                    <a:pt x="6338" y="4292"/>
                  </a:cubicBezTo>
                  <a:cubicBezTo>
                    <a:pt x="8620" y="5728"/>
                    <a:pt x="10876" y="7228"/>
                    <a:pt x="13210" y="8579"/>
                  </a:cubicBezTo>
                  <a:cubicBezTo>
                    <a:pt x="13265" y="8611"/>
                    <a:pt x="13319" y="8625"/>
                    <a:pt x="13369" y="8625"/>
                  </a:cubicBezTo>
                  <a:cubicBezTo>
                    <a:pt x="13637" y="8625"/>
                    <a:pt x="13796" y="8219"/>
                    <a:pt x="13516" y="8032"/>
                  </a:cubicBezTo>
                  <a:cubicBezTo>
                    <a:pt x="11369" y="6603"/>
                    <a:pt x="9128" y="5303"/>
                    <a:pt x="6930" y="3955"/>
                  </a:cubicBezTo>
                  <a:cubicBezTo>
                    <a:pt x="4754" y="2621"/>
                    <a:pt x="2591" y="1069"/>
                    <a:pt x="268" y="12"/>
                  </a:cubicBezTo>
                  <a:cubicBezTo>
                    <a:pt x="250" y="4"/>
                    <a:pt x="231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"/>
            <p:cNvSpPr/>
            <p:nvPr/>
          </p:nvSpPr>
          <p:spPr>
            <a:xfrm>
              <a:off x="8364659" y="3646678"/>
              <a:ext cx="443539" cy="268612"/>
            </a:xfrm>
            <a:custGeom>
              <a:rect b="b" l="l" r="r" t="t"/>
              <a:pathLst>
                <a:path extrusionOk="0" h="8117" w="13403">
                  <a:moveTo>
                    <a:pt x="330" y="1"/>
                  </a:moveTo>
                  <a:cubicBezTo>
                    <a:pt x="127" y="1"/>
                    <a:pt x="1" y="300"/>
                    <a:pt x="218" y="428"/>
                  </a:cubicBezTo>
                  <a:cubicBezTo>
                    <a:pt x="4434" y="2940"/>
                    <a:pt x="8594" y="5544"/>
                    <a:pt x="12803" y="8066"/>
                  </a:cubicBezTo>
                  <a:cubicBezTo>
                    <a:pt x="12860" y="8101"/>
                    <a:pt x="12916" y="8116"/>
                    <a:pt x="12968" y="8116"/>
                  </a:cubicBezTo>
                  <a:cubicBezTo>
                    <a:pt x="13239" y="8116"/>
                    <a:pt x="13402" y="7699"/>
                    <a:pt x="13117" y="7507"/>
                  </a:cubicBezTo>
                  <a:cubicBezTo>
                    <a:pt x="9061" y="4783"/>
                    <a:pt x="4756" y="2320"/>
                    <a:pt x="441" y="30"/>
                  </a:cubicBezTo>
                  <a:cubicBezTo>
                    <a:pt x="403" y="10"/>
                    <a:pt x="365" y="1"/>
                    <a:pt x="3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"/>
            <p:cNvSpPr/>
            <p:nvPr/>
          </p:nvSpPr>
          <p:spPr>
            <a:xfrm>
              <a:off x="8307773" y="3769087"/>
              <a:ext cx="428051" cy="257559"/>
            </a:xfrm>
            <a:custGeom>
              <a:rect b="b" l="l" r="r" t="t"/>
              <a:pathLst>
                <a:path extrusionOk="0" h="7783" w="12935">
                  <a:moveTo>
                    <a:pt x="272" y="1"/>
                  </a:moveTo>
                  <a:cubicBezTo>
                    <a:pt x="102" y="1"/>
                    <a:pt x="0" y="259"/>
                    <a:pt x="178" y="378"/>
                  </a:cubicBezTo>
                  <a:cubicBezTo>
                    <a:pt x="2414" y="1876"/>
                    <a:pt x="4715" y="3282"/>
                    <a:pt x="7017" y="4677"/>
                  </a:cubicBezTo>
                  <a:cubicBezTo>
                    <a:pt x="8118" y="5345"/>
                    <a:pt x="9224" y="6006"/>
                    <a:pt x="10331" y="6662"/>
                  </a:cubicBezTo>
                  <a:cubicBezTo>
                    <a:pt x="11007" y="7061"/>
                    <a:pt x="11730" y="7761"/>
                    <a:pt x="12535" y="7783"/>
                  </a:cubicBezTo>
                  <a:cubicBezTo>
                    <a:pt x="12537" y="7783"/>
                    <a:pt x="12539" y="7783"/>
                    <a:pt x="12541" y="7783"/>
                  </a:cubicBezTo>
                  <a:cubicBezTo>
                    <a:pt x="12683" y="7783"/>
                    <a:pt x="12845" y="7668"/>
                    <a:pt x="12871" y="7523"/>
                  </a:cubicBezTo>
                  <a:cubicBezTo>
                    <a:pt x="12878" y="7484"/>
                    <a:pt x="12884" y="7446"/>
                    <a:pt x="12892" y="7408"/>
                  </a:cubicBezTo>
                  <a:cubicBezTo>
                    <a:pt x="12934" y="7175"/>
                    <a:pt x="12740" y="6992"/>
                    <a:pt x="12548" y="6992"/>
                  </a:cubicBezTo>
                  <a:cubicBezTo>
                    <a:pt x="12448" y="6992"/>
                    <a:pt x="12349" y="7042"/>
                    <a:pt x="12284" y="7161"/>
                  </a:cubicBezTo>
                  <a:cubicBezTo>
                    <a:pt x="12373" y="6999"/>
                    <a:pt x="1384" y="620"/>
                    <a:pt x="373" y="30"/>
                  </a:cubicBezTo>
                  <a:cubicBezTo>
                    <a:pt x="338" y="10"/>
                    <a:pt x="304" y="1"/>
                    <a:pt x="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1"/>
          <p:cNvGrpSpPr/>
          <p:nvPr/>
        </p:nvGrpSpPr>
        <p:grpSpPr>
          <a:xfrm>
            <a:off x="1960499" y="1511252"/>
            <a:ext cx="690309" cy="1154729"/>
            <a:chOff x="1960499" y="1511252"/>
            <a:chExt cx="690309" cy="1154729"/>
          </a:xfrm>
        </p:grpSpPr>
        <p:sp>
          <p:nvSpPr>
            <p:cNvPr id="344" name="Google Shape;344;p1"/>
            <p:cNvSpPr/>
            <p:nvPr/>
          </p:nvSpPr>
          <p:spPr>
            <a:xfrm>
              <a:off x="2276433" y="1802367"/>
              <a:ext cx="230886" cy="126347"/>
            </a:xfrm>
            <a:custGeom>
              <a:rect b="b" l="l" r="r" t="t"/>
              <a:pathLst>
                <a:path extrusionOk="0" h="3818" w="6977">
                  <a:moveTo>
                    <a:pt x="276" y="1"/>
                  </a:moveTo>
                  <a:cubicBezTo>
                    <a:pt x="139" y="1"/>
                    <a:pt x="1" y="93"/>
                    <a:pt x="23" y="254"/>
                  </a:cubicBezTo>
                  <a:cubicBezTo>
                    <a:pt x="330" y="2383"/>
                    <a:pt x="2225" y="3818"/>
                    <a:pt x="4168" y="3818"/>
                  </a:cubicBezTo>
                  <a:cubicBezTo>
                    <a:pt x="5069" y="3818"/>
                    <a:pt x="5980" y="3509"/>
                    <a:pt x="6748" y="2818"/>
                  </a:cubicBezTo>
                  <a:cubicBezTo>
                    <a:pt x="6976" y="2612"/>
                    <a:pt x="6750" y="2279"/>
                    <a:pt x="6495" y="2279"/>
                  </a:cubicBezTo>
                  <a:cubicBezTo>
                    <a:pt x="6441" y="2279"/>
                    <a:pt x="6387" y="2293"/>
                    <a:pt x="6335" y="2327"/>
                  </a:cubicBezTo>
                  <a:cubicBezTo>
                    <a:pt x="5574" y="2813"/>
                    <a:pt x="4765" y="3049"/>
                    <a:pt x="3997" y="3049"/>
                  </a:cubicBezTo>
                  <a:cubicBezTo>
                    <a:pt x="2412" y="3049"/>
                    <a:pt x="996" y="2047"/>
                    <a:pt x="515" y="172"/>
                  </a:cubicBezTo>
                  <a:cubicBezTo>
                    <a:pt x="484" y="54"/>
                    <a:pt x="381" y="1"/>
                    <a:pt x="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"/>
            <p:cNvSpPr/>
            <p:nvPr/>
          </p:nvSpPr>
          <p:spPr>
            <a:xfrm>
              <a:off x="1960499" y="1705670"/>
              <a:ext cx="614064" cy="960311"/>
            </a:xfrm>
            <a:custGeom>
              <a:rect b="b" l="l" r="r" t="t"/>
              <a:pathLst>
                <a:path extrusionOk="0" h="29019" w="18556">
                  <a:moveTo>
                    <a:pt x="10334" y="766"/>
                  </a:moveTo>
                  <a:cubicBezTo>
                    <a:pt x="10935" y="766"/>
                    <a:pt x="11549" y="893"/>
                    <a:pt x="12091" y="1054"/>
                  </a:cubicBezTo>
                  <a:cubicBezTo>
                    <a:pt x="14232" y="1688"/>
                    <a:pt x="16436" y="2668"/>
                    <a:pt x="17628" y="4644"/>
                  </a:cubicBezTo>
                  <a:cubicBezTo>
                    <a:pt x="17654" y="4687"/>
                    <a:pt x="17689" y="4723"/>
                    <a:pt x="17730" y="4749"/>
                  </a:cubicBezTo>
                  <a:cubicBezTo>
                    <a:pt x="18146" y="6589"/>
                    <a:pt x="16423" y="7814"/>
                    <a:pt x="14642" y="7814"/>
                  </a:cubicBezTo>
                  <a:cubicBezTo>
                    <a:pt x="14327" y="7814"/>
                    <a:pt x="14011" y="7776"/>
                    <a:pt x="13704" y="7696"/>
                  </a:cubicBezTo>
                  <a:cubicBezTo>
                    <a:pt x="13671" y="7687"/>
                    <a:pt x="13639" y="7683"/>
                    <a:pt x="13610" y="7683"/>
                  </a:cubicBezTo>
                  <a:cubicBezTo>
                    <a:pt x="13259" y="7683"/>
                    <a:pt x="13168" y="8251"/>
                    <a:pt x="13555" y="8361"/>
                  </a:cubicBezTo>
                  <a:cubicBezTo>
                    <a:pt x="13978" y="8481"/>
                    <a:pt x="14415" y="8542"/>
                    <a:pt x="14854" y="8542"/>
                  </a:cubicBezTo>
                  <a:cubicBezTo>
                    <a:pt x="14963" y="8542"/>
                    <a:pt x="15073" y="8538"/>
                    <a:pt x="15182" y="8531"/>
                  </a:cubicBezTo>
                  <a:lnTo>
                    <a:pt x="15182" y="8531"/>
                  </a:lnTo>
                  <a:cubicBezTo>
                    <a:pt x="14571" y="11778"/>
                    <a:pt x="13001" y="14918"/>
                    <a:pt x="11802" y="17979"/>
                  </a:cubicBezTo>
                  <a:cubicBezTo>
                    <a:pt x="11210" y="19488"/>
                    <a:pt x="10615" y="20996"/>
                    <a:pt x="10030" y="22508"/>
                  </a:cubicBezTo>
                  <a:cubicBezTo>
                    <a:pt x="9417" y="24090"/>
                    <a:pt x="8957" y="25910"/>
                    <a:pt x="7893" y="27262"/>
                  </a:cubicBezTo>
                  <a:cubicBezTo>
                    <a:pt x="7863" y="27250"/>
                    <a:pt x="7832" y="27244"/>
                    <a:pt x="7801" y="27244"/>
                  </a:cubicBezTo>
                  <a:cubicBezTo>
                    <a:pt x="7744" y="27244"/>
                    <a:pt x="7687" y="27264"/>
                    <a:pt x="7640" y="27300"/>
                  </a:cubicBezTo>
                  <a:cubicBezTo>
                    <a:pt x="6817" y="27949"/>
                    <a:pt x="5842" y="28267"/>
                    <a:pt x="4897" y="28267"/>
                  </a:cubicBezTo>
                  <a:cubicBezTo>
                    <a:pt x="3221" y="28267"/>
                    <a:pt x="1637" y="27266"/>
                    <a:pt x="1157" y="25326"/>
                  </a:cubicBezTo>
                  <a:cubicBezTo>
                    <a:pt x="563" y="22925"/>
                    <a:pt x="2064" y="20134"/>
                    <a:pt x="2874" y="17962"/>
                  </a:cubicBezTo>
                  <a:cubicBezTo>
                    <a:pt x="4456" y="13726"/>
                    <a:pt x="6355" y="9471"/>
                    <a:pt x="7556" y="5106"/>
                  </a:cubicBezTo>
                  <a:cubicBezTo>
                    <a:pt x="7767" y="5445"/>
                    <a:pt x="8032" y="5748"/>
                    <a:pt x="8342" y="6004"/>
                  </a:cubicBezTo>
                  <a:cubicBezTo>
                    <a:pt x="8381" y="6036"/>
                    <a:pt x="8427" y="6050"/>
                    <a:pt x="8473" y="6050"/>
                  </a:cubicBezTo>
                  <a:cubicBezTo>
                    <a:pt x="8631" y="6050"/>
                    <a:pt x="8787" y="5884"/>
                    <a:pt x="8665" y="5731"/>
                  </a:cubicBezTo>
                  <a:cubicBezTo>
                    <a:pt x="7761" y="4608"/>
                    <a:pt x="7199" y="2841"/>
                    <a:pt x="8268" y="1602"/>
                  </a:cubicBezTo>
                  <a:cubicBezTo>
                    <a:pt x="8807" y="978"/>
                    <a:pt x="9559" y="766"/>
                    <a:pt x="10334" y="766"/>
                  </a:cubicBezTo>
                  <a:close/>
                  <a:moveTo>
                    <a:pt x="10402" y="0"/>
                  </a:moveTo>
                  <a:cubicBezTo>
                    <a:pt x="10151" y="0"/>
                    <a:pt x="9900" y="21"/>
                    <a:pt x="9653" y="66"/>
                  </a:cubicBezTo>
                  <a:cubicBezTo>
                    <a:pt x="7317" y="492"/>
                    <a:pt x="6502" y="2813"/>
                    <a:pt x="7317" y="4656"/>
                  </a:cubicBezTo>
                  <a:cubicBezTo>
                    <a:pt x="7302" y="4671"/>
                    <a:pt x="7288" y="4688"/>
                    <a:pt x="7279" y="4706"/>
                  </a:cubicBezTo>
                  <a:cubicBezTo>
                    <a:pt x="5717" y="7878"/>
                    <a:pt x="4634" y="11337"/>
                    <a:pt x="3376" y="14639"/>
                  </a:cubicBezTo>
                  <a:cubicBezTo>
                    <a:pt x="2307" y="17446"/>
                    <a:pt x="702" y="20479"/>
                    <a:pt x="359" y="23496"/>
                  </a:cubicBezTo>
                  <a:cubicBezTo>
                    <a:pt x="1" y="26640"/>
                    <a:pt x="2315" y="29019"/>
                    <a:pt x="4930" y="29019"/>
                  </a:cubicBezTo>
                  <a:cubicBezTo>
                    <a:pt x="5972" y="29019"/>
                    <a:pt x="7062" y="28641"/>
                    <a:pt x="8049" y="27784"/>
                  </a:cubicBezTo>
                  <a:cubicBezTo>
                    <a:pt x="8091" y="27748"/>
                    <a:pt x="8120" y="27696"/>
                    <a:pt x="8129" y="27639"/>
                  </a:cubicBezTo>
                  <a:cubicBezTo>
                    <a:pt x="9117" y="26827"/>
                    <a:pt x="9529" y="25652"/>
                    <a:pt x="10019" y="24447"/>
                  </a:cubicBezTo>
                  <a:cubicBezTo>
                    <a:pt x="10805" y="22517"/>
                    <a:pt x="11567" y="20580"/>
                    <a:pt x="12336" y="18642"/>
                  </a:cubicBezTo>
                  <a:cubicBezTo>
                    <a:pt x="13623" y="15398"/>
                    <a:pt x="15563" y="11903"/>
                    <a:pt x="15961" y="8398"/>
                  </a:cubicBezTo>
                  <a:cubicBezTo>
                    <a:pt x="16608" y="8220"/>
                    <a:pt x="17204" y="7877"/>
                    <a:pt x="17658" y="7335"/>
                  </a:cubicBezTo>
                  <a:cubicBezTo>
                    <a:pt x="18349" y="6512"/>
                    <a:pt x="18556" y="5397"/>
                    <a:pt x="18190" y="4435"/>
                  </a:cubicBezTo>
                  <a:cubicBezTo>
                    <a:pt x="18187" y="4391"/>
                    <a:pt x="18175" y="4348"/>
                    <a:pt x="18155" y="4310"/>
                  </a:cubicBezTo>
                  <a:cubicBezTo>
                    <a:pt x="17357" y="2706"/>
                    <a:pt x="15926" y="1795"/>
                    <a:pt x="14323" y="1101"/>
                  </a:cubicBezTo>
                  <a:cubicBezTo>
                    <a:pt x="13129" y="585"/>
                    <a:pt x="11748" y="0"/>
                    <a:pt x="104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"/>
            <p:cNvSpPr/>
            <p:nvPr/>
          </p:nvSpPr>
          <p:spPr>
            <a:xfrm>
              <a:off x="2040749" y="2214401"/>
              <a:ext cx="274932" cy="375269"/>
            </a:xfrm>
            <a:custGeom>
              <a:rect b="b" l="l" r="r" t="t"/>
              <a:pathLst>
                <a:path extrusionOk="0" h="11340" w="8308">
                  <a:moveTo>
                    <a:pt x="2929" y="545"/>
                  </a:moveTo>
                  <a:cubicBezTo>
                    <a:pt x="3422" y="1283"/>
                    <a:pt x="3465" y="2425"/>
                    <a:pt x="4515" y="2609"/>
                  </a:cubicBezTo>
                  <a:cubicBezTo>
                    <a:pt x="4575" y="2620"/>
                    <a:pt x="4637" y="2625"/>
                    <a:pt x="4700" y="2625"/>
                  </a:cubicBezTo>
                  <a:cubicBezTo>
                    <a:pt x="5372" y="2625"/>
                    <a:pt x="6187" y="2073"/>
                    <a:pt x="6861" y="2073"/>
                  </a:cubicBezTo>
                  <a:cubicBezTo>
                    <a:pt x="7084" y="2073"/>
                    <a:pt x="7293" y="2134"/>
                    <a:pt x="7474" y="2297"/>
                  </a:cubicBezTo>
                  <a:cubicBezTo>
                    <a:pt x="6984" y="3715"/>
                    <a:pt x="6497" y="5135"/>
                    <a:pt x="6010" y="6555"/>
                  </a:cubicBezTo>
                  <a:cubicBezTo>
                    <a:pt x="5496" y="8060"/>
                    <a:pt x="5035" y="10028"/>
                    <a:pt x="3382" y="10543"/>
                  </a:cubicBezTo>
                  <a:cubicBezTo>
                    <a:pt x="3338" y="10494"/>
                    <a:pt x="3276" y="10468"/>
                    <a:pt x="3213" y="10468"/>
                  </a:cubicBezTo>
                  <a:cubicBezTo>
                    <a:pt x="3179" y="10468"/>
                    <a:pt x="3145" y="10475"/>
                    <a:pt x="3114" y="10491"/>
                  </a:cubicBezTo>
                  <a:cubicBezTo>
                    <a:pt x="2727" y="10663"/>
                    <a:pt x="2404" y="10738"/>
                    <a:pt x="2135" y="10738"/>
                  </a:cubicBezTo>
                  <a:cubicBezTo>
                    <a:pt x="374" y="10738"/>
                    <a:pt x="919" y="7496"/>
                    <a:pt x="1069" y="6694"/>
                  </a:cubicBezTo>
                  <a:cubicBezTo>
                    <a:pt x="1183" y="6089"/>
                    <a:pt x="1330" y="5489"/>
                    <a:pt x="1486" y="4894"/>
                  </a:cubicBezTo>
                  <a:cubicBezTo>
                    <a:pt x="1876" y="3413"/>
                    <a:pt x="2405" y="1981"/>
                    <a:pt x="2929" y="545"/>
                  </a:cubicBezTo>
                  <a:close/>
                  <a:moveTo>
                    <a:pt x="2829" y="1"/>
                  </a:moveTo>
                  <a:cubicBezTo>
                    <a:pt x="2768" y="1"/>
                    <a:pt x="2706" y="32"/>
                    <a:pt x="2662" y="108"/>
                  </a:cubicBezTo>
                  <a:cubicBezTo>
                    <a:pt x="1275" y="2525"/>
                    <a:pt x="0" y="5852"/>
                    <a:pt x="111" y="8677"/>
                  </a:cubicBezTo>
                  <a:cubicBezTo>
                    <a:pt x="161" y="9993"/>
                    <a:pt x="1071" y="11339"/>
                    <a:pt x="2284" y="11339"/>
                  </a:cubicBezTo>
                  <a:cubicBezTo>
                    <a:pt x="2565" y="11339"/>
                    <a:pt x="2862" y="11267"/>
                    <a:pt x="3169" y="11105"/>
                  </a:cubicBezTo>
                  <a:cubicBezTo>
                    <a:pt x="4344" y="11077"/>
                    <a:pt x="5208" y="10313"/>
                    <a:pt x="5784" y="9223"/>
                  </a:cubicBezTo>
                  <a:cubicBezTo>
                    <a:pt x="6891" y="7120"/>
                    <a:pt x="7459" y="4590"/>
                    <a:pt x="8228" y="2349"/>
                  </a:cubicBezTo>
                  <a:cubicBezTo>
                    <a:pt x="8308" y="2116"/>
                    <a:pt x="8151" y="1964"/>
                    <a:pt x="7961" y="1932"/>
                  </a:cubicBezTo>
                  <a:cubicBezTo>
                    <a:pt x="7666" y="1600"/>
                    <a:pt x="7304" y="1477"/>
                    <a:pt x="6918" y="1477"/>
                  </a:cubicBezTo>
                  <a:cubicBezTo>
                    <a:pt x="6616" y="1477"/>
                    <a:pt x="6300" y="1552"/>
                    <a:pt x="5989" y="1661"/>
                  </a:cubicBezTo>
                  <a:cubicBezTo>
                    <a:pt x="5571" y="1808"/>
                    <a:pt x="5155" y="2040"/>
                    <a:pt x="4752" y="2040"/>
                  </a:cubicBezTo>
                  <a:cubicBezTo>
                    <a:pt x="4505" y="2040"/>
                    <a:pt x="4264" y="1952"/>
                    <a:pt x="4031" y="1704"/>
                  </a:cubicBezTo>
                  <a:cubicBezTo>
                    <a:pt x="3642" y="1291"/>
                    <a:pt x="3576" y="684"/>
                    <a:pt x="3149" y="278"/>
                  </a:cubicBezTo>
                  <a:cubicBezTo>
                    <a:pt x="3121" y="251"/>
                    <a:pt x="3083" y="236"/>
                    <a:pt x="3044" y="236"/>
                  </a:cubicBezTo>
                  <a:cubicBezTo>
                    <a:pt x="3039" y="236"/>
                    <a:pt x="3033" y="236"/>
                    <a:pt x="3028" y="237"/>
                  </a:cubicBezTo>
                  <a:cubicBezTo>
                    <a:pt x="3044" y="104"/>
                    <a:pt x="2939" y="1"/>
                    <a:pt x="28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"/>
            <p:cNvSpPr/>
            <p:nvPr/>
          </p:nvSpPr>
          <p:spPr>
            <a:xfrm>
              <a:off x="2175965" y="2156390"/>
              <a:ext cx="75252" cy="67840"/>
            </a:xfrm>
            <a:custGeom>
              <a:rect b="b" l="l" r="r" t="t"/>
              <a:pathLst>
                <a:path extrusionOk="0" h="2050" w="2274">
                  <a:moveTo>
                    <a:pt x="1286" y="474"/>
                  </a:moveTo>
                  <a:cubicBezTo>
                    <a:pt x="1302" y="474"/>
                    <a:pt x="1317" y="474"/>
                    <a:pt x="1333" y="475"/>
                  </a:cubicBezTo>
                  <a:cubicBezTo>
                    <a:pt x="1345" y="500"/>
                    <a:pt x="1362" y="521"/>
                    <a:pt x="1382" y="541"/>
                  </a:cubicBezTo>
                  <a:cubicBezTo>
                    <a:pt x="1619" y="768"/>
                    <a:pt x="1730" y="1175"/>
                    <a:pt x="1443" y="1429"/>
                  </a:cubicBezTo>
                  <a:cubicBezTo>
                    <a:pt x="1369" y="1495"/>
                    <a:pt x="1284" y="1522"/>
                    <a:pt x="1197" y="1522"/>
                  </a:cubicBezTo>
                  <a:cubicBezTo>
                    <a:pt x="1030" y="1522"/>
                    <a:pt x="859" y="1420"/>
                    <a:pt x="754" y="1290"/>
                  </a:cubicBezTo>
                  <a:lnTo>
                    <a:pt x="754" y="1288"/>
                  </a:lnTo>
                  <a:cubicBezTo>
                    <a:pt x="386" y="831"/>
                    <a:pt x="837" y="474"/>
                    <a:pt x="1286" y="474"/>
                  </a:cubicBezTo>
                  <a:close/>
                  <a:moveTo>
                    <a:pt x="1147" y="1"/>
                  </a:moveTo>
                  <a:cubicBezTo>
                    <a:pt x="915" y="1"/>
                    <a:pt x="679" y="73"/>
                    <a:pt x="495" y="209"/>
                  </a:cubicBezTo>
                  <a:cubicBezTo>
                    <a:pt x="4" y="572"/>
                    <a:pt x="1" y="1235"/>
                    <a:pt x="391" y="1673"/>
                  </a:cubicBezTo>
                  <a:cubicBezTo>
                    <a:pt x="604" y="1912"/>
                    <a:pt x="908" y="2050"/>
                    <a:pt x="1207" y="2050"/>
                  </a:cubicBezTo>
                  <a:cubicBezTo>
                    <a:pt x="1456" y="2050"/>
                    <a:pt x="1701" y="1954"/>
                    <a:pt x="1887" y="1742"/>
                  </a:cubicBezTo>
                  <a:cubicBezTo>
                    <a:pt x="2273" y="1301"/>
                    <a:pt x="2270" y="394"/>
                    <a:pt x="1664" y="134"/>
                  </a:cubicBezTo>
                  <a:cubicBezTo>
                    <a:pt x="1661" y="134"/>
                    <a:pt x="1658" y="134"/>
                    <a:pt x="1655" y="132"/>
                  </a:cubicBezTo>
                  <a:cubicBezTo>
                    <a:pt x="1504" y="43"/>
                    <a:pt x="1327" y="1"/>
                    <a:pt x="11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"/>
            <p:cNvSpPr/>
            <p:nvPr/>
          </p:nvSpPr>
          <p:spPr>
            <a:xfrm>
              <a:off x="2269285" y="2051322"/>
              <a:ext cx="103977" cy="101064"/>
            </a:xfrm>
            <a:custGeom>
              <a:rect b="b" l="l" r="r" t="t"/>
              <a:pathLst>
                <a:path extrusionOk="0" h="3054" w="3142">
                  <a:moveTo>
                    <a:pt x="1603" y="483"/>
                  </a:moveTo>
                  <a:cubicBezTo>
                    <a:pt x="1606" y="483"/>
                    <a:pt x="1610" y="483"/>
                    <a:pt x="1613" y="483"/>
                  </a:cubicBezTo>
                  <a:cubicBezTo>
                    <a:pt x="1644" y="512"/>
                    <a:pt x="1682" y="532"/>
                    <a:pt x="1723" y="539"/>
                  </a:cubicBezTo>
                  <a:cubicBezTo>
                    <a:pt x="1892" y="573"/>
                    <a:pt x="2046" y="659"/>
                    <a:pt x="2163" y="784"/>
                  </a:cubicBezTo>
                  <a:cubicBezTo>
                    <a:pt x="2184" y="817"/>
                    <a:pt x="2204" y="849"/>
                    <a:pt x="2221" y="883"/>
                  </a:cubicBezTo>
                  <a:cubicBezTo>
                    <a:pt x="2233" y="910"/>
                    <a:pt x="2255" y="932"/>
                    <a:pt x="2281" y="945"/>
                  </a:cubicBezTo>
                  <a:cubicBezTo>
                    <a:pt x="2612" y="1524"/>
                    <a:pt x="2317" y="2492"/>
                    <a:pt x="1627" y="2492"/>
                  </a:cubicBezTo>
                  <a:cubicBezTo>
                    <a:pt x="1548" y="2492"/>
                    <a:pt x="1464" y="2480"/>
                    <a:pt x="1376" y="2452"/>
                  </a:cubicBezTo>
                  <a:cubicBezTo>
                    <a:pt x="836" y="2285"/>
                    <a:pt x="696" y="1520"/>
                    <a:pt x="849" y="1045"/>
                  </a:cubicBezTo>
                  <a:cubicBezTo>
                    <a:pt x="962" y="695"/>
                    <a:pt x="1286" y="483"/>
                    <a:pt x="1603" y="483"/>
                  </a:cubicBezTo>
                  <a:close/>
                  <a:moveTo>
                    <a:pt x="1513" y="1"/>
                  </a:moveTo>
                  <a:cubicBezTo>
                    <a:pt x="1163" y="1"/>
                    <a:pt x="802" y="146"/>
                    <a:pt x="570" y="426"/>
                  </a:cubicBezTo>
                  <a:cubicBezTo>
                    <a:pt x="0" y="1114"/>
                    <a:pt x="158" y="2432"/>
                    <a:pt x="957" y="2889"/>
                  </a:cubicBezTo>
                  <a:cubicBezTo>
                    <a:pt x="1157" y="3003"/>
                    <a:pt x="1367" y="3054"/>
                    <a:pt x="1573" y="3054"/>
                  </a:cubicBezTo>
                  <a:cubicBezTo>
                    <a:pt x="2205" y="3054"/>
                    <a:pt x="2798" y="2571"/>
                    <a:pt x="2953" y="1927"/>
                  </a:cubicBezTo>
                  <a:cubicBezTo>
                    <a:pt x="3141" y="1146"/>
                    <a:pt x="2716" y="46"/>
                    <a:pt x="1803" y="36"/>
                  </a:cubicBezTo>
                  <a:cubicBezTo>
                    <a:pt x="1709" y="12"/>
                    <a:pt x="1612" y="1"/>
                    <a:pt x="15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"/>
            <p:cNvSpPr/>
            <p:nvPr/>
          </p:nvSpPr>
          <p:spPr>
            <a:xfrm>
              <a:off x="2330209" y="1578331"/>
              <a:ext cx="118570" cy="102487"/>
            </a:xfrm>
            <a:custGeom>
              <a:rect b="b" l="l" r="r" t="t"/>
              <a:pathLst>
                <a:path extrusionOk="0" h="3097" w="3583">
                  <a:moveTo>
                    <a:pt x="1633" y="439"/>
                  </a:moveTo>
                  <a:cubicBezTo>
                    <a:pt x="1738" y="439"/>
                    <a:pt x="1843" y="460"/>
                    <a:pt x="1942" y="506"/>
                  </a:cubicBezTo>
                  <a:cubicBezTo>
                    <a:pt x="2307" y="857"/>
                    <a:pt x="2719" y="1233"/>
                    <a:pt x="2745" y="1774"/>
                  </a:cubicBezTo>
                  <a:cubicBezTo>
                    <a:pt x="2769" y="2290"/>
                    <a:pt x="2324" y="2576"/>
                    <a:pt x="1874" y="2576"/>
                  </a:cubicBezTo>
                  <a:cubicBezTo>
                    <a:pt x="1723" y="2576"/>
                    <a:pt x="1572" y="2544"/>
                    <a:pt x="1437" y="2477"/>
                  </a:cubicBezTo>
                  <a:cubicBezTo>
                    <a:pt x="962" y="2243"/>
                    <a:pt x="683" y="1704"/>
                    <a:pt x="766" y="1183"/>
                  </a:cubicBezTo>
                  <a:cubicBezTo>
                    <a:pt x="837" y="741"/>
                    <a:pt x="1236" y="439"/>
                    <a:pt x="1633" y="439"/>
                  </a:cubicBezTo>
                  <a:close/>
                  <a:moveTo>
                    <a:pt x="1962" y="1"/>
                  </a:moveTo>
                  <a:cubicBezTo>
                    <a:pt x="1895" y="1"/>
                    <a:pt x="1830" y="32"/>
                    <a:pt x="1788" y="88"/>
                  </a:cubicBezTo>
                  <a:cubicBezTo>
                    <a:pt x="1694" y="65"/>
                    <a:pt x="1597" y="54"/>
                    <a:pt x="1500" y="54"/>
                  </a:cubicBezTo>
                  <a:cubicBezTo>
                    <a:pt x="1146" y="54"/>
                    <a:pt x="789" y="203"/>
                    <a:pt x="555" y="501"/>
                  </a:cubicBezTo>
                  <a:cubicBezTo>
                    <a:pt x="0" y="1206"/>
                    <a:pt x="271" y="2273"/>
                    <a:pt x="959" y="2779"/>
                  </a:cubicBezTo>
                  <a:cubicBezTo>
                    <a:pt x="1242" y="2987"/>
                    <a:pt x="1586" y="3097"/>
                    <a:pt x="1923" y="3097"/>
                  </a:cubicBezTo>
                  <a:cubicBezTo>
                    <a:pt x="2399" y="3097"/>
                    <a:pt x="2861" y="2878"/>
                    <a:pt x="3117" y="2411"/>
                  </a:cubicBezTo>
                  <a:cubicBezTo>
                    <a:pt x="3583" y="1564"/>
                    <a:pt x="2867" y="370"/>
                    <a:pt x="2056" y="22"/>
                  </a:cubicBezTo>
                  <a:cubicBezTo>
                    <a:pt x="2026" y="8"/>
                    <a:pt x="1994" y="1"/>
                    <a:pt x="19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"/>
            <p:cNvSpPr/>
            <p:nvPr/>
          </p:nvSpPr>
          <p:spPr>
            <a:xfrm>
              <a:off x="2512912" y="1511252"/>
              <a:ext cx="137896" cy="132072"/>
            </a:xfrm>
            <a:custGeom>
              <a:rect b="b" l="l" r="r" t="t"/>
              <a:pathLst>
                <a:path extrusionOk="0" h="3991" w="4167">
                  <a:moveTo>
                    <a:pt x="1945" y="518"/>
                  </a:moveTo>
                  <a:cubicBezTo>
                    <a:pt x="2313" y="518"/>
                    <a:pt x="2682" y="701"/>
                    <a:pt x="2996" y="948"/>
                  </a:cubicBezTo>
                  <a:cubicBezTo>
                    <a:pt x="2938" y="1032"/>
                    <a:pt x="2920" y="1142"/>
                    <a:pt x="2983" y="1240"/>
                  </a:cubicBezTo>
                  <a:cubicBezTo>
                    <a:pt x="3316" y="1750"/>
                    <a:pt x="3707" y="2510"/>
                    <a:pt x="3202" y="3055"/>
                  </a:cubicBezTo>
                  <a:cubicBezTo>
                    <a:pt x="2982" y="3291"/>
                    <a:pt x="2704" y="3393"/>
                    <a:pt x="2420" y="3393"/>
                  </a:cubicBezTo>
                  <a:cubicBezTo>
                    <a:pt x="1984" y="3393"/>
                    <a:pt x="1537" y="3153"/>
                    <a:pt x="1276" y="2792"/>
                  </a:cubicBezTo>
                  <a:cubicBezTo>
                    <a:pt x="877" y="2239"/>
                    <a:pt x="653" y="1271"/>
                    <a:pt x="1243" y="781"/>
                  </a:cubicBezTo>
                  <a:cubicBezTo>
                    <a:pt x="1466" y="595"/>
                    <a:pt x="1705" y="518"/>
                    <a:pt x="1945" y="518"/>
                  </a:cubicBezTo>
                  <a:close/>
                  <a:moveTo>
                    <a:pt x="1891" y="0"/>
                  </a:moveTo>
                  <a:cubicBezTo>
                    <a:pt x="1617" y="0"/>
                    <a:pt x="1335" y="70"/>
                    <a:pt x="1059" y="229"/>
                  </a:cubicBezTo>
                  <a:cubicBezTo>
                    <a:pt x="1" y="839"/>
                    <a:pt x="195" y="2340"/>
                    <a:pt x="838" y="3184"/>
                  </a:cubicBezTo>
                  <a:cubicBezTo>
                    <a:pt x="1220" y="3686"/>
                    <a:pt x="1822" y="3990"/>
                    <a:pt x="2423" y="3990"/>
                  </a:cubicBezTo>
                  <a:cubicBezTo>
                    <a:pt x="2802" y="3990"/>
                    <a:pt x="3181" y="3869"/>
                    <a:pt x="3503" y="3600"/>
                  </a:cubicBezTo>
                  <a:cubicBezTo>
                    <a:pt x="4166" y="3048"/>
                    <a:pt x="4122" y="2201"/>
                    <a:pt x="3785" y="1496"/>
                  </a:cubicBezTo>
                  <a:cubicBezTo>
                    <a:pt x="3842" y="1447"/>
                    <a:pt x="3869" y="1366"/>
                    <a:pt x="3817" y="1276"/>
                  </a:cubicBezTo>
                  <a:cubicBezTo>
                    <a:pt x="3409" y="575"/>
                    <a:pt x="2678" y="0"/>
                    <a:pt x="18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51;p1"/>
          <p:cNvGrpSpPr/>
          <p:nvPr/>
        </p:nvGrpSpPr>
        <p:grpSpPr>
          <a:xfrm>
            <a:off x="734290" y="251983"/>
            <a:ext cx="800177" cy="752193"/>
            <a:chOff x="734290" y="251983"/>
            <a:chExt cx="800177" cy="752193"/>
          </a:xfrm>
        </p:grpSpPr>
        <p:sp>
          <p:nvSpPr>
            <p:cNvPr id="352" name="Google Shape;352;p1"/>
            <p:cNvSpPr/>
            <p:nvPr/>
          </p:nvSpPr>
          <p:spPr>
            <a:xfrm>
              <a:off x="864310" y="336336"/>
              <a:ext cx="515085" cy="529745"/>
            </a:xfrm>
            <a:custGeom>
              <a:rect b="b" l="l" r="r" t="t"/>
              <a:pathLst>
                <a:path extrusionOk="0" h="16008" w="15565">
                  <a:moveTo>
                    <a:pt x="7696" y="0"/>
                  </a:moveTo>
                  <a:cubicBezTo>
                    <a:pt x="7290" y="0"/>
                    <a:pt x="6861" y="98"/>
                    <a:pt x="6424" y="320"/>
                  </a:cubicBezTo>
                  <a:cubicBezTo>
                    <a:pt x="4980" y="1054"/>
                    <a:pt x="3346" y="1662"/>
                    <a:pt x="2250" y="2890"/>
                  </a:cubicBezTo>
                  <a:cubicBezTo>
                    <a:pt x="1852" y="3337"/>
                    <a:pt x="1665" y="3971"/>
                    <a:pt x="1457" y="4561"/>
                  </a:cubicBezTo>
                  <a:cubicBezTo>
                    <a:pt x="1278" y="4739"/>
                    <a:pt x="1120" y="4939"/>
                    <a:pt x="988" y="5155"/>
                  </a:cubicBezTo>
                  <a:cubicBezTo>
                    <a:pt x="895" y="5313"/>
                    <a:pt x="811" y="5475"/>
                    <a:pt x="736" y="5642"/>
                  </a:cubicBezTo>
                  <a:lnTo>
                    <a:pt x="400" y="6283"/>
                  </a:lnTo>
                  <a:cubicBezTo>
                    <a:pt x="53" y="6949"/>
                    <a:pt x="1" y="7620"/>
                    <a:pt x="152" y="8220"/>
                  </a:cubicBezTo>
                  <a:cubicBezTo>
                    <a:pt x="94" y="9669"/>
                    <a:pt x="416" y="11167"/>
                    <a:pt x="1067" y="12291"/>
                  </a:cubicBezTo>
                  <a:cubicBezTo>
                    <a:pt x="2227" y="14290"/>
                    <a:pt x="4508" y="15429"/>
                    <a:pt x="6718" y="15843"/>
                  </a:cubicBezTo>
                  <a:cubicBezTo>
                    <a:pt x="7278" y="15947"/>
                    <a:pt x="7852" y="16007"/>
                    <a:pt x="8421" y="16007"/>
                  </a:cubicBezTo>
                  <a:cubicBezTo>
                    <a:pt x="10139" y="16007"/>
                    <a:pt x="11808" y="15463"/>
                    <a:pt x="12881" y="13979"/>
                  </a:cubicBezTo>
                  <a:cubicBezTo>
                    <a:pt x="13002" y="13812"/>
                    <a:pt x="13105" y="13634"/>
                    <a:pt x="13217" y="13463"/>
                  </a:cubicBezTo>
                  <a:cubicBezTo>
                    <a:pt x="13708" y="13063"/>
                    <a:pt x="14151" y="12735"/>
                    <a:pt x="14489" y="12178"/>
                  </a:cubicBezTo>
                  <a:cubicBezTo>
                    <a:pt x="15174" y="11052"/>
                    <a:pt x="15413" y="9617"/>
                    <a:pt x="15468" y="8315"/>
                  </a:cubicBezTo>
                  <a:cubicBezTo>
                    <a:pt x="15565" y="6031"/>
                    <a:pt x="14940" y="2763"/>
                    <a:pt x="12808" y="1493"/>
                  </a:cubicBezTo>
                  <a:cubicBezTo>
                    <a:pt x="11688" y="827"/>
                    <a:pt x="10351" y="414"/>
                    <a:pt x="9025" y="371"/>
                  </a:cubicBezTo>
                  <a:cubicBezTo>
                    <a:pt x="8630" y="139"/>
                    <a:pt x="8179" y="0"/>
                    <a:pt x="769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"/>
            <p:cNvSpPr/>
            <p:nvPr/>
          </p:nvSpPr>
          <p:spPr>
            <a:xfrm>
              <a:off x="734290" y="251983"/>
              <a:ext cx="800177" cy="752193"/>
            </a:xfrm>
            <a:custGeom>
              <a:rect b="b" l="l" r="r" t="t"/>
              <a:pathLst>
                <a:path extrusionOk="0" h="22730" w="24180">
                  <a:moveTo>
                    <a:pt x="12323" y="3022"/>
                  </a:moveTo>
                  <a:cubicBezTo>
                    <a:pt x="12788" y="3022"/>
                    <a:pt x="13258" y="3065"/>
                    <a:pt x="13726" y="3154"/>
                  </a:cubicBezTo>
                  <a:cubicBezTo>
                    <a:pt x="17826" y="3937"/>
                    <a:pt x="20123" y="8357"/>
                    <a:pt x="19065" y="12265"/>
                  </a:cubicBezTo>
                  <a:cubicBezTo>
                    <a:pt x="18120" y="15756"/>
                    <a:pt x="15239" y="17764"/>
                    <a:pt x="11926" y="18511"/>
                  </a:cubicBezTo>
                  <a:cubicBezTo>
                    <a:pt x="11897" y="18406"/>
                    <a:pt x="11814" y="18309"/>
                    <a:pt x="11693" y="18300"/>
                  </a:cubicBezTo>
                  <a:cubicBezTo>
                    <a:pt x="7189" y="17948"/>
                    <a:pt x="3611" y="14644"/>
                    <a:pt x="4291" y="9865"/>
                  </a:cubicBezTo>
                  <a:cubicBezTo>
                    <a:pt x="4845" y="5972"/>
                    <a:pt x="8462" y="3022"/>
                    <a:pt x="12323" y="3022"/>
                  </a:cubicBezTo>
                  <a:close/>
                  <a:moveTo>
                    <a:pt x="8370" y="1"/>
                  </a:moveTo>
                  <a:cubicBezTo>
                    <a:pt x="8206" y="1"/>
                    <a:pt x="8026" y="180"/>
                    <a:pt x="8053" y="373"/>
                  </a:cubicBezTo>
                  <a:cubicBezTo>
                    <a:pt x="8172" y="1247"/>
                    <a:pt x="8518" y="2172"/>
                    <a:pt x="8818" y="3002"/>
                  </a:cubicBezTo>
                  <a:cubicBezTo>
                    <a:pt x="7324" y="3655"/>
                    <a:pt x="6029" y="4692"/>
                    <a:pt x="5066" y="6006"/>
                  </a:cubicBezTo>
                  <a:cubicBezTo>
                    <a:pt x="4709" y="5676"/>
                    <a:pt x="4332" y="5369"/>
                    <a:pt x="3949" y="5070"/>
                  </a:cubicBezTo>
                  <a:cubicBezTo>
                    <a:pt x="3525" y="4738"/>
                    <a:pt x="3087" y="4347"/>
                    <a:pt x="2596" y="4123"/>
                  </a:cubicBezTo>
                  <a:cubicBezTo>
                    <a:pt x="2553" y="4104"/>
                    <a:pt x="2509" y="4095"/>
                    <a:pt x="2466" y="4095"/>
                  </a:cubicBezTo>
                  <a:cubicBezTo>
                    <a:pt x="2226" y="4095"/>
                    <a:pt x="2024" y="4373"/>
                    <a:pt x="2242" y="4583"/>
                  </a:cubicBezTo>
                  <a:cubicBezTo>
                    <a:pt x="2632" y="4960"/>
                    <a:pt x="3133" y="5238"/>
                    <a:pt x="3573" y="5560"/>
                  </a:cubicBezTo>
                  <a:cubicBezTo>
                    <a:pt x="3971" y="5853"/>
                    <a:pt x="4358" y="6164"/>
                    <a:pt x="4755" y="6461"/>
                  </a:cubicBezTo>
                  <a:cubicBezTo>
                    <a:pt x="4018" y="7614"/>
                    <a:pt x="3547" y="8942"/>
                    <a:pt x="3450" y="10368"/>
                  </a:cubicBezTo>
                  <a:cubicBezTo>
                    <a:pt x="3415" y="10901"/>
                    <a:pt x="3433" y="11435"/>
                    <a:pt x="3505" y="11965"/>
                  </a:cubicBezTo>
                  <a:cubicBezTo>
                    <a:pt x="2444" y="11967"/>
                    <a:pt x="1349" y="12051"/>
                    <a:pt x="318" y="12262"/>
                  </a:cubicBezTo>
                  <a:cubicBezTo>
                    <a:pt x="1" y="12328"/>
                    <a:pt x="54" y="12855"/>
                    <a:pt x="366" y="12855"/>
                  </a:cubicBezTo>
                  <a:cubicBezTo>
                    <a:pt x="376" y="12855"/>
                    <a:pt x="387" y="12855"/>
                    <a:pt x="398" y="12854"/>
                  </a:cubicBezTo>
                  <a:cubicBezTo>
                    <a:pt x="1465" y="12740"/>
                    <a:pt x="2530" y="12602"/>
                    <a:pt x="3597" y="12486"/>
                  </a:cubicBezTo>
                  <a:cubicBezTo>
                    <a:pt x="3946" y="14206"/>
                    <a:pt x="4841" y="15805"/>
                    <a:pt x="6101" y="16972"/>
                  </a:cubicBezTo>
                  <a:cubicBezTo>
                    <a:pt x="4741" y="17837"/>
                    <a:pt x="3309" y="18732"/>
                    <a:pt x="2081" y="19763"/>
                  </a:cubicBezTo>
                  <a:cubicBezTo>
                    <a:pt x="1845" y="19961"/>
                    <a:pt x="2061" y="20300"/>
                    <a:pt x="2316" y="20300"/>
                  </a:cubicBezTo>
                  <a:cubicBezTo>
                    <a:pt x="2365" y="20300"/>
                    <a:pt x="2415" y="20288"/>
                    <a:pt x="2464" y="20260"/>
                  </a:cubicBezTo>
                  <a:cubicBezTo>
                    <a:pt x="3884" y="19442"/>
                    <a:pt x="5247" y="18361"/>
                    <a:pt x="6547" y="17367"/>
                  </a:cubicBezTo>
                  <a:cubicBezTo>
                    <a:pt x="6550" y="17364"/>
                    <a:pt x="6552" y="17361"/>
                    <a:pt x="6553" y="17359"/>
                  </a:cubicBezTo>
                  <a:cubicBezTo>
                    <a:pt x="7731" y="18291"/>
                    <a:pt x="9170" y="18864"/>
                    <a:pt x="10750" y="18864"/>
                  </a:cubicBezTo>
                  <a:cubicBezTo>
                    <a:pt x="10775" y="18864"/>
                    <a:pt x="10800" y="18864"/>
                    <a:pt x="10825" y="18863"/>
                  </a:cubicBezTo>
                  <a:lnTo>
                    <a:pt x="10825" y="18863"/>
                  </a:lnTo>
                  <a:cubicBezTo>
                    <a:pt x="10809" y="18943"/>
                    <a:pt x="10823" y="19026"/>
                    <a:pt x="10863" y="19096"/>
                  </a:cubicBezTo>
                  <a:cubicBezTo>
                    <a:pt x="10623" y="20194"/>
                    <a:pt x="10517" y="21420"/>
                    <a:pt x="10676" y="22503"/>
                  </a:cubicBezTo>
                  <a:cubicBezTo>
                    <a:pt x="10700" y="22661"/>
                    <a:pt x="10813" y="22729"/>
                    <a:pt x="10937" y="22729"/>
                  </a:cubicBezTo>
                  <a:cubicBezTo>
                    <a:pt x="11101" y="22729"/>
                    <a:pt x="11283" y="22609"/>
                    <a:pt x="11295" y="22418"/>
                  </a:cubicBezTo>
                  <a:cubicBezTo>
                    <a:pt x="11361" y="21366"/>
                    <a:pt x="11378" y="20322"/>
                    <a:pt x="11456" y="19271"/>
                  </a:cubicBezTo>
                  <a:cubicBezTo>
                    <a:pt x="11479" y="19271"/>
                    <a:pt x="11503" y="19271"/>
                    <a:pt x="11527" y="19271"/>
                  </a:cubicBezTo>
                  <a:cubicBezTo>
                    <a:pt x="13402" y="19271"/>
                    <a:pt x="15194" y="18493"/>
                    <a:pt x="16652" y="17274"/>
                  </a:cubicBezTo>
                  <a:cubicBezTo>
                    <a:pt x="17129" y="18245"/>
                    <a:pt x="17623" y="19234"/>
                    <a:pt x="18178" y="20164"/>
                  </a:cubicBezTo>
                  <a:cubicBezTo>
                    <a:pt x="18245" y="20276"/>
                    <a:pt x="18342" y="20323"/>
                    <a:pt x="18438" y="20323"/>
                  </a:cubicBezTo>
                  <a:cubicBezTo>
                    <a:pt x="18653" y="20323"/>
                    <a:pt x="18865" y="20093"/>
                    <a:pt x="18737" y="19836"/>
                  </a:cubicBezTo>
                  <a:cubicBezTo>
                    <a:pt x="18253" y="18865"/>
                    <a:pt x="17686" y="17909"/>
                    <a:pt x="17124" y="16980"/>
                  </a:cubicBezTo>
                  <a:cubicBezTo>
                    <a:pt x="17107" y="16954"/>
                    <a:pt x="17087" y="16931"/>
                    <a:pt x="17063" y="16911"/>
                  </a:cubicBezTo>
                  <a:cubicBezTo>
                    <a:pt x="18175" y="15871"/>
                    <a:pt x="19048" y="14567"/>
                    <a:pt x="19567" y="13172"/>
                  </a:cubicBezTo>
                  <a:cubicBezTo>
                    <a:pt x="20448" y="13538"/>
                    <a:pt x="21399" y="13852"/>
                    <a:pt x="22322" y="14042"/>
                  </a:cubicBezTo>
                  <a:cubicBezTo>
                    <a:pt x="22347" y="14047"/>
                    <a:pt x="22371" y="14050"/>
                    <a:pt x="22394" y="14050"/>
                  </a:cubicBezTo>
                  <a:cubicBezTo>
                    <a:pt x="22721" y="14050"/>
                    <a:pt x="22838" y="13558"/>
                    <a:pt x="22483" y="13455"/>
                  </a:cubicBezTo>
                  <a:cubicBezTo>
                    <a:pt x="21573" y="13190"/>
                    <a:pt x="20644" y="12950"/>
                    <a:pt x="19723" y="12714"/>
                  </a:cubicBezTo>
                  <a:cubicBezTo>
                    <a:pt x="19860" y="12287"/>
                    <a:pt x="19959" y="11847"/>
                    <a:pt x="20023" y="11403"/>
                  </a:cubicBezTo>
                  <a:cubicBezTo>
                    <a:pt x="20216" y="9977"/>
                    <a:pt x="20034" y="8527"/>
                    <a:pt x="19498" y="7191"/>
                  </a:cubicBezTo>
                  <a:lnTo>
                    <a:pt x="19498" y="7191"/>
                  </a:lnTo>
                  <a:cubicBezTo>
                    <a:pt x="19542" y="7232"/>
                    <a:pt x="19599" y="7252"/>
                    <a:pt x="19657" y="7252"/>
                  </a:cubicBezTo>
                  <a:cubicBezTo>
                    <a:pt x="19669" y="7252"/>
                    <a:pt x="19682" y="7251"/>
                    <a:pt x="19694" y="7249"/>
                  </a:cubicBezTo>
                  <a:cubicBezTo>
                    <a:pt x="21086" y="7037"/>
                    <a:pt x="22597" y="6693"/>
                    <a:pt x="23886" y="6119"/>
                  </a:cubicBezTo>
                  <a:cubicBezTo>
                    <a:pt x="24179" y="5988"/>
                    <a:pt x="24010" y="5554"/>
                    <a:pt x="23729" y="5554"/>
                  </a:cubicBezTo>
                  <a:cubicBezTo>
                    <a:pt x="23705" y="5554"/>
                    <a:pt x="23679" y="5558"/>
                    <a:pt x="23653" y="5565"/>
                  </a:cubicBezTo>
                  <a:cubicBezTo>
                    <a:pt x="22287" y="5943"/>
                    <a:pt x="20942" y="6424"/>
                    <a:pt x="19573" y="6808"/>
                  </a:cubicBezTo>
                  <a:cubicBezTo>
                    <a:pt x="19469" y="6837"/>
                    <a:pt x="19420" y="6908"/>
                    <a:pt x="19412" y="6984"/>
                  </a:cubicBezTo>
                  <a:cubicBezTo>
                    <a:pt x="18685" y="5309"/>
                    <a:pt x="17417" y="3909"/>
                    <a:pt x="15790" y="3077"/>
                  </a:cubicBezTo>
                  <a:cubicBezTo>
                    <a:pt x="16081" y="2806"/>
                    <a:pt x="16349" y="2503"/>
                    <a:pt x="16622" y="2215"/>
                  </a:cubicBezTo>
                  <a:cubicBezTo>
                    <a:pt x="16930" y="1890"/>
                    <a:pt x="17270" y="1578"/>
                    <a:pt x="17530" y="1212"/>
                  </a:cubicBezTo>
                  <a:cubicBezTo>
                    <a:pt x="17676" y="1005"/>
                    <a:pt x="17479" y="808"/>
                    <a:pt x="17277" y="808"/>
                  </a:cubicBezTo>
                  <a:cubicBezTo>
                    <a:pt x="17212" y="808"/>
                    <a:pt x="17147" y="828"/>
                    <a:pt x="17092" y="875"/>
                  </a:cubicBezTo>
                  <a:cubicBezTo>
                    <a:pt x="16731" y="1181"/>
                    <a:pt x="16433" y="1584"/>
                    <a:pt x="16119" y="1941"/>
                  </a:cubicBezTo>
                  <a:cubicBezTo>
                    <a:pt x="15854" y="2243"/>
                    <a:pt x="15576" y="2540"/>
                    <a:pt x="15337" y="2863"/>
                  </a:cubicBezTo>
                  <a:cubicBezTo>
                    <a:pt x="14496" y="2503"/>
                    <a:pt x="13595" y="2299"/>
                    <a:pt x="12681" y="2264"/>
                  </a:cubicBezTo>
                  <a:cubicBezTo>
                    <a:pt x="12569" y="2260"/>
                    <a:pt x="12457" y="2258"/>
                    <a:pt x="12345" y="2258"/>
                  </a:cubicBezTo>
                  <a:cubicBezTo>
                    <a:pt x="11308" y="2258"/>
                    <a:pt x="10278" y="2443"/>
                    <a:pt x="9305" y="2805"/>
                  </a:cubicBezTo>
                  <a:cubicBezTo>
                    <a:pt x="9128" y="1930"/>
                    <a:pt x="8930" y="968"/>
                    <a:pt x="8575" y="152"/>
                  </a:cubicBezTo>
                  <a:cubicBezTo>
                    <a:pt x="8528" y="45"/>
                    <a:pt x="8451" y="1"/>
                    <a:pt x="8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4" name="Google Shape;354;p1"/>
          <p:cNvGrpSpPr/>
          <p:nvPr/>
        </p:nvGrpSpPr>
        <p:grpSpPr>
          <a:xfrm>
            <a:off x="2857571" y="1302505"/>
            <a:ext cx="152954" cy="60029"/>
            <a:chOff x="2857571" y="1302505"/>
            <a:chExt cx="152954" cy="60029"/>
          </a:xfrm>
        </p:grpSpPr>
        <p:sp>
          <p:nvSpPr>
            <p:cNvPr id="355" name="Google Shape;355;p1"/>
            <p:cNvSpPr/>
            <p:nvPr/>
          </p:nvSpPr>
          <p:spPr>
            <a:xfrm>
              <a:off x="2857571" y="1331063"/>
              <a:ext cx="152954" cy="31471"/>
            </a:xfrm>
            <a:custGeom>
              <a:rect b="b" l="l" r="r" t="t"/>
              <a:pathLst>
                <a:path extrusionOk="0" h="951" w="4622">
                  <a:moveTo>
                    <a:pt x="4448" y="0"/>
                  </a:moveTo>
                  <a:cubicBezTo>
                    <a:pt x="4443" y="0"/>
                    <a:pt x="4437" y="1"/>
                    <a:pt x="4431" y="1"/>
                  </a:cubicBezTo>
                  <a:cubicBezTo>
                    <a:pt x="3025" y="162"/>
                    <a:pt x="1380" y="360"/>
                    <a:pt x="54" y="848"/>
                  </a:cubicBezTo>
                  <a:cubicBezTo>
                    <a:pt x="0" y="867"/>
                    <a:pt x="6" y="950"/>
                    <a:pt x="68" y="950"/>
                  </a:cubicBezTo>
                  <a:cubicBezTo>
                    <a:pt x="102" y="950"/>
                    <a:pt x="137" y="950"/>
                    <a:pt x="172" y="950"/>
                  </a:cubicBezTo>
                  <a:cubicBezTo>
                    <a:pt x="1559" y="950"/>
                    <a:pt x="3132" y="597"/>
                    <a:pt x="4471" y="288"/>
                  </a:cubicBezTo>
                  <a:cubicBezTo>
                    <a:pt x="4622" y="252"/>
                    <a:pt x="4600" y="0"/>
                    <a:pt x="4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"/>
            <p:cNvSpPr/>
            <p:nvPr/>
          </p:nvSpPr>
          <p:spPr>
            <a:xfrm>
              <a:off x="2896289" y="1302505"/>
              <a:ext cx="106061" cy="10590"/>
            </a:xfrm>
            <a:custGeom>
              <a:rect b="b" l="l" r="r" t="t"/>
              <a:pathLst>
                <a:path extrusionOk="0" h="320" w="3205">
                  <a:moveTo>
                    <a:pt x="3005" y="1"/>
                  </a:moveTo>
                  <a:cubicBezTo>
                    <a:pt x="3003" y="1"/>
                    <a:pt x="3001" y="1"/>
                    <a:pt x="2999" y="1"/>
                  </a:cubicBezTo>
                  <a:cubicBezTo>
                    <a:pt x="2039" y="27"/>
                    <a:pt x="1074" y="22"/>
                    <a:pt x="114" y="73"/>
                  </a:cubicBezTo>
                  <a:cubicBezTo>
                    <a:pt x="0" y="77"/>
                    <a:pt x="0" y="243"/>
                    <a:pt x="114" y="249"/>
                  </a:cubicBezTo>
                  <a:cubicBezTo>
                    <a:pt x="1074" y="299"/>
                    <a:pt x="2039" y="293"/>
                    <a:pt x="2999" y="319"/>
                  </a:cubicBezTo>
                  <a:cubicBezTo>
                    <a:pt x="3001" y="319"/>
                    <a:pt x="3003" y="319"/>
                    <a:pt x="3005" y="319"/>
                  </a:cubicBezTo>
                  <a:cubicBezTo>
                    <a:pt x="3203" y="319"/>
                    <a:pt x="3204" y="1"/>
                    <a:pt x="30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7" name="Google Shape;357;p1"/>
          <p:cNvGrpSpPr/>
          <p:nvPr/>
        </p:nvGrpSpPr>
        <p:grpSpPr>
          <a:xfrm>
            <a:off x="3168309" y="474596"/>
            <a:ext cx="1088181" cy="608605"/>
            <a:chOff x="3168309" y="474596"/>
            <a:chExt cx="1088181" cy="608605"/>
          </a:xfrm>
        </p:grpSpPr>
        <p:grpSp>
          <p:nvGrpSpPr>
            <p:cNvPr id="358" name="Google Shape;358;p1"/>
            <p:cNvGrpSpPr/>
            <p:nvPr/>
          </p:nvGrpSpPr>
          <p:grpSpPr>
            <a:xfrm>
              <a:off x="3168309" y="517749"/>
              <a:ext cx="1084309" cy="565452"/>
              <a:chOff x="3168309" y="517749"/>
              <a:chExt cx="1084309" cy="565452"/>
            </a:xfrm>
          </p:grpSpPr>
          <p:sp>
            <p:nvSpPr>
              <p:cNvPr id="359" name="Google Shape;359;p1"/>
              <p:cNvSpPr/>
              <p:nvPr/>
            </p:nvSpPr>
            <p:spPr>
              <a:xfrm>
                <a:off x="3179726" y="531913"/>
                <a:ext cx="1066571" cy="534378"/>
              </a:xfrm>
              <a:custGeom>
                <a:rect b="b" l="l" r="r" t="t"/>
                <a:pathLst>
                  <a:path extrusionOk="0" h="16148" w="32230">
                    <a:moveTo>
                      <a:pt x="22013" y="0"/>
                    </a:moveTo>
                    <a:cubicBezTo>
                      <a:pt x="20179" y="0"/>
                      <a:pt x="18037" y="563"/>
                      <a:pt x="16955" y="1789"/>
                    </a:cubicBezTo>
                    <a:cubicBezTo>
                      <a:pt x="16780" y="1988"/>
                      <a:pt x="16633" y="2210"/>
                      <a:pt x="16520" y="2449"/>
                    </a:cubicBezTo>
                    <a:cubicBezTo>
                      <a:pt x="16033" y="2843"/>
                      <a:pt x="15581" y="3278"/>
                      <a:pt x="15170" y="3750"/>
                    </a:cubicBezTo>
                    <a:cubicBezTo>
                      <a:pt x="14976" y="3973"/>
                      <a:pt x="14829" y="4232"/>
                      <a:pt x="14737" y="4514"/>
                    </a:cubicBezTo>
                    <a:cubicBezTo>
                      <a:pt x="14258" y="4643"/>
                      <a:pt x="13820" y="4950"/>
                      <a:pt x="13526" y="5479"/>
                    </a:cubicBezTo>
                    <a:cubicBezTo>
                      <a:pt x="13469" y="5583"/>
                      <a:pt x="13403" y="5704"/>
                      <a:pt x="13333" y="5836"/>
                    </a:cubicBezTo>
                    <a:cubicBezTo>
                      <a:pt x="12240" y="3949"/>
                      <a:pt x="10659" y="2446"/>
                      <a:pt x="8225" y="2446"/>
                    </a:cubicBezTo>
                    <a:cubicBezTo>
                      <a:pt x="8215" y="2446"/>
                      <a:pt x="8206" y="2446"/>
                      <a:pt x="8196" y="2446"/>
                    </a:cubicBezTo>
                    <a:cubicBezTo>
                      <a:pt x="6473" y="2456"/>
                      <a:pt x="5287" y="3270"/>
                      <a:pt x="4544" y="4450"/>
                    </a:cubicBezTo>
                    <a:cubicBezTo>
                      <a:pt x="3854" y="4735"/>
                      <a:pt x="3324" y="5369"/>
                      <a:pt x="3334" y="6366"/>
                    </a:cubicBezTo>
                    <a:cubicBezTo>
                      <a:pt x="3350" y="7729"/>
                      <a:pt x="3437" y="9078"/>
                      <a:pt x="3573" y="10426"/>
                    </a:cubicBezTo>
                    <a:cubicBezTo>
                      <a:pt x="3336" y="10400"/>
                      <a:pt x="3098" y="10378"/>
                      <a:pt x="2861" y="10351"/>
                    </a:cubicBezTo>
                    <a:cubicBezTo>
                      <a:pt x="2779" y="10341"/>
                      <a:pt x="2700" y="10337"/>
                      <a:pt x="2622" y="10337"/>
                    </a:cubicBezTo>
                    <a:cubicBezTo>
                      <a:pt x="408" y="10337"/>
                      <a:pt x="0" y="14107"/>
                      <a:pt x="2285" y="14601"/>
                    </a:cubicBezTo>
                    <a:cubicBezTo>
                      <a:pt x="2945" y="14743"/>
                      <a:pt x="3575" y="14817"/>
                      <a:pt x="4197" y="14818"/>
                    </a:cubicBezTo>
                    <a:cubicBezTo>
                      <a:pt x="12530" y="15713"/>
                      <a:pt x="20909" y="15943"/>
                      <a:pt x="29283" y="16146"/>
                    </a:cubicBezTo>
                    <a:cubicBezTo>
                      <a:pt x="29301" y="16147"/>
                      <a:pt x="29320" y="16147"/>
                      <a:pt x="29338" y="16147"/>
                    </a:cubicBezTo>
                    <a:cubicBezTo>
                      <a:pt x="31712" y="16147"/>
                      <a:pt x="32229" y="12465"/>
                      <a:pt x="29858" y="11896"/>
                    </a:cubicBezTo>
                    <a:lnTo>
                      <a:pt x="27828" y="11409"/>
                    </a:lnTo>
                    <a:cubicBezTo>
                      <a:pt x="28227" y="10547"/>
                      <a:pt x="28410" y="9530"/>
                      <a:pt x="28544" y="8530"/>
                    </a:cubicBezTo>
                    <a:cubicBezTo>
                      <a:pt x="28840" y="6353"/>
                      <a:pt x="28590" y="4111"/>
                      <a:pt x="27128" y="2439"/>
                    </a:cubicBezTo>
                    <a:cubicBezTo>
                      <a:pt x="26290" y="1296"/>
                      <a:pt x="25049" y="489"/>
                      <a:pt x="23596" y="161"/>
                    </a:cubicBezTo>
                    <a:cubicBezTo>
                      <a:pt x="23126" y="55"/>
                      <a:pt x="22584" y="0"/>
                      <a:pt x="22013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1"/>
              <p:cNvSpPr/>
              <p:nvPr/>
            </p:nvSpPr>
            <p:spPr>
              <a:xfrm>
                <a:off x="3168309" y="517749"/>
                <a:ext cx="1084309" cy="565452"/>
              </a:xfrm>
              <a:custGeom>
                <a:rect b="b" l="l" r="r" t="t"/>
                <a:pathLst>
                  <a:path extrusionOk="0" h="17087" w="32766">
                    <a:moveTo>
                      <a:pt x="22601" y="764"/>
                    </a:moveTo>
                    <a:cubicBezTo>
                      <a:pt x="23317" y="764"/>
                      <a:pt x="24030" y="884"/>
                      <a:pt x="24717" y="1145"/>
                    </a:cubicBezTo>
                    <a:cubicBezTo>
                      <a:pt x="29369" y="2914"/>
                      <a:pt x="29387" y="8595"/>
                      <a:pt x="27194" y="12263"/>
                    </a:cubicBezTo>
                    <a:cubicBezTo>
                      <a:pt x="27017" y="12559"/>
                      <a:pt x="27279" y="12832"/>
                      <a:pt x="27543" y="12832"/>
                    </a:cubicBezTo>
                    <a:cubicBezTo>
                      <a:pt x="27638" y="12832"/>
                      <a:pt x="27733" y="12797"/>
                      <a:pt x="27808" y="12713"/>
                    </a:cubicBezTo>
                    <a:cubicBezTo>
                      <a:pt x="28352" y="12496"/>
                      <a:pt x="28936" y="12316"/>
                      <a:pt x="29506" y="12316"/>
                    </a:cubicBezTo>
                    <a:cubicBezTo>
                      <a:pt x="29983" y="12316"/>
                      <a:pt x="30449" y="12442"/>
                      <a:pt x="30871" y="12778"/>
                    </a:cubicBezTo>
                    <a:cubicBezTo>
                      <a:pt x="32152" y="13795"/>
                      <a:pt x="31389" y="15110"/>
                      <a:pt x="30700" y="16221"/>
                    </a:cubicBezTo>
                    <a:cubicBezTo>
                      <a:pt x="30683" y="16250"/>
                      <a:pt x="30671" y="16280"/>
                      <a:pt x="30666" y="16314"/>
                    </a:cubicBezTo>
                    <a:cubicBezTo>
                      <a:pt x="21461" y="16052"/>
                      <a:pt x="12267" y="15571"/>
                      <a:pt x="3067" y="15231"/>
                    </a:cubicBezTo>
                    <a:cubicBezTo>
                      <a:pt x="3058" y="15217"/>
                      <a:pt x="3045" y="15207"/>
                      <a:pt x="3033" y="15196"/>
                    </a:cubicBezTo>
                    <a:cubicBezTo>
                      <a:pt x="2090" y="14522"/>
                      <a:pt x="1143" y="13517"/>
                      <a:pt x="1388" y="12257"/>
                    </a:cubicBezTo>
                    <a:cubicBezTo>
                      <a:pt x="1542" y="11464"/>
                      <a:pt x="2140" y="10988"/>
                      <a:pt x="2774" y="10988"/>
                    </a:cubicBezTo>
                    <a:cubicBezTo>
                      <a:pt x="3156" y="10988"/>
                      <a:pt x="3550" y="11161"/>
                      <a:pt x="3868" y="11542"/>
                    </a:cubicBezTo>
                    <a:cubicBezTo>
                      <a:pt x="3871" y="11545"/>
                      <a:pt x="3874" y="11545"/>
                      <a:pt x="3877" y="11548"/>
                    </a:cubicBezTo>
                    <a:cubicBezTo>
                      <a:pt x="3894" y="11584"/>
                      <a:pt x="3908" y="11621"/>
                      <a:pt x="3924" y="11658"/>
                    </a:cubicBezTo>
                    <a:cubicBezTo>
                      <a:pt x="3971" y="11754"/>
                      <a:pt x="4057" y="11794"/>
                      <a:pt x="4147" y="11794"/>
                    </a:cubicBezTo>
                    <a:cubicBezTo>
                      <a:pt x="4323" y="11794"/>
                      <a:pt x="4512" y="11639"/>
                      <a:pt x="4439" y="11441"/>
                    </a:cubicBezTo>
                    <a:cubicBezTo>
                      <a:pt x="3313" y="8367"/>
                      <a:pt x="3382" y="4881"/>
                      <a:pt x="6859" y="3409"/>
                    </a:cubicBezTo>
                    <a:cubicBezTo>
                      <a:pt x="7480" y="3146"/>
                      <a:pt x="8095" y="3026"/>
                      <a:pt x="8687" y="3026"/>
                    </a:cubicBezTo>
                    <a:cubicBezTo>
                      <a:pt x="11160" y="3026"/>
                      <a:pt x="13229" y="5123"/>
                      <a:pt x="13688" y="7659"/>
                    </a:cubicBezTo>
                    <a:cubicBezTo>
                      <a:pt x="13719" y="7827"/>
                      <a:pt x="13862" y="7904"/>
                      <a:pt x="14009" y="7904"/>
                    </a:cubicBezTo>
                    <a:cubicBezTo>
                      <a:pt x="14193" y="7904"/>
                      <a:pt x="14382" y="7783"/>
                      <a:pt x="14364" y="7569"/>
                    </a:cubicBezTo>
                    <a:cubicBezTo>
                      <a:pt x="14353" y="7446"/>
                      <a:pt x="14338" y="7325"/>
                      <a:pt x="14319" y="7204"/>
                    </a:cubicBezTo>
                    <a:cubicBezTo>
                      <a:pt x="15288" y="3822"/>
                      <a:pt x="18986" y="764"/>
                      <a:pt x="22601" y="764"/>
                    </a:cubicBezTo>
                    <a:close/>
                    <a:moveTo>
                      <a:pt x="22670" y="0"/>
                    </a:moveTo>
                    <a:cubicBezTo>
                      <a:pt x="19011" y="0"/>
                      <a:pt x="15203" y="2784"/>
                      <a:pt x="14077" y="6233"/>
                    </a:cubicBezTo>
                    <a:cubicBezTo>
                      <a:pt x="13279" y="3933"/>
                      <a:pt x="11034" y="2265"/>
                      <a:pt x="8622" y="2265"/>
                    </a:cubicBezTo>
                    <a:cubicBezTo>
                      <a:pt x="8030" y="2265"/>
                      <a:pt x="7428" y="2365"/>
                      <a:pt x="6834" y="2582"/>
                    </a:cubicBezTo>
                    <a:cubicBezTo>
                      <a:pt x="3352" y="3851"/>
                      <a:pt x="2472" y="7230"/>
                      <a:pt x="3419" y="10359"/>
                    </a:cubicBezTo>
                    <a:cubicBezTo>
                      <a:pt x="3233" y="10296"/>
                      <a:pt x="3034" y="10266"/>
                      <a:pt x="2833" y="10266"/>
                    </a:cubicBezTo>
                    <a:cubicBezTo>
                      <a:pt x="2096" y="10266"/>
                      <a:pt x="1320" y="10671"/>
                      <a:pt x="953" y="11332"/>
                    </a:cubicBezTo>
                    <a:cubicBezTo>
                      <a:pt x="0" y="13046"/>
                      <a:pt x="1273" y="14830"/>
                      <a:pt x="2763" y="15658"/>
                    </a:cubicBezTo>
                    <a:cubicBezTo>
                      <a:pt x="2767" y="15662"/>
                      <a:pt x="2771" y="15660"/>
                      <a:pt x="2776" y="15663"/>
                    </a:cubicBezTo>
                    <a:cubicBezTo>
                      <a:pt x="2816" y="15698"/>
                      <a:pt x="2866" y="15720"/>
                      <a:pt x="2920" y="15724"/>
                    </a:cubicBezTo>
                    <a:cubicBezTo>
                      <a:pt x="12190" y="16507"/>
                      <a:pt x="21512" y="16838"/>
                      <a:pt x="30810" y="17086"/>
                    </a:cubicBezTo>
                    <a:cubicBezTo>
                      <a:pt x="30814" y="17086"/>
                      <a:pt x="30818" y="17086"/>
                      <a:pt x="30822" y="17086"/>
                    </a:cubicBezTo>
                    <a:cubicBezTo>
                      <a:pt x="31106" y="17086"/>
                      <a:pt x="31217" y="16826"/>
                      <a:pt x="31164" y="16608"/>
                    </a:cubicBezTo>
                    <a:cubicBezTo>
                      <a:pt x="31168" y="16602"/>
                      <a:pt x="31176" y="16599"/>
                      <a:pt x="31181" y="16593"/>
                    </a:cubicBezTo>
                    <a:cubicBezTo>
                      <a:pt x="32101" y="15401"/>
                      <a:pt x="32766" y="13811"/>
                      <a:pt x="31560" y="12563"/>
                    </a:cubicBezTo>
                    <a:cubicBezTo>
                      <a:pt x="30999" y="11982"/>
                      <a:pt x="30256" y="11725"/>
                      <a:pt x="29499" y="11725"/>
                    </a:cubicBezTo>
                    <a:cubicBezTo>
                      <a:pt x="29075" y="11725"/>
                      <a:pt x="28647" y="11805"/>
                      <a:pt x="28243" y="11954"/>
                    </a:cubicBezTo>
                    <a:cubicBezTo>
                      <a:pt x="30275" y="7939"/>
                      <a:pt x="29802" y="2266"/>
                      <a:pt x="25042" y="430"/>
                    </a:cubicBezTo>
                    <a:cubicBezTo>
                      <a:pt x="24279" y="136"/>
                      <a:pt x="23478" y="0"/>
                      <a:pt x="226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1" name="Google Shape;361;p1"/>
            <p:cNvGrpSpPr/>
            <p:nvPr/>
          </p:nvGrpSpPr>
          <p:grpSpPr>
            <a:xfrm>
              <a:off x="4114622" y="474596"/>
              <a:ext cx="141868" cy="100403"/>
              <a:chOff x="4114622" y="474596"/>
              <a:chExt cx="141868" cy="100403"/>
            </a:xfrm>
          </p:grpSpPr>
          <p:sp>
            <p:nvSpPr>
              <p:cNvPr id="362" name="Google Shape;362;p1"/>
              <p:cNvSpPr/>
              <p:nvPr/>
            </p:nvSpPr>
            <p:spPr>
              <a:xfrm>
                <a:off x="4114622" y="474596"/>
                <a:ext cx="70851" cy="90839"/>
              </a:xfrm>
              <a:custGeom>
                <a:rect b="b" l="l" r="r" t="t"/>
                <a:pathLst>
                  <a:path extrusionOk="0" h="2745" w="2141">
                    <a:moveTo>
                      <a:pt x="117" y="0"/>
                    </a:moveTo>
                    <a:cubicBezTo>
                      <a:pt x="43" y="0"/>
                      <a:pt x="0" y="122"/>
                      <a:pt x="77" y="158"/>
                    </a:cubicBezTo>
                    <a:cubicBezTo>
                      <a:pt x="1111" y="639"/>
                      <a:pt x="1641" y="1527"/>
                      <a:pt x="1802" y="2624"/>
                    </a:cubicBezTo>
                    <a:cubicBezTo>
                      <a:pt x="1814" y="2707"/>
                      <a:pt x="1883" y="2745"/>
                      <a:pt x="1954" y="2745"/>
                    </a:cubicBezTo>
                    <a:cubicBezTo>
                      <a:pt x="2045" y="2745"/>
                      <a:pt x="2140" y="2685"/>
                      <a:pt x="2134" y="2579"/>
                    </a:cubicBezTo>
                    <a:cubicBezTo>
                      <a:pt x="2071" y="1420"/>
                      <a:pt x="1205" y="403"/>
                      <a:pt x="142" y="5"/>
                    </a:cubicBezTo>
                    <a:cubicBezTo>
                      <a:pt x="133" y="2"/>
                      <a:pt x="125" y="0"/>
                      <a:pt x="1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1"/>
              <p:cNvSpPr/>
              <p:nvPr/>
            </p:nvSpPr>
            <p:spPr>
              <a:xfrm>
                <a:off x="4199339" y="480752"/>
                <a:ext cx="57151" cy="94247"/>
              </a:xfrm>
              <a:custGeom>
                <a:rect b="b" l="l" r="r" t="t"/>
                <a:pathLst>
                  <a:path extrusionOk="0" h="2848" w="1727">
                    <a:moveTo>
                      <a:pt x="207" y="1"/>
                    </a:moveTo>
                    <a:cubicBezTo>
                      <a:pt x="75" y="1"/>
                      <a:pt x="0" y="200"/>
                      <a:pt x="132" y="300"/>
                    </a:cubicBezTo>
                    <a:cubicBezTo>
                      <a:pt x="898" y="879"/>
                      <a:pt x="1182" y="1693"/>
                      <a:pt x="1121" y="2626"/>
                    </a:cubicBezTo>
                    <a:cubicBezTo>
                      <a:pt x="1113" y="2766"/>
                      <a:pt x="1240" y="2847"/>
                      <a:pt x="1361" y="2847"/>
                    </a:cubicBezTo>
                    <a:cubicBezTo>
                      <a:pt x="1456" y="2847"/>
                      <a:pt x="1546" y="2797"/>
                      <a:pt x="1564" y="2686"/>
                    </a:cubicBezTo>
                    <a:cubicBezTo>
                      <a:pt x="1726" y="1643"/>
                      <a:pt x="1184" y="572"/>
                      <a:pt x="291" y="27"/>
                    </a:cubicBezTo>
                    <a:cubicBezTo>
                      <a:pt x="261" y="9"/>
                      <a:pt x="233" y="1"/>
                      <a:pt x="2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64" name="Google Shape;364;p1"/>
          <p:cNvGrpSpPr/>
          <p:nvPr/>
        </p:nvGrpSpPr>
        <p:grpSpPr>
          <a:xfrm>
            <a:off x="4554058" y="287028"/>
            <a:ext cx="820760" cy="899951"/>
            <a:chOff x="4554058" y="287028"/>
            <a:chExt cx="820760" cy="899951"/>
          </a:xfrm>
        </p:grpSpPr>
        <p:grpSp>
          <p:nvGrpSpPr>
            <p:cNvPr id="365" name="Google Shape;365;p1"/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366" name="Google Shape;366;p1"/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rect b="b" l="l" r="r" t="t"/>
                <a:pathLst>
                  <a:path extrusionOk="0" h="10884" w="14019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1"/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rect b="b" l="l" r="r" t="t"/>
                <a:pathLst>
                  <a:path extrusionOk="0" h="24394" w="24802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8" name="Google Shape;368;p1"/>
            <p:cNvGrpSpPr/>
            <p:nvPr/>
          </p:nvGrpSpPr>
          <p:grpSpPr>
            <a:xfrm>
              <a:off x="5063947" y="1041305"/>
              <a:ext cx="89912" cy="145674"/>
              <a:chOff x="5063947" y="1041305"/>
              <a:chExt cx="89912" cy="145674"/>
            </a:xfrm>
          </p:grpSpPr>
          <p:sp>
            <p:nvSpPr>
              <p:cNvPr id="369" name="Google Shape;369;p1"/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rect b="b" l="l" r="r" t="t"/>
                <a:pathLst>
                  <a:path extrusionOk="0" h="2432" w="2451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1"/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rect b="b" l="l" r="r" t="t"/>
                <a:pathLst>
                  <a:path extrusionOk="0" h="2267" w="2424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71" name="Google Shape;371;p1"/>
          <p:cNvGrpSpPr/>
          <p:nvPr/>
        </p:nvGrpSpPr>
        <p:grpSpPr>
          <a:xfrm>
            <a:off x="7100592" y="-366483"/>
            <a:ext cx="638917" cy="1022558"/>
            <a:chOff x="7100592" y="-366483"/>
            <a:chExt cx="638917" cy="1022558"/>
          </a:xfrm>
        </p:grpSpPr>
        <p:sp>
          <p:nvSpPr>
            <p:cNvPr id="372" name="Google Shape;372;p1"/>
            <p:cNvSpPr/>
            <p:nvPr/>
          </p:nvSpPr>
          <p:spPr>
            <a:xfrm>
              <a:off x="7100592" y="-366483"/>
              <a:ext cx="638917" cy="1022558"/>
            </a:xfrm>
            <a:custGeom>
              <a:rect b="b" l="l" r="r" t="t"/>
              <a:pathLst>
                <a:path extrusionOk="0" h="30900" w="19307">
                  <a:moveTo>
                    <a:pt x="17084" y="802"/>
                  </a:moveTo>
                  <a:cubicBezTo>
                    <a:pt x="17169" y="5620"/>
                    <a:pt x="17483" y="10439"/>
                    <a:pt x="17739" y="15251"/>
                  </a:cubicBezTo>
                  <a:cubicBezTo>
                    <a:pt x="17999" y="20175"/>
                    <a:pt x="18113" y="25147"/>
                    <a:pt x="18594" y="30054"/>
                  </a:cubicBezTo>
                  <a:cubicBezTo>
                    <a:pt x="17813" y="29155"/>
                    <a:pt x="17025" y="28262"/>
                    <a:pt x="16232" y="27375"/>
                  </a:cubicBezTo>
                  <a:cubicBezTo>
                    <a:pt x="16275" y="27328"/>
                    <a:pt x="16319" y="27283"/>
                    <a:pt x="16365" y="27242"/>
                  </a:cubicBezTo>
                  <a:cubicBezTo>
                    <a:pt x="16508" y="27119"/>
                    <a:pt x="16669" y="27043"/>
                    <a:pt x="16828" y="26949"/>
                  </a:cubicBezTo>
                  <a:cubicBezTo>
                    <a:pt x="17066" y="26811"/>
                    <a:pt x="16918" y="26503"/>
                    <a:pt x="16693" y="26503"/>
                  </a:cubicBezTo>
                  <a:cubicBezTo>
                    <a:pt x="16657" y="26503"/>
                    <a:pt x="16620" y="26511"/>
                    <a:pt x="16581" y="26528"/>
                  </a:cubicBezTo>
                  <a:cubicBezTo>
                    <a:pt x="16344" y="26637"/>
                    <a:pt x="16120" y="26831"/>
                    <a:pt x="15946" y="27055"/>
                  </a:cubicBezTo>
                  <a:cubicBezTo>
                    <a:pt x="15658" y="26732"/>
                    <a:pt x="15370" y="26409"/>
                    <a:pt x="15082" y="26087"/>
                  </a:cubicBezTo>
                  <a:cubicBezTo>
                    <a:pt x="15347" y="25866"/>
                    <a:pt x="15609" y="25640"/>
                    <a:pt x="15854" y="25402"/>
                  </a:cubicBezTo>
                  <a:cubicBezTo>
                    <a:pt x="15992" y="25267"/>
                    <a:pt x="15863" y="25086"/>
                    <a:pt x="15713" y="25086"/>
                  </a:cubicBezTo>
                  <a:cubicBezTo>
                    <a:pt x="15671" y="25086"/>
                    <a:pt x="15627" y="25101"/>
                    <a:pt x="15587" y="25134"/>
                  </a:cubicBezTo>
                  <a:cubicBezTo>
                    <a:pt x="15331" y="25350"/>
                    <a:pt x="15085" y="25583"/>
                    <a:pt x="14843" y="25819"/>
                  </a:cubicBezTo>
                  <a:cubicBezTo>
                    <a:pt x="14511" y="25450"/>
                    <a:pt x="14181" y="25078"/>
                    <a:pt x="13847" y="24709"/>
                  </a:cubicBezTo>
                  <a:cubicBezTo>
                    <a:pt x="14031" y="24499"/>
                    <a:pt x="14216" y="24287"/>
                    <a:pt x="14386" y="24067"/>
                  </a:cubicBezTo>
                  <a:cubicBezTo>
                    <a:pt x="14502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5" y="24174"/>
                    <a:pt x="13141" y="23921"/>
                    <a:pt x="12918" y="23673"/>
                  </a:cubicBezTo>
                  <a:cubicBezTo>
                    <a:pt x="13180" y="23482"/>
                    <a:pt x="13409" y="23234"/>
                    <a:pt x="13530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6" y="22742"/>
                    <a:pt x="13187" y="22799"/>
                  </a:cubicBezTo>
                  <a:cubicBezTo>
                    <a:pt x="13082" y="22956"/>
                    <a:pt x="12996" y="23117"/>
                    <a:pt x="12864" y="23257"/>
                  </a:cubicBezTo>
                  <a:cubicBezTo>
                    <a:pt x="12809" y="23313"/>
                    <a:pt x="12749" y="23367"/>
                    <a:pt x="12686" y="23417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3" y="21943"/>
                    <a:pt x="12097" y="21773"/>
                  </a:cubicBezTo>
                  <a:cubicBezTo>
                    <a:pt x="12208" y="21641"/>
                    <a:pt x="12096" y="21465"/>
                    <a:pt x="11966" y="21465"/>
                  </a:cubicBezTo>
                  <a:cubicBezTo>
                    <a:pt x="11925" y="21465"/>
                    <a:pt x="11883" y="21481"/>
                    <a:pt x="11846" y="21521"/>
                  </a:cubicBezTo>
                  <a:cubicBezTo>
                    <a:pt x="11695" y="21679"/>
                    <a:pt x="11550" y="21837"/>
                    <a:pt x="11400" y="21992"/>
                  </a:cubicBezTo>
                  <a:cubicBezTo>
                    <a:pt x="11031" y="21584"/>
                    <a:pt x="10662" y="21178"/>
                    <a:pt x="10294" y="20772"/>
                  </a:cubicBezTo>
                  <a:cubicBezTo>
                    <a:pt x="10319" y="20751"/>
                    <a:pt x="10348" y="20734"/>
                    <a:pt x="10374" y="20711"/>
                  </a:cubicBezTo>
                  <a:cubicBezTo>
                    <a:pt x="10539" y="20566"/>
                    <a:pt x="10731" y="20402"/>
                    <a:pt x="10844" y="20209"/>
                  </a:cubicBezTo>
                  <a:cubicBezTo>
                    <a:pt x="10925" y="20069"/>
                    <a:pt x="10808" y="19938"/>
                    <a:pt x="10680" y="19938"/>
                  </a:cubicBezTo>
                  <a:cubicBezTo>
                    <a:pt x="10637" y="19938"/>
                    <a:pt x="10593" y="19952"/>
                    <a:pt x="10554" y="19987"/>
                  </a:cubicBezTo>
                  <a:cubicBezTo>
                    <a:pt x="10404" y="20118"/>
                    <a:pt x="10285" y="20293"/>
                    <a:pt x="10141" y="20434"/>
                  </a:cubicBezTo>
                  <a:cubicBezTo>
                    <a:pt x="10113" y="20461"/>
                    <a:pt x="10081" y="20483"/>
                    <a:pt x="10054" y="20509"/>
                  </a:cubicBezTo>
                  <a:lnTo>
                    <a:pt x="9805" y="20232"/>
                  </a:lnTo>
                  <a:cubicBezTo>
                    <a:pt x="9519" y="19918"/>
                    <a:pt x="9236" y="19601"/>
                    <a:pt x="8951" y="19287"/>
                  </a:cubicBezTo>
                  <a:cubicBezTo>
                    <a:pt x="9245" y="19010"/>
                    <a:pt x="9544" y="18726"/>
                    <a:pt x="9772" y="18409"/>
                  </a:cubicBezTo>
                  <a:cubicBezTo>
                    <a:pt x="9876" y="18265"/>
                    <a:pt x="9738" y="18131"/>
                    <a:pt x="9597" y="18131"/>
                  </a:cubicBezTo>
                  <a:cubicBezTo>
                    <a:pt x="9552" y="18131"/>
                    <a:pt x="9506" y="18145"/>
                    <a:pt x="9469" y="18176"/>
                  </a:cubicBezTo>
                  <a:cubicBezTo>
                    <a:pt x="9253" y="18352"/>
                    <a:pt x="9076" y="18591"/>
                    <a:pt x="8891" y="18800"/>
                  </a:cubicBezTo>
                  <a:lnTo>
                    <a:pt x="8703" y="19013"/>
                  </a:lnTo>
                  <a:cubicBezTo>
                    <a:pt x="8357" y="18628"/>
                    <a:pt x="8009" y="18247"/>
                    <a:pt x="7663" y="17861"/>
                  </a:cubicBezTo>
                  <a:cubicBezTo>
                    <a:pt x="7854" y="17672"/>
                    <a:pt x="8043" y="17479"/>
                    <a:pt x="8207" y="17273"/>
                  </a:cubicBezTo>
                  <a:cubicBezTo>
                    <a:pt x="8320" y="17129"/>
                    <a:pt x="8211" y="16947"/>
                    <a:pt x="8071" y="16947"/>
                  </a:cubicBezTo>
                  <a:cubicBezTo>
                    <a:pt x="8028" y="16947"/>
                    <a:pt x="7982" y="16964"/>
                    <a:pt x="7938" y="17005"/>
                  </a:cubicBezTo>
                  <a:cubicBezTo>
                    <a:pt x="7750" y="17181"/>
                    <a:pt x="7577" y="17378"/>
                    <a:pt x="7410" y="17581"/>
                  </a:cubicBezTo>
                  <a:cubicBezTo>
                    <a:pt x="7108" y="17245"/>
                    <a:pt x="6807" y="16911"/>
                    <a:pt x="6506" y="16577"/>
                  </a:cubicBezTo>
                  <a:cubicBezTo>
                    <a:pt x="6707" y="16403"/>
                    <a:pt x="6912" y="16227"/>
                    <a:pt x="7082" y="16029"/>
                  </a:cubicBezTo>
                  <a:cubicBezTo>
                    <a:pt x="7212" y="15877"/>
                    <a:pt x="7092" y="15700"/>
                    <a:pt x="6941" y="15700"/>
                  </a:cubicBezTo>
                  <a:cubicBezTo>
                    <a:pt x="6896" y="15700"/>
                    <a:pt x="6849" y="15715"/>
                    <a:pt x="6805" y="15750"/>
                  </a:cubicBezTo>
                  <a:cubicBezTo>
                    <a:pt x="6606" y="15910"/>
                    <a:pt x="6427" y="16103"/>
                    <a:pt x="6249" y="16294"/>
                  </a:cubicBezTo>
                  <a:cubicBezTo>
                    <a:pt x="5981" y="15998"/>
                    <a:pt x="5716" y="15701"/>
                    <a:pt x="5445" y="15406"/>
                  </a:cubicBezTo>
                  <a:cubicBezTo>
                    <a:pt x="5595" y="15298"/>
                    <a:pt x="5736" y="15182"/>
                    <a:pt x="5871" y="15057"/>
                  </a:cubicBezTo>
                  <a:cubicBezTo>
                    <a:pt x="5982" y="14952"/>
                    <a:pt x="5880" y="14769"/>
                    <a:pt x="5753" y="14769"/>
                  </a:cubicBezTo>
                  <a:cubicBezTo>
                    <a:pt x="5726" y="14769"/>
                    <a:pt x="5698" y="14777"/>
                    <a:pt x="5670" y="14796"/>
                  </a:cubicBezTo>
                  <a:cubicBezTo>
                    <a:pt x="5512" y="14908"/>
                    <a:pt x="5361" y="15030"/>
                    <a:pt x="5218" y="15161"/>
                  </a:cubicBezTo>
                  <a:cubicBezTo>
                    <a:pt x="4897" y="14810"/>
                    <a:pt x="4577" y="14459"/>
                    <a:pt x="4252" y="14113"/>
                  </a:cubicBezTo>
                  <a:cubicBezTo>
                    <a:pt x="4446" y="13969"/>
                    <a:pt x="4652" y="13842"/>
                    <a:pt x="4866" y="13732"/>
                  </a:cubicBezTo>
                  <a:cubicBezTo>
                    <a:pt x="5009" y="13655"/>
                    <a:pt x="4935" y="13423"/>
                    <a:pt x="4793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3" y="13534"/>
                    <a:pt x="4246" y="13696"/>
                    <a:pt x="4044" y="13891"/>
                  </a:cubicBezTo>
                  <a:cubicBezTo>
                    <a:pt x="3737" y="13565"/>
                    <a:pt x="3433" y="13235"/>
                    <a:pt x="3122" y="12914"/>
                  </a:cubicBezTo>
                  <a:cubicBezTo>
                    <a:pt x="3305" y="12756"/>
                    <a:pt x="3472" y="12578"/>
                    <a:pt x="3619" y="12388"/>
                  </a:cubicBezTo>
                  <a:cubicBezTo>
                    <a:pt x="3708" y="12274"/>
                    <a:pt x="3583" y="12133"/>
                    <a:pt x="3463" y="12133"/>
                  </a:cubicBezTo>
                  <a:cubicBezTo>
                    <a:pt x="3424" y="12133"/>
                    <a:pt x="3385" y="12148"/>
                    <a:pt x="3354" y="12183"/>
                  </a:cubicBezTo>
                  <a:cubicBezTo>
                    <a:pt x="3204" y="12355"/>
                    <a:pt x="3048" y="12516"/>
                    <a:pt x="2887" y="12669"/>
                  </a:cubicBezTo>
                  <a:cubicBezTo>
                    <a:pt x="2552" y="12324"/>
                    <a:pt x="2213" y="11983"/>
                    <a:pt x="1873" y="11643"/>
                  </a:cubicBezTo>
                  <a:cubicBezTo>
                    <a:pt x="2151" y="11419"/>
                    <a:pt x="2458" y="11266"/>
                    <a:pt x="2802" y="11142"/>
                  </a:cubicBezTo>
                  <a:cubicBezTo>
                    <a:pt x="3005" y="11067"/>
                    <a:pt x="2950" y="10776"/>
                    <a:pt x="2758" y="10776"/>
                  </a:cubicBezTo>
                  <a:cubicBezTo>
                    <a:pt x="2741" y="10776"/>
                    <a:pt x="2723" y="10778"/>
                    <a:pt x="2704" y="10783"/>
                  </a:cubicBezTo>
                  <a:cubicBezTo>
                    <a:pt x="2301" y="10889"/>
                    <a:pt x="1938" y="11123"/>
                    <a:pt x="1638" y="11413"/>
                  </a:cubicBezTo>
                  <a:cubicBezTo>
                    <a:pt x="1347" y="11128"/>
                    <a:pt x="1057" y="10842"/>
                    <a:pt x="761" y="10563"/>
                  </a:cubicBezTo>
                  <a:cubicBezTo>
                    <a:pt x="3561" y="9148"/>
                    <a:pt x="6214" y="7392"/>
                    <a:pt x="8896" y="5772"/>
                  </a:cubicBezTo>
                  <a:cubicBezTo>
                    <a:pt x="11625" y="4124"/>
                    <a:pt x="14413" y="2543"/>
                    <a:pt x="17084" y="802"/>
                  </a:cubicBezTo>
                  <a:close/>
                  <a:moveTo>
                    <a:pt x="17347" y="1"/>
                  </a:moveTo>
                  <a:cubicBezTo>
                    <a:pt x="17282" y="1"/>
                    <a:pt x="17217" y="21"/>
                    <a:pt x="17166" y="61"/>
                  </a:cubicBezTo>
                  <a:cubicBezTo>
                    <a:pt x="17132" y="48"/>
                    <a:pt x="17095" y="41"/>
                    <a:pt x="17056" y="41"/>
                  </a:cubicBezTo>
                  <a:cubicBezTo>
                    <a:pt x="17001" y="41"/>
                    <a:pt x="16941" y="56"/>
                    <a:pt x="16880" y="90"/>
                  </a:cubicBezTo>
                  <a:cubicBezTo>
                    <a:pt x="14037" y="1664"/>
                    <a:pt x="11290" y="3433"/>
                    <a:pt x="8508" y="5113"/>
                  </a:cubicBezTo>
                  <a:cubicBezTo>
                    <a:pt x="5733" y="6787"/>
                    <a:pt x="2841" y="8367"/>
                    <a:pt x="215" y="10267"/>
                  </a:cubicBezTo>
                  <a:cubicBezTo>
                    <a:pt x="0" y="10423"/>
                    <a:pt x="109" y="10710"/>
                    <a:pt x="317" y="10734"/>
                  </a:cubicBezTo>
                  <a:cubicBezTo>
                    <a:pt x="993" y="11571"/>
                    <a:pt x="1691" y="12392"/>
                    <a:pt x="2402" y="13202"/>
                  </a:cubicBezTo>
                  <a:cubicBezTo>
                    <a:pt x="2414" y="13237"/>
                    <a:pt x="2440" y="13266"/>
                    <a:pt x="2474" y="13284"/>
                  </a:cubicBezTo>
                  <a:cubicBezTo>
                    <a:pt x="3206" y="14119"/>
                    <a:pt x="3955" y="14940"/>
                    <a:pt x="4708" y="15760"/>
                  </a:cubicBezTo>
                  <a:cubicBezTo>
                    <a:pt x="4721" y="15782"/>
                    <a:pt x="4739" y="15802"/>
                    <a:pt x="4760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5" y="21910"/>
                    <a:pt x="10870" y="22495"/>
                  </a:cubicBezTo>
                  <a:cubicBezTo>
                    <a:pt x="10791" y="22581"/>
                    <a:pt x="10877" y="22726"/>
                    <a:pt x="10978" y="22726"/>
                  </a:cubicBezTo>
                  <a:cubicBezTo>
                    <a:pt x="11001" y="22726"/>
                    <a:pt x="11024" y="22719"/>
                    <a:pt x="11046" y="22702"/>
                  </a:cubicBezTo>
                  <a:lnTo>
                    <a:pt x="11051" y="22699"/>
                  </a:lnTo>
                  <a:cubicBezTo>
                    <a:pt x="13464" y="25395"/>
                    <a:pt x="15866" y="28101"/>
                    <a:pt x="18292" y="30786"/>
                  </a:cubicBezTo>
                  <a:cubicBezTo>
                    <a:pt x="18365" y="30866"/>
                    <a:pt x="18447" y="30900"/>
                    <a:pt x="18526" y="30900"/>
                  </a:cubicBezTo>
                  <a:cubicBezTo>
                    <a:pt x="18707" y="30900"/>
                    <a:pt x="18873" y="30727"/>
                    <a:pt x="18882" y="30533"/>
                  </a:cubicBezTo>
                  <a:cubicBezTo>
                    <a:pt x="18915" y="30542"/>
                    <a:pt x="18950" y="30547"/>
                    <a:pt x="18984" y="30547"/>
                  </a:cubicBezTo>
                  <a:cubicBezTo>
                    <a:pt x="19150" y="30547"/>
                    <a:pt x="19307" y="30440"/>
                    <a:pt x="19303" y="30215"/>
                  </a:cubicBezTo>
                  <a:cubicBezTo>
                    <a:pt x="19216" y="25229"/>
                    <a:pt x="18764" y="20229"/>
                    <a:pt x="18497" y="15249"/>
                  </a:cubicBezTo>
                  <a:cubicBezTo>
                    <a:pt x="18231" y="10261"/>
                    <a:pt x="18059" y="5260"/>
                    <a:pt x="17655" y="281"/>
                  </a:cubicBezTo>
                  <a:cubicBezTo>
                    <a:pt x="17639" y="95"/>
                    <a:pt x="17491" y="1"/>
                    <a:pt x="173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"/>
            <p:cNvSpPr/>
            <p:nvPr/>
          </p:nvSpPr>
          <p:spPr>
            <a:xfrm>
              <a:off x="7316454" y="-154591"/>
              <a:ext cx="302929" cy="469417"/>
            </a:xfrm>
            <a:custGeom>
              <a:rect b="b" l="l" r="r" t="t"/>
              <a:pathLst>
                <a:path extrusionOk="0" h="14185" w="9154">
                  <a:moveTo>
                    <a:pt x="6932" y="755"/>
                  </a:moveTo>
                  <a:lnTo>
                    <a:pt x="6932" y="755"/>
                  </a:lnTo>
                  <a:cubicBezTo>
                    <a:pt x="6641" y="4878"/>
                    <a:pt x="8093" y="8902"/>
                    <a:pt x="7885" y="13043"/>
                  </a:cubicBezTo>
                  <a:cubicBezTo>
                    <a:pt x="6012" y="9891"/>
                    <a:pt x="3474" y="6776"/>
                    <a:pt x="588" y="4547"/>
                  </a:cubicBezTo>
                  <a:lnTo>
                    <a:pt x="588" y="4546"/>
                  </a:lnTo>
                  <a:cubicBezTo>
                    <a:pt x="608" y="4554"/>
                    <a:pt x="629" y="4559"/>
                    <a:pt x="650" y="4559"/>
                  </a:cubicBezTo>
                  <a:cubicBezTo>
                    <a:pt x="663" y="4559"/>
                    <a:pt x="676" y="4557"/>
                    <a:pt x="688" y="4553"/>
                  </a:cubicBezTo>
                  <a:cubicBezTo>
                    <a:pt x="1815" y="4272"/>
                    <a:pt x="2818" y="3408"/>
                    <a:pt x="3789" y="2786"/>
                  </a:cubicBezTo>
                  <a:cubicBezTo>
                    <a:pt x="4839" y="2112"/>
                    <a:pt x="5902" y="1455"/>
                    <a:pt x="6932" y="755"/>
                  </a:cubicBezTo>
                  <a:close/>
                  <a:moveTo>
                    <a:pt x="7017" y="1"/>
                  </a:moveTo>
                  <a:cubicBezTo>
                    <a:pt x="6968" y="1"/>
                    <a:pt x="6915" y="14"/>
                    <a:pt x="6860" y="48"/>
                  </a:cubicBezTo>
                  <a:cubicBezTo>
                    <a:pt x="5705" y="737"/>
                    <a:pt x="4586" y="1486"/>
                    <a:pt x="3454" y="2213"/>
                  </a:cubicBezTo>
                  <a:cubicBezTo>
                    <a:pt x="2481" y="2838"/>
                    <a:pt x="1270" y="3394"/>
                    <a:pt x="542" y="4302"/>
                  </a:cubicBezTo>
                  <a:cubicBezTo>
                    <a:pt x="488" y="4369"/>
                    <a:pt x="496" y="4459"/>
                    <a:pt x="544" y="4512"/>
                  </a:cubicBezTo>
                  <a:lnTo>
                    <a:pt x="544" y="4512"/>
                  </a:lnTo>
                  <a:cubicBezTo>
                    <a:pt x="481" y="4463"/>
                    <a:pt x="417" y="4413"/>
                    <a:pt x="354" y="4365"/>
                  </a:cubicBezTo>
                  <a:cubicBezTo>
                    <a:pt x="319" y="4339"/>
                    <a:pt x="284" y="4328"/>
                    <a:pt x="252" y="4328"/>
                  </a:cubicBezTo>
                  <a:cubicBezTo>
                    <a:pt x="107" y="4328"/>
                    <a:pt x="0" y="4544"/>
                    <a:pt x="115" y="4673"/>
                  </a:cubicBezTo>
                  <a:cubicBezTo>
                    <a:pt x="2838" y="7712"/>
                    <a:pt x="5398" y="10637"/>
                    <a:pt x="7686" y="14031"/>
                  </a:cubicBezTo>
                  <a:cubicBezTo>
                    <a:pt x="7759" y="14139"/>
                    <a:pt x="7860" y="14184"/>
                    <a:pt x="7960" y="14184"/>
                  </a:cubicBezTo>
                  <a:cubicBezTo>
                    <a:pt x="8076" y="14184"/>
                    <a:pt x="8191" y="14123"/>
                    <a:pt x="8254" y="14028"/>
                  </a:cubicBezTo>
                  <a:cubicBezTo>
                    <a:pt x="8363" y="14006"/>
                    <a:pt x="8456" y="13936"/>
                    <a:pt x="8475" y="13806"/>
                  </a:cubicBezTo>
                  <a:cubicBezTo>
                    <a:pt x="9153" y="9289"/>
                    <a:pt x="7516" y="4753"/>
                    <a:pt x="7398" y="239"/>
                  </a:cubicBezTo>
                  <a:cubicBezTo>
                    <a:pt x="7394" y="100"/>
                    <a:pt x="7298" y="36"/>
                    <a:pt x="7197" y="36"/>
                  </a:cubicBezTo>
                  <a:cubicBezTo>
                    <a:pt x="7184" y="36"/>
                    <a:pt x="7170" y="37"/>
                    <a:pt x="7156" y="40"/>
                  </a:cubicBezTo>
                  <a:cubicBezTo>
                    <a:pt x="7114" y="16"/>
                    <a:pt x="7068" y="1"/>
                    <a:pt x="70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"/>
            <p:cNvSpPr/>
            <p:nvPr/>
          </p:nvSpPr>
          <p:spPr>
            <a:xfrm>
              <a:off x="7166347" y="-209426"/>
              <a:ext cx="119332" cy="80183"/>
            </a:xfrm>
            <a:custGeom>
              <a:rect b="b" l="l" r="r" t="t"/>
              <a:pathLst>
                <a:path extrusionOk="0" h="2423" w="3606">
                  <a:moveTo>
                    <a:pt x="3350" y="0"/>
                  </a:moveTo>
                  <a:cubicBezTo>
                    <a:pt x="3319" y="0"/>
                    <a:pt x="3287" y="10"/>
                    <a:pt x="3253" y="30"/>
                  </a:cubicBezTo>
                  <a:cubicBezTo>
                    <a:pt x="2184" y="704"/>
                    <a:pt x="1142" y="1446"/>
                    <a:pt x="112" y="2178"/>
                  </a:cubicBezTo>
                  <a:cubicBezTo>
                    <a:pt x="0" y="2257"/>
                    <a:pt x="65" y="2422"/>
                    <a:pt x="174" y="2422"/>
                  </a:cubicBezTo>
                  <a:cubicBezTo>
                    <a:pt x="195" y="2422"/>
                    <a:pt x="218" y="2416"/>
                    <a:pt x="242" y="2401"/>
                  </a:cubicBezTo>
                  <a:cubicBezTo>
                    <a:pt x="1318" y="1740"/>
                    <a:pt x="2404" y="1074"/>
                    <a:pt x="3441" y="354"/>
                  </a:cubicBezTo>
                  <a:cubicBezTo>
                    <a:pt x="3605" y="241"/>
                    <a:pt x="3508" y="0"/>
                    <a:pt x="3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"/>
            <p:cNvSpPr/>
            <p:nvPr/>
          </p:nvSpPr>
          <p:spPr>
            <a:xfrm>
              <a:off x="7173991" y="-234708"/>
              <a:ext cx="72870" cy="53643"/>
            </a:xfrm>
            <a:custGeom>
              <a:rect b="b" l="l" r="r" t="t"/>
              <a:pathLst>
                <a:path extrusionOk="0" h="1621" w="2202">
                  <a:moveTo>
                    <a:pt x="1912" y="0"/>
                  </a:moveTo>
                  <a:cubicBezTo>
                    <a:pt x="1876" y="0"/>
                    <a:pt x="1839" y="13"/>
                    <a:pt x="1801" y="41"/>
                  </a:cubicBezTo>
                  <a:cubicBezTo>
                    <a:pt x="1241" y="468"/>
                    <a:pt x="682" y="899"/>
                    <a:pt x="124" y="1332"/>
                  </a:cubicBezTo>
                  <a:cubicBezTo>
                    <a:pt x="1" y="1428"/>
                    <a:pt x="115" y="1620"/>
                    <a:pt x="246" y="1620"/>
                  </a:cubicBezTo>
                  <a:cubicBezTo>
                    <a:pt x="273" y="1620"/>
                    <a:pt x="300" y="1612"/>
                    <a:pt x="326" y="1594"/>
                  </a:cubicBezTo>
                  <a:cubicBezTo>
                    <a:pt x="891" y="1200"/>
                    <a:pt x="1455" y="805"/>
                    <a:pt x="2017" y="409"/>
                  </a:cubicBezTo>
                  <a:cubicBezTo>
                    <a:pt x="2202" y="278"/>
                    <a:pt x="2081" y="0"/>
                    <a:pt x="19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6" name="Google Shape;376;p1"/>
          <p:cNvGrpSpPr/>
          <p:nvPr/>
        </p:nvGrpSpPr>
        <p:grpSpPr>
          <a:xfrm>
            <a:off x="5910718" y="-131360"/>
            <a:ext cx="105829" cy="85015"/>
            <a:chOff x="5910718" y="-131360"/>
            <a:chExt cx="105829" cy="85015"/>
          </a:xfrm>
        </p:grpSpPr>
        <p:sp>
          <p:nvSpPr>
            <p:cNvPr id="377" name="Google Shape;377;p1"/>
            <p:cNvSpPr/>
            <p:nvPr/>
          </p:nvSpPr>
          <p:spPr>
            <a:xfrm>
              <a:off x="5910718" y="-129342"/>
              <a:ext cx="37097" cy="58342"/>
            </a:xfrm>
            <a:custGeom>
              <a:rect b="b" l="l" r="r" t="t"/>
              <a:pathLst>
                <a:path extrusionOk="0" h="1763" w="1121">
                  <a:moveTo>
                    <a:pt x="181" y="1"/>
                  </a:moveTo>
                  <a:cubicBezTo>
                    <a:pt x="92" y="1"/>
                    <a:pt x="1" y="100"/>
                    <a:pt x="51" y="208"/>
                  </a:cubicBezTo>
                  <a:lnTo>
                    <a:pt x="737" y="1672"/>
                  </a:lnTo>
                  <a:cubicBezTo>
                    <a:pt x="767" y="1736"/>
                    <a:pt x="819" y="1763"/>
                    <a:pt x="873" y="1763"/>
                  </a:cubicBezTo>
                  <a:cubicBezTo>
                    <a:pt x="992" y="1763"/>
                    <a:pt x="1120" y="1633"/>
                    <a:pt x="1045" y="1492"/>
                  </a:cubicBezTo>
                  <a:lnTo>
                    <a:pt x="287" y="70"/>
                  </a:lnTo>
                  <a:cubicBezTo>
                    <a:pt x="261" y="21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"/>
            <p:cNvSpPr/>
            <p:nvPr/>
          </p:nvSpPr>
          <p:spPr>
            <a:xfrm>
              <a:off x="5974255" y="-131360"/>
              <a:ext cx="42292" cy="85015"/>
            </a:xfrm>
            <a:custGeom>
              <a:rect b="b" l="l" r="r" t="t"/>
              <a:pathLst>
                <a:path extrusionOk="0" h="2569" w="1278">
                  <a:moveTo>
                    <a:pt x="215" y="1"/>
                  </a:moveTo>
                  <a:cubicBezTo>
                    <a:pt x="98" y="1"/>
                    <a:pt x="0" y="146"/>
                    <a:pt x="102" y="258"/>
                  </a:cubicBezTo>
                  <a:cubicBezTo>
                    <a:pt x="634" y="837"/>
                    <a:pt x="812" y="1546"/>
                    <a:pt x="658" y="2312"/>
                  </a:cubicBezTo>
                  <a:cubicBezTo>
                    <a:pt x="627" y="2466"/>
                    <a:pt x="753" y="2568"/>
                    <a:pt x="873" y="2568"/>
                  </a:cubicBezTo>
                  <a:cubicBezTo>
                    <a:pt x="952" y="2568"/>
                    <a:pt x="1028" y="2524"/>
                    <a:pt x="1055" y="2421"/>
                  </a:cubicBezTo>
                  <a:cubicBezTo>
                    <a:pt x="1277" y="1565"/>
                    <a:pt x="978" y="627"/>
                    <a:pt x="318" y="42"/>
                  </a:cubicBezTo>
                  <a:cubicBezTo>
                    <a:pt x="285" y="13"/>
                    <a:pt x="249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" name="Google Shape;379;p1"/>
          <p:cNvGrpSpPr/>
          <p:nvPr/>
        </p:nvGrpSpPr>
        <p:grpSpPr>
          <a:xfrm>
            <a:off x="3894690" y="-306155"/>
            <a:ext cx="432221" cy="578921"/>
            <a:chOff x="3894690" y="-306155"/>
            <a:chExt cx="432221" cy="578921"/>
          </a:xfrm>
        </p:grpSpPr>
        <p:sp>
          <p:nvSpPr>
            <p:cNvPr id="380" name="Google Shape;380;p1"/>
            <p:cNvSpPr/>
            <p:nvPr/>
          </p:nvSpPr>
          <p:spPr>
            <a:xfrm>
              <a:off x="3975568" y="-294506"/>
              <a:ext cx="351343" cy="567272"/>
            </a:xfrm>
            <a:custGeom>
              <a:rect b="b" l="l" r="r" t="t"/>
              <a:pathLst>
                <a:path extrusionOk="0" h="17142" w="10617">
                  <a:moveTo>
                    <a:pt x="5069" y="801"/>
                  </a:moveTo>
                  <a:cubicBezTo>
                    <a:pt x="5234" y="801"/>
                    <a:pt x="5366" y="893"/>
                    <a:pt x="5604" y="1176"/>
                  </a:cubicBezTo>
                  <a:cubicBezTo>
                    <a:pt x="6229" y="1915"/>
                    <a:pt x="6375" y="3445"/>
                    <a:pt x="6629" y="4358"/>
                  </a:cubicBezTo>
                  <a:cubicBezTo>
                    <a:pt x="7672" y="8120"/>
                    <a:pt x="8686" y="11891"/>
                    <a:pt x="9769" y="15641"/>
                  </a:cubicBezTo>
                  <a:cubicBezTo>
                    <a:pt x="9190" y="15832"/>
                    <a:pt x="8427" y="16198"/>
                    <a:pt x="7801" y="16198"/>
                  </a:cubicBezTo>
                  <a:cubicBezTo>
                    <a:pt x="7598" y="16198"/>
                    <a:pt x="7409" y="16160"/>
                    <a:pt x="7246" y="16064"/>
                  </a:cubicBezTo>
                  <a:cubicBezTo>
                    <a:pt x="6512" y="15635"/>
                    <a:pt x="6312" y="13529"/>
                    <a:pt x="6107" y="12713"/>
                  </a:cubicBezTo>
                  <a:cubicBezTo>
                    <a:pt x="5552" y="10518"/>
                    <a:pt x="4999" y="8324"/>
                    <a:pt x="4445" y="6129"/>
                  </a:cubicBezTo>
                  <a:cubicBezTo>
                    <a:pt x="4405" y="5970"/>
                    <a:pt x="4259" y="5885"/>
                    <a:pt x="4114" y="5885"/>
                  </a:cubicBezTo>
                  <a:cubicBezTo>
                    <a:pt x="4000" y="5885"/>
                    <a:pt x="3887" y="5937"/>
                    <a:pt x="3824" y="6048"/>
                  </a:cubicBezTo>
                  <a:cubicBezTo>
                    <a:pt x="3448" y="6720"/>
                    <a:pt x="3207" y="7615"/>
                    <a:pt x="2252" y="7615"/>
                  </a:cubicBezTo>
                  <a:cubicBezTo>
                    <a:pt x="2236" y="7615"/>
                    <a:pt x="2221" y="7615"/>
                    <a:pt x="2206" y="7614"/>
                  </a:cubicBezTo>
                  <a:cubicBezTo>
                    <a:pt x="1749" y="7601"/>
                    <a:pt x="985" y="7020"/>
                    <a:pt x="559" y="6803"/>
                  </a:cubicBezTo>
                  <a:cubicBezTo>
                    <a:pt x="1265" y="5168"/>
                    <a:pt x="1742" y="3220"/>
                    <a:pt x="2849" y="1853"/>
                  </a:cubicBezTo>
                  <a:cubicBezTo>
                    <a:pt x="3428" y="1139"/>
                    <a:pt x="3556" y="1160"/>
                    <a:pt x="4361" y="972"/>
                  </a:cubicBezTo>
                  <a:cubicBezTo>
                    <a:pt x="4715" y="889"/>
                    <a:pt x="4908" y="801"/>
                    <a:pt x="5069" y="801"/>
                  </a:cubicBezTo>
                  <a:close/>
                  <a:moveTo>
                    <a:pt x="5172" y="1"/>
                  </a:moveTo>
                  <a:cubicBezTo>
                    <a:pt x="4210" y="1"/>
                    <a:pt x="2909" y="426"/>
                    <a:pt x="2429" y="796"/>
                  </a:cubicBezTo>
                  <a:cubicBezTo>
                    <a:pt x="1971" y="1150"/>
                    <a:pt x="1821" y="1799"/>
                    <a:pt x="1625" y="2310"/>
                  </a:cubicBezTo>
                  <a:cubicBezTo>
                    <a:pt x="1066" y="3764"/>
                    <a:pt x="530" y="5222"/>
                    <a:pt x="40" y="6700"/>
                  </a:cubicBezTo>
                  <a:cubicBezTo>
                    <a:pt x="0" y="6819"/>
                    <a:pt x="64" y="6922"/>
                    <a:pt x="156" y="6980"/>
                  </a:cubicBezTo>
                  <a:cubicBezTo>
                    <a:pt x="150" y="7057"/>
                    <a:pt x="179" y="7137"/>
                    <a:pt x="270" y="7192"/>
                  </a:cubicBezTo>
                  <a:cubicBezTo>
                    <a:pt x="815" y="7523"/>
                    <a:pt x="2014" y="8570"/>
                    <a:pt x="2787" y="8570"/>
                  </a:cubicBezTo>
                  <a:cubicBezTo>
                    <a:pt x="2848" y="8570"/>
                    <a:pt x="2906" y="8564"/>
                    <a:pt x="2961" y="8550"/>
                  </a:cubicBezTo>
                  <a:cubicBezTo>
                    <a:pt x="3405" y="8440"/>
                    <a:pt x="3748" y="7806"/>
                    <a:pt x="4019" y="7222"/>
                  </a:cubicBezTo>
                  <a:cubicBezTo>
                    <a:pt x="4434" y="8884"/>
                    <a:pt x="4849" y="10544"/>
                    <a:pt x="5267" y="12205"/>
                  </a:cubicBezTo>
                  <a:cubicBezTo>
                    <a:pt x="5647" y="13722"/>
                    <a:pt x="5835" y="15559"/>
                    <a:pt x="6515" y="16968"/>
                  </a:cubicBezTo>
                  <a:cubicBezTo>
                    <a:pt x="6569" y="17078"/>
                    <a:pt x="6699" y="17135"/>
                    <a:pt x="6816" y="17139"/>
                  </a:cubicBezTo>
                  <a:cubicBezTo>
                    <a:pt x="6850" y="17141"/>
                    <a:pt x="6884" y="17141"/>
                    <a:pt x="6918" y="17141"/>
                  </a:cubicBezTo>
                  <a:cubicBezTo>
                    <a:pt x="7932" y="17141"/>
                    <a:pt x="9116" y="16566"/>
                    <a:pt x="10061" y="16282"/>
                  </a:cubicBezTo>
                  <a:cubicBezTo>
                    <a:pt x="10076" y="16276"/>
                    <a:pt x="10090" y="16268"/>
                    <a:pt x="10104" y="16259"/>
                  </a:cubicBezTo>
                  <a:cubicBezTo>
                    <a:pt x="10135" y="16267"/>
                    <a:pt x="10168" y="16271"/>
                    <a:pt x="10201" y="16271"/>
                  </a:cubicBezTo>
                  <a:cubicBezTo>
                    <a:pt x="10406" y="16271"/>
                    <a:pt x="10617" y="16107"/>
                    <a:pt x="10547" y="15848"/>
                  </a:cubicBezTo>
                  <a:cubicBezTo>
                    <a:pt x="9779" y="12980"/>
                    <a:pt x="8955" y="10123"/>
                    <a:pt x="8156" y="7265"/>
                  </a:cubicBezTo>
                  <a:cubicBezTo>
                    <a:pt x="7741" y="5776"/>
                    <a:pt x="7324" y="4289"/>
                    <a:pt x="6908" y="2802"/>
                  </a:cubicBezTo>
                  <a:cubicBezTo>
                    <a:pt x="6730" y="2167"/>
                    <a:pt x="6650" y="591"/>
                    <a:pt x="6021" y="186"/>
                  </a:cubicBezTo>
                  <a:cubicBezTo>
                    <a:pt x="5817" y="55"/>
                    <a:pt x="5516" y="1"/>
                    <a:pt x="51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1" name="Google Shape;381;p1"/>
            <p:cNvGrpSpPr/>
            <p:nvPr/>
          </p:nvGrpSpPr>
          <p:grpSpPr>
            <a:xfrm>
              <a:off x="3894690" y="-306155"/>
              <a:ext cx="98086" cy="107551"/>
              <a:chOff x="3894690" y="-306155"/>
              <a:chExt cx="98086" cy="107551"/>
            </a:xfrm>
          </p:grpSpPr>
          <p:sp>
            <p:nvSpPr>
              <p:cNvPr id="382" name="Google Shape;382;p1"/>
              <p:cNvSpPr/>
              <p:nvPr/>
            </p:nvSpPr>
            <p:spPr>
              <a:xfrm>
                <a:off x="3925797" y="-273029"/>
                <a:ext cx="66979" cy="74425"/>
              </a:xfrm>
              <a:custGeom>
                <a:rect b="b" l="l" r="r" t="t"/>
                <a:pathLst>
                  <a:path extrusionOk="0" h="2249" w="2024">
                    <a:moveTo>
                      <a:pt x="1749" y="0"/>
                    </a:moveTo>
                    <a:cubicBezTo>
                      <a:pt x="1701" y="0"/>
                      <a:pt x="1652" y="17"/>
                      <a:pt x="1610" y="56"/>
                    </a:cubicBezTo>
                    <a:cubicBezTo>
                      <a:pt x="1028" y="591"/>
                      <a:pt x="544" y="1337"/>
                      <a:pt x="89" y="1979"/>
                    </a:cubicBezTo>
                    <a:cubicBezTo>
                      <a:pt x="0" y="2104"/>
                      <a:pt x="127" y="2248"/>
                      <a:pt x="253" y="2248"/>
                    </a:cubicBezTo>
                    <a:cubicBezTo>
                      <a:pt x="295" y="2248"/>
                      <a:pt x="337" y="2233"/>
                      <a:pt x="371" y="2196"/>
                    </a:cubicBezTo>
                    <a:cubicBezTo>
                      <a:pt x="905" y="1614"/>
                      <a:pt x="1530" y="988"/>
                      <a:pt x="1931" y="305"/>
                    </a:cubicBezTo>
                    <a:cubicBezTo>
                      <a:pt x="2023" y="151"/>
                      <a:pt x="1891" y="0"/>
                      <a:pt x="17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"/>
              <p:cNvSpPr/>
              <p:nvPr/>
            </p:nvSpPr>
            <p:spPr>
              <a:xfrm>
                <a:off x="3894690" y="-306155"/>
                <a:ext cx="73333" cy="65292"/>
              </a:xfrm>
              <a:custGeom>
                <a:rect b="b" l="l" r="r" t="t"/>
                <a:pathLst>
                  <a:path extrusionOk="0" h="1973" w="2216">
                    <a:moveTo>
                      <a:pt x="1941" y="1"/>
                    </a:moveTo>
                    <a:cubicBezTo>
                      <a:pt x="1907" y="1"/>
                      <a:pt x="1869" y="11"/>
                      <a:pt x="1830" y="36"/>
                    </a:cubicBezTo>
                    <a:cubicBezTo>
                      <a:pt x="1141" y="466"/>
                      <a:pt x="530" y="1108"/>
                      <a:pt x="67" y="1770"/>
                    </a:cubicBezTo>
                    <a:cubicBezTo>
                      <a:pt x="0" y="1864"/>
                      <a:pt x="96" y="1973"/>
                      <a:pt x="191" y="1973"/>
                    </a:cubicBezTo>
                    <a:cubicBezTo>
                      <a:pt x="222" y="1973"/>
                      <a:pt x="253" y="1961"/>
                      <a:pt x="278" y="1933"/>
                    </a:cubicBezTo>
                    <a:cubicBezTo>
                      <a:pt x="822" y="1347"/>
                      <a:pt x="1404" y="875"/>
                      <a:pt x="2040" y="397"/>
                    </a:cubicBezTo>
                    <a:cubicBezTo>
                      <a:pt x="2216" y="267"/>
                      <a:pt x="2115" y="1"/>
                      <a:pt x="19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84" name="Google Shape;384;p1"/>
          <p:cNvGrpSpPr/>
          <p:nvPr/>
        </p:nvGrpSpPr>
        <p:grpSpPr>
          <a:xfrm>
            <a:off x="2775700" y="-243577"/>
            <a:ext cx="641763" cy="660328"/>
            <a:chOff x="2775700" y="-243577"/>
            <a:chExt cx="641763" cy="660328"/>
          </a:xfrm>
        </p:grpSpPr>
        <p:grpSp>
          <p:nvGrpSpPr>
            <p:cNvPr id="385" name="Google Shape;385;p1"/>
            <p:cNvGrpSpPr/>
            <p:nvPr/>
          </p:nvGrpSpPr>
          <p:grpSpPr>
            <a:xfrm>
              <a:off x="2880967" y="-159588"/>
              <a:ext cx="536496" cy="576339"/>
              <a:chOff x="2880967" y="-159588"/>
              <a:chExt cx="536496" cy="576339"/>
            </a:xfrm>
          </p:grpSpPr>
          <p:sp>
            <p:nvSpPr>
              <p:cNvPr id="386" name="Google Shape;386;p1"/>
              <p:cNvSpPr/>
              <p:nvPr/>
            </p:nvSpPr>
            <p:spPr>
              <a:xfrm>
                <a:off x="2880967" y="-159588"/>
                <a:ext cx="536496" cy="576339"/>
              </a:xfrm>
              <a:custGeom>
                <a:rect b="b" l="l" r="r" t="t"/>
                <a:pathLst>
                  <a:path extrusionOk="0" h="17416" w="16212">
                    <a:moveTo>
                      <a:pt x="3148" y="1051"/>
                    </a:moveTo>
                    <a:cubicBezTo>
                      <a:pt x="3766" y="1051"/>
                      <a:pt x="4374" y="1477"/>
                      <a:pt x="5168" y="1975"/>
                    </a:cubicBezTo>
                    <a:cubicBezTo>
                      <a:pt x="6294" y="2680"/>
                      <a:pt x="7409" y="3404"/>
                      <a:pt x="8513" y="4145"/>
                    </a:cubicBezTo>
                    <a:cubicBezTo>
                      <a:pt x="10785" y="5671"/>
                      <a:pt x="13003" y="7271"/>
                      <a:pt x="15168" y="8945"/>
                    </a:cubicBezTo>
                    <a:cubicBezTo>
                      <a:pt x="14621" y="9414"/>
                      <a:pt x="13755" y="10270"/>
                      <a:pt x="13189" y="10273"/>
                    </a:cubicBezTo>
                    <a:cubicBezTo>
                      <a:pt x="13189" y="10273"/>
                      <a:pt x="13189" y="10273"/>
                      <a:pt x="13188" y="10273"/>
                    </a:cubicBezTo>
                    <a:cubicBezTo>
                      <a:pt x="12600" y="10273"/>
                      <a:pt x="11654" y="9293"/>
                      <a:pt x="11148" y="8941"/>
                    </a:cubicBezTo>
                    <a:cubicBezTo>
                      <a:pt x="10723" y="8646"/>
                      <a:pt x="10465" y="8487"/>
                      <a:pt x="10204" y="8487"/>
                    </a:cubicBezTo>
                    <a:cubicBezTo>
                      <a:pt x="9971" y="8487"/>
                      <a:pt x="9736" y="8613"/>
                      <a:pt x="9379" y="8884"/>
                    </a:cubicBezTo>
                    <a:cubicBezTo>
                      <a:pt x="8593" y="9480"/>
                      <a:pt x="7098" y="10342"/>
                      <a:pt x="7058" y="11468"/>
                    </a:cubicBezTo>
                    <a:cubicBezTo>
                      <a:pt x="7023" y="12488"/>
                      <a:pt x="8019" y="13810"/>
                      <a:pt x="8602" y="14690"/>
                    </a:cubicBezTo>
                    <a:cubicBezTo>
                      <a:pt x="8589" y="14695"/>
                      <a:pt x="8576" y="14701"/>
                      <a:pt x="8564" y="14707"/>
                    </a:cubicBezTo>
                    <a:cubicBezTo>
                      <a:pt x="8088" y="15047"/>
                      <a:pt x="7630" y="15413"/>
                      <a:pt x="7169" y="15770"/>
                    </a:cubicBezTo>
                    <a:cubicBezTo>
                      <a:pt x="6792" y="16063"/>
                      <a:pt x="6291" y="16348"/>
                      <a:pt x="5992" y="16734"/>
                    </a:cubicBezTo>
                    <a:cubicBezTo>
                      <a:pt x="5162" y="14281"/>
                      <a:pt x="4144" y="11889"/>
                      <a:pt x="3245" y="9463"/>
                    </a:cubicBezTo>
                    <a:cubicBezTo>
                      <a:pt x="2773" y="8186"/>
                      <a:pt x="2314" y="6905"/>
                      <a:pt x="1869" y="5619"/>
                    </a:cubicBezTo>
                    <a:cubicBezTo>
                      <a:pt x="1381" y="4211"/>
                      <a:pt x="606" y="3086"/>
                      <a:pt x="1687" y="1885"/>
                    </a:cubicBezTo>
                    <a:cubicBezTo>
                      <a:pt x="2232" y="1282"/>
                      <a:pt x="2693" y="1051"/>
                      <a:pt x="3148" y="1051"/>
                    </a:cubicBezTo>
                    <a:close/>
                    <a:moveTo>
                      <a:pt x="3115" y="1"/>
                    </a:moveTo>
                    <a:cubicBezTo>
                      <a:pt x="3114" y="1"/>
                      <a:pt x="3114" y="1"/>
                      <a:pt x="3113" y="1"/>
                    </a:cubicBezTo>
                    <a:cubicBezTo>
                      <a:pt x="2000" y="4"/>
                      <a:pt x="889" y="1565"/>
                      <a:pt x="140" y="2223"/>
                    </a:cubicBezTo>
                    <a:cubicBezTo>
                      <a:pt x="42" y="2311"/>
                      <a:pt x="1" y="2476"/>
                      <a:pt x="41" y="2599"/>
                    </a:cubicBezTo>
                    <a:cubicBezTo>
                      <a:pt x="1664" y="7536"/>
                      <a:pt x="3283" y="12647"/>
                      <a:pt x="5645" y="17291"/>
                    </a:cubicBezTo>
                    <a:cubicBezTo>
                      <a:pt x="5689" y="17378"/>
                      <a:pt x="5767" y="17415"/>
                      <a:pt x="5847" y="17415"/>
                    </a:cubicBezTo>
                    <a:cubicBezTo>
                      <a:pt x="5969" y="17415"/>
                      <a:pt x="6096" y="17331"/>
                      <a:pt x="6120" y="17208"/>
                    </a:cubicBezTo>
                    <a:cubicBezTo>
                      <a:pt x="6645" y="17078"/>
                      <a:pt x="7126" y="16596"/>
                      <a:pt x="7559" y="16277"/>
                    </a:cubicBezTo>
                    <a:cubicBezTo>
                      <a:pt x="8029" y="15929"/>
                      <a:pt x="8504" y="15588"/>
                      <a:pt x="8962" y="15223"/>
                    </a:cubicBezTo>
                    <a:cubicBezTo>
                      <a:pt x="9031" y="15170"/>
                      <a:pt x="9069" y="15086"/>
                      <a:pt x="9062" y="14997"/>
                    </a:cubicBezTo>
                    <a:cubicBezTo>
                      <a:pt x="9184" y="14957"/>
                      <a:pt x="9278" y="14844"/>
                      <a:pt x="9218" y="14695"/>
                    </a:cubicBezTo>
                    <a:cubicBezTo>
                      <a:pt x="8777" y="13601"/>
                      <a:pt x="7820" y="12413"/>
                      <a:pt x="8216" y="11296"/>
                    </a:cubicBezTo>
                    <a:cubicBezTo>
                      <a:pt x="8498" y="10505"/>
                      <a:pt x="8990" y="10045"/>
                      <a:pt x="9700" y="9579"/>
                    </a:cubicBezTo>
                    <a:cubicBezTo>
                      <a:pt x="9940" y="9422"/>
                      <a:pt x="10120" y="9357"/>
                      <a:pt x="10276" y="9357"/>
                    </a:cubicBezTo>
                    <a:cubicBezTo>
                      <a:pt x="10584" y="9357"/>
                      <a:pt x="10807" y="9609"/>
                      <a:pt x="11237" y="9920"/>
                    </a:cubicBezTo>
                    <a:cubicBezTo>
                      <a:pt x="11733" y="10276"/>
                      <a:pt x="12538" y="11125"/>
                      <a:pt x="13171" y="11134"/>
                    </a:cubicBezTo>
                    <a:cubicBezTo>
                      <a:pt x="13175" y="11134"/>
                      <a:pt x="13179" y="11134"/>
                      <a:pt x="13183" y="11134"/>
                    </a:cubicBezTo>
                    <a:cubicBezTo>
                      <a:pt x="14030" y="11134"/>
                      <a:pt x="15138" y="9873"/>
                      <a:pt x="15759" y="9408"/>
                    </a:cubicBezTo>
                    <a:cubicBezTo>
                      <a:pt x="15838" y="9350"/>
                      <a:pt x="15891" y="9266"/>
                      <a:pt x="15910" y="9171"/>
                    </a:cubicBezTo>
                    <a:cubicBezTo>
                      <a:pt x="16110" y="9048"/>
                      <a:pt x="16211" y="8785"/>
                      <a:pt x="15978" y="8604"/>
                    </a:cubicBezTo>
                    <a:cubicBezTo>
                      <a:pt x="12972" y="6279"/>
                      <a:pt x="9878" y="4073"/>
                      <a:pt x="6680" y="2021"/>
                    </a:cubicBezTo>
                    <a:cubicBezTo>
                      <a:pt x="5749" y="1426"/>
                      <a:pt x="4259" y="1"/>
                      <a:pt x="31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1"/>
              <p:cNvSpPr/>
              <p:nvPr/>
            </p:nvSpPr>
            <p:spPr>
              <a:xfrm>
                <a:off x="3004700" y="-35855"/>
                <a:ext cx="152192" cy="171982"/>
              </a:xfrm>
              <a:custGeom>
                <a:rect b="b" l="l" r="r" t="t"/>
                <a:pathLst>
                  <a:path extrusionOk="0" h="5197" w="4599">
                    <a:moveTo>
                      <a:pt x="1007" y="1230"/>
                    </a:moveTo>
                    <a:lnTo>
                      <a:pt x="2094" y="1964"/>
                    </a:lnTo>
                    <a:cubicBezTo>
                      <a:pt x="2607" y="2310"/>
                      <a:pt x="3350" y="2661"/>
                      <a:pt x="3837" y="3099"/>
                    </a:cubicBezTo>
                    <a:cubicBezTo>
                      <a:pt x="3413" y="3678"/>
                      <a:pt x="2639" y="4199"/>
                      <a:pt x="2165" y="4687"/>
                    </a:cubicBezTo>
                    <a:lnTo>
                      <a:pt x="2165" y="4686"/>
                    </a:lnTo>
                    <a:cubicBezTo>
                      <a:pt x="1799" y="3514"/>
                      <a:pt x="1347" y="2401"/>
                      <a:pt x="1007" y="1230"/>
                    </a:cubicBezTo>
                    <a:close/>
                    <a:moveTo>
                      <a:pt x="410" y="1"/>
                    </a:moveTo>
                    <a:cubicBezTo>
                      <a:pt x="189" y="1"/>
                      <a:pt x="0" y="248"/>
                      <a:pt x="50" y="477"/>
                    </a:cubicBezTo>
                    <a:cubicBezTo>
                      <a:pt x="379" y="1999"/>
                      <a:pt x="791" y="3707"/>
                      <a:pt x="1610" y="5047"/>
                    </a:cubicBezTo>
                    <a:cubicBezTo>
                      <a:pt x="1674" y="5152"/>
                      <a:pt x="1776" y="5197"/>
                      <a:pt x="1878" y="5197"/>
                    </a:cubicBezTo>
                    <a:cubicBezTo>
                      <a:pt x="1992" y="5197"/>
                      <a:pt x="2106" y="5141"/>
                      <a:pt x="2166" y="5047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1" y="5119"/>
                      <a:pt x="2472" y="5098"/>
                      <a:pt x="2522" y="5055"/>
                    </a:cubicBezTo>
                    <a:cubicBezTo>
                      <a:pt x="3172" y="4531"/>
                      <a:pt x="4096" y="3940"/>
                      <a:pt x="4532" y="3221"/>
                    </a:cubicBezTo>
                    <a:cubicBezTo>
                      <a:pt x="4588" y="3133"/>
                      <a:pt x="4598" y="2984"/>
                      <a:pt x="4532" y="2895"/>
                    </a:cubicBezTo>
                    <a:cubicBezTo>
                      <a:pt x="4133" y="2358"/>
                      <a:pt x="3433" y="2013"/>
                      <a:pt x="2889" y="1635"/>
                    </a:cubicBezTo>
                    <a:cubicBezTo>
                      <a:pt x="2125" y="1106"/>
                      <a:pt x="1358" y="586"/>
                      <a:pt x="592" y="60"/>
                    </a:cubicBezTo>
                    <a:cubicBezTo>
                      <a:pt x="531" y="19"/>
                      <a:pt x="469" y="1"/>
                      <a:pt x="41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8" name="Google Shape;388;p1"/>
            <p:cNvGrpSpPr/>
            <p:nvPr/>
          </p:nvGrpSpPr>
          <p:grpSpPr>
            <a:xfrm>
              <a:off x="2775700" y="-243577"/>
              <a:ext cx="100965" cy="123964"/>
              <a:chOff x="2775700" y="-243577"/>
              <a:chExt cx="100965" cy="123964"/>
            </a:xfrm>
          </p:grpSpPr>
          <p:sp>
            <p:nvSpPr>
              <p:cNvPr id="389" name="Google Shape;389;p1"/>
              <p:cNvSpPr/>
              <p:nvPr/>
            </p:nvSpPr>
            <p:spPr>
              <a:xfrm>
                <a:off x="2805251" y="-184540"/>
                <a:ext cx="71414" cy="64927"/>
              </a:xfrm>
              <a:custGeom>
                <a:rect b="b" l="l" r="r" t="t"/>
                <a:pathLst>
                  <a:path extrusionOk="0" h="1962" w="2158">
                    <a:moveTo>
                      <a:pt x="1845" y="0"/>
                    </a:moveTo>
                    <a:cubicBezTo>
                      <a:pt x="874" y="0"/>
                      <a:pt x="44" y="853"/>
                      <a:pt x="4" y="1812"/>
                    </a:cubicBezTo>
                    <a:cubicBezTo>
                      <a:pt x="0" y="1913"/>
                      <a:pt x="69" y="1962"/>
                      <a:pt x="144" y="1962"/>
                    </a:cubicBezTo>
                    <a:cubicBezTo>
                      <a:pt x="222" y="1962"/>
                      <a:pt x="305" y="1910"/>
                      <a:pt x="318" y="1812"/>
                    </a:cubicBezTo>
                    <a:cubicBezTo>
                      <a:pt x="423" y="1008"/>
                      <a:pt x="1110" y="441"/>
                      <a:pt x="1901" y="397"/>
                    </a:cubicBezTo>
                    <a:cubicBezTo>
                      <a:pt x="2156" y="383"/>
                      <a:pt x="2157" y="11"/>
                      <a:pt x="1901" y="1"/>
                    </a:cubicBezTo>
                    <a:cubicBezTo>
                      <a:pt x="1883" y="1"/>
                      <a:pt x="1864" y="0"/>
                      <a:pt x="18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"/>
              <p:cNvSpPr/>
              <p:nvPr/>
            </p:nvSpPr>
            <p:spPr>
              <a:xfrm>
                <a:off x="2775700" y="-243577"/>
                <a:ext cx="77999" cy="45833"/>
              </a:xfrm>
              <a:custGeom>
                <a:rect b="b" l="l" r="r" t="t"/>
                <a:pathLst>
                  <a:path extrusionOk="0" h="1385" w="2357">
                    <a:moveTo>
                      <a:pt x="2062" y="0"/>
                    </a:moveTo>
                    <a:cubicBezTo>
                      <a:pt x="2046" y="0"/>
                      <a:pt x="2030" y="2"/>
                      <a:pt x="2013" y="6"/>
                    </a:cubicBezTo>
                    <a:cubicBezTo>
                      <a:pt x="1286" y="159"/>
                      <a:pt x="595" y="594"/>
                      <a:pt x="97" y="1139"/>
                    </a:cubicBezTo>
                    <a:cubicBezTo>
                      <a:pt x="0" y="1247"/>
                      <a:pt x="92" y="1385"/>
                      <a:pt x="204" y="1385"/>
                    </a:cubicBezTo>
                    <a:cubicBezTo>
                      <a:pt x="236" y="1385"/>
                      <a:pt x="271" y="1373"/>
                      <a:pt x="303" y="1344"/>
                    </a:cubicBezTo>
                    <a:cubicBezTo>
                      <a:pt x="845" y="860"/>
                      <a:pt x="1425" y="586"/>
                      <a:pt x="2121" y="395"/>
                    </a:cubicBezTo>
                    <a:cubicBezTo>
                      <a:pt x="2356" y="332"/>
                      <a:pt x="2280" y="0"/>
                      <a:pt x="20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91" name="Google Shape;391;p1"/>
          <p:cNvGrpSpPr/>
          <p:nvPr/>
        </p:nvGrpSpPr>
        <p:grpSpPr>
          <a:xfrm>
            <a:off x="1588573" y="-296128"/>
            <a:ext cx="730914" cy="557013"/>
            <a:chOff x="1588573" y="-296128"/>
            <a:chExt cx="730914" cy="557013"/>
          </a:xfrm>
        </p:grpSpPr>
        <p:sp>
          <p:nvSpPr>
            <p:cNvPr id="392" name="Google Shape;392;p1"/>
            <p:cNvSpPr/>
            <p:nvPr/>
          </p:nvSpPr>
          <p:spPr>
            <a:xfrm>
              <a:off x="1588573" y="-164387"/>
              <a:ext cx="730914" cy="425272"/>
            </a:xfrm>
            <a:custGeom>
              <a:rect b="b" l="l" r="r" t="t"/>
              <a:pathLst>
                <a:path extrusionOk="0" h="12851" w="22087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3" name="Google Shape;393;p1"/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394" name="Google Shape;394;p1"/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rect b="b" l="l" r="r" t="t"/>
                <a:pathLst>
                  <a:path extrusionOk="0" h="1304" w="3209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1"/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rect b="b" l="l" r="r" t="t"/>
                <a:pathLst>
                  <a:path extrusionOk="0" h="2458" w="3017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96" name="Google Shape;396;p1"/>
          <p:cNvGrpSpPr/>
          <p:nvPr/>
        </p:nvGrpSpPr>
        <p:grpSpPr>
          <a:xfrm>
            <a:off x="1739309" y="566891"/>
            <a:ext cx="853059" cy="594507"/>
            <a:chOff x="1739309" y="566891"/>
            <a:chExt cx="853059" cy="594507"/>
          </a:xfrm>
        </p:grpSpPr>
        <p:grpSp>
          <p:nvGrpSpPr>
            <p:cNvPr id="397" name="Google Shape;397;p1"/>
            <p:cNvGrpSpPr/>
            <p:nvPr/>
          </p:nvGrpSpPr>
          <p:grpSpPr>
            <a:xfrm>
              <a:off x="1753572" y="566891"/>
              <a:ext cx="838796" cy="594507"/>
              <a:chOff x="1753572" y="566891"/>
              <a:chExt cx="838796" cy="594507"/>
            </a:xfrm>
          </p:grpSpPr>
          <p:sp>
            <p:nvSpPr>
              <p:cNvPr id="398" name="Google Shape;398;p1"/>
              <p:cNvSpPr/>
              <p:nvPr/>
            </p:nvSpPr>
            <p:spPr>
              <a:xfrm>
                <a:off x="1753572" y="566891"/>
                <a:ext cx="838796" cy="594507"/>
              </a:xfrm>
              <a:custGeom>
                <a:rect b="b" l="l" r="r" t="t"/>
                <a:pathLst>
                  <a:path extrusionOk="0" h="17965" w="25347">
                    <a:moveTo>
                      <a:pt x="12832" y="685"/>
                    </a:moveTo>
                    <a:cubicBezTo>
                      <a:pt x="13661" y="685"/>
                      <a:pt x="14497" y="764"/>
                      <a:pt x="15325" y="911"/>
                    </a:cubicBezTo>
                    <a:cubicBezTo>
                      <a:pt x="18804" y="1532"/>
                      <a:pt x="22034" y="3239"/>
                      <a:pt x="23291" y="6724"/>
                    </a:cubicBezTo>
                    <a:cubicBezTo>
                      <a:pt x="24519" y="10121"/>
                      <a:pt x="23761" y="13754"/>
                      <a:pt x="23017" y="17166"/>
                    </a:cubicBezTo>
                    <a:cubicBezTo>
                      <a:pt x="22507" y="17090"/>
                      <a:pt x="21998" y="17005"/>
                      <a:pt x="21490" y="16924"/>
                    </a:cubicBezTo>
                    <a:cubicBezTo>
                      <a:pt x="21537" y="16708"/>
                      <a:pt x="21582" y="16494"/>
                      <a:pt x="21626" y="16278"/>
                    </a:cubicBezTo>
                    <a:cubicBezTo>
                      <a:pt x="21668" y="16073"/>
                      <a:pt x="21492" y="15943"/>
                      <a:pt x="21333" y="15943"/>
                    </a:cubicBezTo>
                    <a:cubicBezTo>
                      <a:pt x="21226" y="15943"/>
                      <a:pt x="21128" y="16002"/>
                      <a:pt x="21110" y="16135"/>
                    </a:cubicBezTo>
                    <a:cubicBezTo>
                      <a:pt x="21078" y="16373"/>
                      <a:pt x="21046" y="16610"/>
                      <a:pt x="21017" y="16848"/>
                    </a:cubicBezTo>
                    <a:cubicBezTo>
                      <a:pt x="20415" y="16748"/>
                      <a:pt x="19813" y="16645"/>
                      <a:pt x="19211" y="16541"/>
                    </a:cubicBezTo>
                    <a:cubicBezTo>
                      <a:pt x="19289" y="16270"/>
                      <a:pt x="19363" y="15990"/>
                      <a:pt x="19358" y="15730"/>
                    </a:cubicBezTo>
                    <a:cubicBezTo>
                      <a:pt x="19356" y="15584"/>
                      <a:pt x="19214" y="15477"/>
                      <a:pt x="19082" y="15477"/>
                    </a:cubicBezTo>
                    <a:cubicBezTo>
                      <a:pt x="19005" y="15477"/>
                      <a:pt x="18931" y="15514"/>
                      <a:pt x="18891" y="15602"/>
                    </a:cubicBezTo>
                    <a:cubicBezTo>
                      <a:pt x="18776" y="15857"/>
                      <a:pt x="18730" y="16157"/>
                      <a:pt x="18692" y="16449"/>
                    </a:cubicBezTo>
                    <a:cubicBezTo>
                      <a:pt x="18064" y="16339"/>
                      <a:pt x="17436" y="16230"/>
                      <a:pt x="16809" y="16116"/>
                    </a:cubicBezTo>
                    <a:cubicBezTo>
                      <a:pt x="16999" y="15815"/>
                      <a:pt x="17154" y="15483"/>
                      <a:pt x="17241" y="15174"/>
                    </a:cubicBezTo>
                    <a:cubicBezTo>
                      <a:pt x="17295" y="14981"/>
                      <a:pt x="17151" y="14864"/>
                      <a:pt x="17002" y="14864"/>
                    </a:cubicBezTo>
                    <a:cubicBezTo>
                      <a:pt x="16901" y="14864"/>
                      <a:pt x="16798" y="14917"/>
                      <a:pt x="16751" y="15037"/>
                    </a:cubicBezTo>
                    <a:cubicBezTo>
                      <a:pt x="16658" y="15278"/>
                      <a:pt x="16587" y="15521"/>
                      <a:pt x="16479" y="15756"/>
                    </a:cubicBezTo>
                    <a:cubicBezTo>
                      <a:pt x="16434" y="15849"/>
                      <a:pt x="16385" y="15939"/>
                      <a:pt x="16336" y="16028"/>
                    </a:cubicBezTo>
                    <a:cubicBezTo>
                      <a:pt x="15622" y="15897"/>
                      <a:pt x="14910" y="15760"/>
                      <a:pt x="14198" y="15622"/>
                    </a:cubicBezTo>
                    <a:cubicBezTo>
                      <a:pt x="14236" y="15524"/>
                      <a:pt x="14275" y="15428"/>
                      <a:pt x="14316" y="15333"/>
                    </a:cubicBezTo>
                    <a:cubicBezTo>
                      <a:pt x="14409" y="15117"/>
                      <a:pt x="14547" y="14915"/>
                      <a:pt x="14610" y="14688"/>
                    </a:cubicBezTo>
                    <a:cubicBezTo>
                      <a:pt x="14653" y="14537"/>
                      <a:pt x="14511" y="14390"/>
                      <a:pt x="14372" y="14390"/>
                    </a:cubicBezTo>
                    <a:cubicBezTo>
                      <a:pt x="14318" y="14390"/>
                      <a:pt x="14266" y="14412"/>
                      <a:pt x="14224" y="14463"/>
                    </a:cubicBezTo>
                    <a:cubicBezTo>
                      <a:pt x="13996" y="14746"/>
                      <a:pt x="13860" y="15151"/>
                      <a:pt x="13786" y="15541"/>
                    </a:cubicBezTo>
                    <a:cubicBezTo>
                      <a:pt x="13097" y="15406"/>
                      <a:pt x="12408" y="15270"/>
                      <a:pt x="11718" y="15132"/>
                    </a:cubicBezTo>
                    <a:cubicBezTo>
                      <a:pt x="11823" y="14801"/>
                      <a:pt x="11944" y="14481"/>
                      <a:pt x="12104" y="14167"/>
                    </a:cubicBezTo>
                    <a:cubicBezTo>
                      <a:pt x="12208" y="13966"/>
                      <a:pt x="12051" y="13808"/>
                      <a:pt x="11888" y="13808"/>
                    </a:cubicBezTo>
                    <a:cubicBezTo>
                      <a:pt x="11797" y="13808"/>
                      <a:pt x="11704" y="13858"/>
                      <a:pt x="11654" y="13977"/>
                    </a:cubicBezTo>
                    <a:cubicBezTo>
                      <a:pt x="11509" y="14324"/>
                      <a:pt x="11397" y="14682"/>
                      <a:pt x="11322" y="15051"/>
                    </a:cubicBezTo>
                    <a:cubicBezTo>
                      <a:pt x="10659" y="14916"/>
                      <a:pt x="9995" y="14783"/>
                      <a:pt x="9334" y="14645"/>
                    </a:cubicBezTo>
                    <a:cubicBezTo>
                      <a:pt x="9513" y="14307"/>
                      <a:pt x="9692" y="13964"/>
                      <a:pt x="9807" y="13611"/>
                    </a:cubicBezTo>
                    <a:cubicBezTo>
                      <a:pt x="9862" y="13440"/>
                      <a:pt x="9718" y="13319"/>
                      <a:pt x="9574" y="13319"/>
                    </a:cubicBezTo>
                    <a:cubicBezTo>
                      <a:pt x="9498" y="13319"/>
                      <a:pt x="9422" y="13352"/>
                      <a:pt x="9375" y="13429"/>
                    </a:cubicBezTo>
                    <a:cubicBezTo>
                      <a:pt x="9165" y="13769"/>
                      <a:pt x="9012" y="14163"/>
                      <a:pt x="8862" y="14546"/>
                    </a:cubicBezTo>
                    <a:cubicBezTo>
                      <a:pt x="8202" y="14408"/>
                      <a:pt x="7540" y="14268"/>
                      <a:pt x="6880" y="14126"/>
                    </a:cubicBezTo>
                    <a:cubicBezTo>
                      <a:pt x="6946" y="13919"/>
                      <a:pt x="7009" y="13712"/>
                      <a:pt x="7076" y="13507"/>
                    </a:cubicBezTo>
                    <a:cubicBezTo>
                      <a:pt x="7136" y="13323"/>
                      <a:pt x="6976" y="13199"/>
                      <a:pt x="6823" y="13199"/>
                    </a:cubicBezTo>
                    <a:cubicBezTo>
                      <a:pt x="6723" y="13199"/>
                      <a:pt x="6626" y="13252"/>
                      <a:pt x="6595" y="13376"/>
                    </a:cubicBezTo>
                    <a:cubicBezTo>
                      <a:pt x="6540" y="13591"/>
                      <a:pt x="6480" y="13811"/>
                      <a:pt x="6422" y="14028"/>
                    </a:cubicBezTo>
                    <a:cubicBezTo>
                      <a:pt x="5872" y="13910"/>
                      <a:pt x="5323" y="13792"/>
                      <a:pt x="4771" y="13673"/>
                    </a:cubicBezTo>
                    <a:cubicBezTo>
                      <a:pt x="4898" y="13285"/>
                      <a:pt x="5009" y="12879"/>
                      <a:pt x="5058" y="12490"/>
                    </a:cubicBezTo>
                    <a:cubicBezTo>
                      <a:pt x="5076" y="12346"/>
                      <a:pt x="4972" y="12277"/>
                      <a:pt x="4860" y="12277"/>
                    </a:cubicBezTo>
                    <a:cubicBezTo>
                      <a:pt x="4761" y="12277"/>
                      <a:pt x="4654" y="12330"/>
                      <a:pt x="4615" y="12431"/>
                    </a:cubicBezTo>
                    <a:cubicBezTo>
                      <a:pt x="4477" y="12783"/>
                      <a:pt x="4388" y="13184"/>
                      <a:pt x="4318" y="13575"/>
                    </a:cubicBezTo>
                    <a:cubicBezTo>
                      <a:pt x="3743" y="13451"/>
                      <a:pt x="3169" y="13325"/>
                      <a:pt x="2595" y="13199"/>
                    </a:cubicBezTo>
                    <a:cubicBezTo>
                      <a:pt x="2775" y="12827"/>
                      <a:pt x="2947" y="12438"/>
                      <a:pt x="3076" y="12054"/>
                    </a:cubicBezTo>
                    <a:cubicBezTo>
                      <a:pt x="3127" y="11899"/>
                      <a:pt x="2981" y="11774"/>
                      <a:pt x="2845" y="11774"/>
                    </a:cubicBezTo>
                    <a:cubicBezTo>
                      <a:pt x="2775" y="11774"/>
                      <a:pt x="2708" y="11807"/>
                      <a:pt x="2671" y="11884"/>
                    </a:cubicBezTo>
                    <a:cubicBezTo>
                      <a:pt x="2486" y="12273"/>
                      <a:pt x="2336" y="12696"/>
                      <a:pt x="2201" y="13114"/>
                    </a:cubicBezTo>
                    <a:lnTo>
                      <a:pt x="535" y="12751"/>
                    </a:lnTo>
                    <a:cubicBezTo>
                      <a:pt x="1876" y="9530"/>
                      <a:pt x="2904" y="6293"/>
                      <a:pt x="5364" y="3685"/>
                    </a:cubicBezTo>
                    <a:cubicBezTo>
                      <a:pt x="7359" y="1569"/>
                      <a:pt x="10052" y="685"/>
                      <a:pt x="12832" y="685"/>
                    </a:cubicBezTo>
                    <a:close/>
                    <a:moveTo>
                      <a:pt x="12796" y="1"/>
                    </a:moveTo>
                    <a:cubicBezTo>
                      <a:pt x="10248" y="1"/>
                      <a:pt x="7710" y="688"/>
                      <a:pt x="5736" y="2383"/>
                    </a:cubicBezTo>
                    <a:cubicBezTo>
                      <a:pt x="2935" y="4789"/>
                      <a:pt x="578" y="9076"/>
                      <a:pt x="115" y="12743"/>
                    </a:cubicBezTo>
                    <a:cubicBezTo>
                      <a:pt x="112" y="12767"/>
                      <a:pt x="114" y="12792"/>
                      <a:pt x="120" y="12817"/>
                    </a:cubicBezTo>
                    <a:cubicBezTo>
                      <a:pt x="0" y="12959"/>
                      <a:pt x="14" y="13210"/>
                      <a:pt x="250" y="13279"/>
                    </a:cubicBezTo>
                    <a:cubicBezTo>
                      <a:pt x="7001" y="15267"/>
                      <a:pt x="14004" y="16604"/>
                      <a:pt x="20975" y="17644"/>
                    </a:cubicBezTo>
                    <a:cubicBezTo>
                      <a:pt x="21012" y="17695"/>
                      <a:pt x="21076" y="17723"/>
                      <a:pt x="21140" y="17723"/>
                    </a:cubicBezTo>
                    <a:cubicBezTo>
                      <a:pt x="21184" y="17723"/>
                      <a:pt x="21227" y="17711"/>
                      <a:pt x="21263" y="17685"/>
                    </a:cubicBezTo>
                    <a:cubicBezTo>
                      <a:pt x="21887" y="17779"/>
                      <a:pt x="22512" y="17872"/>
                      <a:pt x="23133" y="17960"/>
                    </a:cubicBezTo>
                    <a:cubicBezTo>
                      <a:pt x="23155" y="17963"/>
                      <a:pt x="23176" y="17964"/>
                      <a:pt x="23196" y="17964"/>
                    </a:cubicBezTo>
                    <a:cubicBezTo>
                      <a:pt x="23444" y="17964"/>
                      <a:pt x="23601" y="17749"/>
                      <a:pt x="23613" y="17548"/>
                    </a:cubicBezTo>
                    <a:cubicBezTo>
                      <a:pt x="23668" y="17502"/>
                      <a:pt x="23705" y="17439"/>
                      <a:pt x="23722" y="17368"/>
                    </a:cubicBezTo>
                    <a:cubicBezTo>
                      <a:pt x="24572" y="13628"/>
                      <a:pt x="25347" y="9588"/>
                      <a:pt x="23763" y="5926"/>
                    </a:cubicBezTo>
                    <a:cubicBezTo>
                      <a:pt x="22259" y="2449"/>
                      <a:pt x="18807" y="783"/>
                      <a:pt x="15224" y="201"/>
                    </a:cubicBezTo>
                    <a:cubicBezTo>
                      <a:pt x="14426" y="71"/>
                      <a:pt x="13610" y="1"/>
                      <a:pt x="127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1"/>
              <p:cNvSpPr/>
              <p:nvPr/>
            </p:nvSpPr>
            <p:spPr>
              <a:xfrm>
                <a:off x="1978502" y="690823"/>
                <a:ext cx="424312" cy="302234"/>
              </a:xfrm>
              <a:custGeom>
                <a:rect b="b" l="l" r="r" t="t"/>
                <a:pathLst>
                  <a:path extrusionOk="0" h="9133" w="12822">
                    <a:moveTo>
                      <a:pt x="6900" y="673"/>
                    </a:moveTo>
                    <a:cubicBezTo>
                      <a:pt x="7010" y="673"/>
                      <a:pt x="7122" y="676"/>
                      <a:pt x="7234" y="681"/>
                    </a:cubicBezTo>
                    <a:cubicBezTo>
                      <a:pt x="11530" y="896"/>
                      <a:pt x="12036" y="4720"/>
                      <a:pt x="11720" y="8162"/>
                    </a:cubicBezTo>
                    <a:cubicBezTo>
                      <a:pt x="11248" y="8021"/>
                      <a:pt x="10697" y="7992"/>
                      <a:pt x="10247" y="7906"/>
                    </a:cubicBezTo>
                    <a:cubicBezTo>
                      <a:pt x="9116" y="7688"/>
                      <a:pt x="7986" y="7476"/>
                      <a:pt x="6854" y="7264"/>
                    </a:cubicBezTo>
                    <a:cubicBezTo>
                      <a:pt x="4765" y="6871"/>
                      <a:pt x="2675" y="6482"/>
                      <a:pt x="573" y="6168"/>
                    </a:cubicBezTo>
                    <a:cubicBezTo>
                      <a:pt x="1244" y="3083"/>
                      <a:pt x="3626" y="673"/>
                      <a:pt x="6900" y="673"/>
                    </a:cubicBezTo>
                    <a:close/>
                    <a:moveTo>
                      <a:pt x="6928" y="1"/>
                    </a:moveTo>
                    <a:cubicBezTo>
                      <a:pt x="3349" y="1"/>
                      <a:pt x="357" y="2743"/>
                      <a:pt x="11" y="6336"/>
                    </a:cubicBezTo>
                    <a:cubicBezTo>
                      <a:pt x="0" y="6446"/>
                      <a:pt x="66" y="6524"/>
                      <a:pt x="154" y="6561"/>
                    </a:cubicBezTo>
                    <a:cubicBezTo>
                      <a:pt x="183" y="6583"/>
                      <a:pt x="216" y="6598"/>
                      <a:pt x="252" y="6607"/>
                    </a:cubicBezTo>
                    <a:cubicBezTo>
                      <a:pt x="2152" y="7064"/>
                      <a:pt x="4067" y="7451"/>
                      <a:pt x="5983" y="7836"/>
                    </a:cubicBezTo>
                    <a:cubicBezTo>
                      <a:pt x="6885" y="8018"/>
                      <a:pt x="7787" y="8197"/>
                      <a:pt x="8691" y="8373"/>
                    </a:cubicBezTo>
                    <a:cubicBezTo>
                      <a:pt x="9472" y="8528"/>
                      <a:pt x="10760" y="8561"/>
                      <a:pt x="11550" y="8903"/>
                    </a:cubicBezTo>
                    <a:cubicBezTo>
                      <a:pt x="11581" y="8970"/>
                      <a:pt x="11634" y="9026"/>
                      <a:pt x="11702" y="9058"/>
                    </a:cubicBezTo>
                    <a:lnTo>
                      <a:pt x="11758" y="9085"/>
                    </a:lnTo>
                    <a:cubicBezTo>
                      <a:pt x="11822" y="9117"/>
                      <a:pt x="11886" y="9133"/>
                      <a:pt x="11947" y="9133"/>
                    </a:cubicBezTo>
                    <a:cubicBezTo>
                      <a:pt x="12073" y="9133"/>
                      <a:pt x="12189" y="9068"/>
                      <a:pt x="12273" y="8951"/>
                    </a:cubicBezTo>
                    <a:lnTo>
                      <a:pt x="12321" y="8886"/>
                    </a:lnTo>
                    <a:cubicBezTo>
                      <a:pt x="12363" y="8825"/>
                      <a:pt x="12382" y="8750"/>
                      <a:pt x="12374" y="8675"/>
                    </a:cubicBezTo>
                    <a:cubicBezTo>
                      <a:pt x="12382" y="8656"/>
                      <a:pt x="12388" y="8638"/>
                      <a:pt x="12391" y="8618"/>
                    </a:cubicBezTo>
                    <a:cubicBezTo>
                      <a:pt x="12821" y="4733"/>
                      <a:pt x="12224" y="424"/>
                      <a:pt x="7524" y="26"/>
                    </a:cubicBezTo>
                    <a:cubicBezTo>
                      <a:pt x="7323" y="9"/>
                      <a:pt x="7125" y="1"/>
                      <a:pt x="69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0" name="Google Shape;400;p1"/>
            <p:cNvGrpSpPr/>
            <p:nvPr/>
          </p:nvGrpSpPr>
          <p:grpSpPr>
            <a:xfrm>
              <a:off x="1739309" y="617821"/>
              <a:ext cx="85081" cy="113673"/>
              <a:chOff x="1739309" y="617821"/>
              <a:chExt cx="85081" cy="113673"/>
            </a:xfrm>
          </p:grpSpPr>
          <p:sp>
            <p:nvSpPr>
              <p:cNvPr id="401" name="Google Shape;401;p1"/>
              <p:cNvSpPr/>
              <p:nvPr/>
            </p:nvSpPr>
            <p:spPr>
              <a:xfrm>
                <a:off x="1764923" y="657466"/>
                <a:ext cx="59467" cy="74028"/>
              </a:xfrm>
              <a:custGeom>
                <a:rect b="b" l="l" r="r" t="t"/>
                <a:pathLst>
                  <a:path extrusionOk="0" h="2237" w="1797">
                    <a:moveTo>
                      <a:pt x="1588" y="1"/>
                    </a:moveTo>
                    <a:cubicBezTo>
                      <a:pt x="1562" y="1"/>
                      <a:pt x="1536" y="9"/>
                      <a:pt x="1510" y="29"/>
                    </a:cubicBezTo>
                    <a:cubicBezTo>
                      <a:pt x="837" y="548"/>
                      <a:pt x="354" y="1284"/>
                      <a:pt x="39" y="2068"/>
                    </a:cubicBezTo>
                    <a:cubicBezTo>
                      <a:pt x="1" y="2160"/>
                      <a:pt x="95" y="2237"/>
                      <a:pt x="180" y="2237"/>
                    </a:cubicBezTo>
                    <a:cubicBezTo>
                      <a:pt x="223" y="2237"/>
                      <a:pt x="264" y="2217"/>
                      <a:pt x="284" y="2170"/>
                    </a:cubicBezTo>
                    <a:cubicBezTo>
                      <a:pt x="610" y="1414"/>
                      <a:pt x="1097" y="826"/>
                      <a:pt x="1696" y="268"/>
                    </a:cubicBezTo>
                    <a:cubicBezTo>
                      <a:pt x="1796" y="173"/>
                      <a:pt x="1702" y="1"/>
                      <a:pt x="15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1"/>
              <p:cNvSpPr/>
              <p:nvPr/>
            </p:nvSpPr>
            <p:spPr>
              <a:xfrm>
                <a:off x="1739309" y="617821"/>
                <a:ext cx="55298" cy="57449"/>
              </a:xfrm>
              <a:custGeom>
                <a:rect b="b" l="l" r="r" t="t"/>
                <a:pathLst>
                  <a:path extrusionOk="0" h="1736" w="1671">
                    <a:moveTo>
                      <a:pt x="1416" y="1"/>
                    </a:moveTo>
                    <a:cubicBezTo>
                      <a:pt x="1388" y="1"/>
                      <a:pt x="1359" y="9"/>
                      <a:pt x="1330" y="28"/>
                    </a:cubicBezTo>
                    <a:cubicBezTo>
                      <a:pt x="788" y="394"/>
                      <a:pt x="353" y="947"/>
                      <a:pt x="58" y="1524"/>
                    </a:cubicBezTo>
                    <a:cubicBezTo>
                      <a:pt x="1" y="1636"/>
                      <a:pt x="92" y="1736"/>
                      <a:pt x="186" y="1736"/>
                    </a:cubicBezTo>
                    <a:cubicBezTo>
                      <a:pt x="228" y="1736"/>
                      <a:pt x="271" y="1715"/>
                      <a:pt x="301" y="1667"/>
                    </a:cubicBezTo>
                    <a:cubicBezTo>
                      <a:pt x="641" y="1125"/>
                      <a:pt x="1059" y="714"/>
                      <a:pt x="1545" y="305"/>
                    </a:cubicBezTo>
                    <a:cubicBezTo>
                      <a:pt x="1671" y="198"/>
                      <a:pt x="1555" y="1"/>
                      <a:pt x="14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03" name="Google Shape;403;p1"/>
          <p:cNvGrpSpPr/>
          <p:nvPr/>
        </p:nvGrpSpPr>
        <p:grpSpPr>
          <a:xfrm>
            <a:off x="291413" y="-295003"/>
            <a:ext cx="420937" cy="645006"/>
            <a:chOff x="291413" y="-295003"/>
            <a:chExt cx="420937" cy="645006"/>
          </a:xfrm>
        </p:grpSpPr>
        <p:sp>
          <p:nvSpPr>
            <p:cNvPr id="404" name="Google Shape;404;p1"/>
            <p:cNvSpPr/>
            <p:nvPr/>
          </p:nvSpPr>
          <p:spPr>
            <a:xfrm>
              <a:off x="291413" y="-295003"/>
              <a:ext cx="420937" cy="498274"/>
            </a:xfrm>
            <a:custGeom>
              <a:rect b="b" l="l" r="r" t="t"/>
              <a:pathLst>
                <a:path extrusionOk="0" h="15057" w="12720">
                  <a:moveTo>
                    <a:pt x="8495" y="811"/>
                  </a:moveTo>
                  <a:cubicBezTo>
                    <a:pt x="8826" y="1462"/>
                    <a:pt x="9135" y="2114"/>
                    <a:pt x="9433" y="2770"/>
                  </a:cubicBezTo>
                  <a:cubicBezTo>
                    <a:pt x="7201" y="4197"/>
                    <a:pt x="5260" y="5404"/>
                    <a:pt x="2592" y="5934"/>
                  </a:cubicBezTo>
                  <a:cubicBezTo>
                    <a:pt x="2591" y="5934"/>
                    <a:pt x="2589" y="5935"/>
                    <a:pt x="2588" y="5935"/>
                  </a:cubicBezTo>
                  <a:cubicBezTo>
                    <a:pt x="2148" y="5298"/>
                    <a:pt x="1667" y="4690"/>
                    <a:pt x="1150" y="4116"/>
                  </a:cubicBezTo>
                  <a:cubicBezTo>
                    <a:pt x="1152" y="4115"/>
                    <a:pt x="1154" y="4115"/>
                    <a:pt x="1157" y="4115"/>
                  </a:cubicBezTo>
                  <a:cubicBezTo>
                    <a:pt x="1159" y="4115"/>
                    <a:pt x="1161" y="4115"/>
                    <a:pt x="1163" y="4114"/>
                  </a:cubicBezTo>
                  <a:cubicBezTo>
                    <a:pt x="3740" y="3350"/>
                    <a:pt x="6202" y="2209"/>
                    <a:pt x="8495" y="811"/>
                  </a:cubicBezTo>
                  <a:close/>
                  <a:moveTo>
                    <a:pt x="10658" y="8127"/>
                  </a:moveTo>
                  <a:cubicBezTo>
                    <a:pt x="10937" y="8127"/>
                    <a:pt x="11224" y="8170"/>
                    <a:pt x="11512" y="8227"/>
                  </a:cubicBezTo>
                  <a:cubicBezTo>
                    <a:pt x="11670" y="8726"/>
                    <a:pt x="11823" y="9228"/>
                    <a:pt x="11969" y="9738"/>
                  </a:cubicBezTo>
                  <a:cubicBezTo>
                    <a:pt x="11990" y="9823"/>
                    <a:pt x="12044" y="9896"/>
                    <a:pt x="12119" y="9942"/>
                  </a:cubicBezTo>
                  <a:cubicBezTo>
                    <a:pt x="11914" y="10848"/>
                    <a:pt x="10995" y="11516"/>
                    <a:pt x="10157" y="11516"/>
                  </a:cubicBezTo>
                  <a:cubicBezTo>
                    <a:pt x="9588" y="11516"/>
                    <a:pt x="9056" y="11208"/>
                    <a:pt x="8812" y="10455"/>
                  </a:cubicBezTo>
                  <a:cubicBezTo>
                    <a:pt x="8602" y="9804"/>
                    <a:pt x="8863" y="9035"/>
                    <a:pt x="9368" y="8590"/>
                  </a:cubicBezTo>
                  <a:cubicBezTo>
                    <a:pt x="9764" y="8240"/>
                    <a:pt x="10202" y="8127"/>
                    <a:pt x="10658" y="8127"/>
                  </a:cubicBezTo>
                  <a:close/>
                  <a:moveTo>
                    <a:pt x="3446" y="11407"/>
                  </a:moveTo>
                  <a:cubicBezTo>
                    <a:pt x="3786" y="11407"/>
                    <a:pt x="4095" y="11506"/>
                    <a:pt x="4303" y="11734"/>
                  </a:cubicBezTo>
                  <a:cubicBezTo>
                    <a:pt x="4353" y="11789"/>
                    <a:pt x="4424" y="11821"/>
                    <a:pt x="4497" y="11821"/>
                  </a:cubicBezTo>
                  <a:cubicBezTo>
                    <a:pt x="4509" y="11821"/>
                    <a:pt x="4521" y="11820"/>
                    <a:pt x="4533" y="11818"/>
                  </a:cubicBezTo>
                  <a:cubicBezTo>
                    <a:pt x="4669" y="12275"/>
                    <a:pt x="4793" y="12737"/>
                    <a:pt x="4901" y="13212"/>
                  </a:cubicBezTo>
                  <a:cubicBezTo>
                    <a:pt x="4925" y="13322"/>
                    <a:pt x="5003" y="13394"/>
                    <a:pt x="5097" y="13434"/>
                  </a:cubicBezTo>
                  <a:cubicBezTo>
                    <a:pt x="4734" y="14057"/>
                    <a:pt x="4065" y="14389"/>
                    <a:pt x="3368" y="14389"/>
                  </a:cubicBezTo>
                  <a:cubicBezTo>
                    <a:pt x="2800" y="14389"/>
                    <a:pt x="2212" y="14168"/>
                    <a:pt x="1758" y="13704"/>
                  </a:cubicBezTo>
                  <a:cubicBezTo>
                    <a:pt x="689" y="12614"/>
                    <a:pt x="2256" y="11407"/>
                    <a:pt x="3446" y="11407"/>
                  </a:cubicBezTo>
                  <a:close/>
                  <a:moveTo>
                    <a:pt x="8465" y="1"/>
                  </a:moveTo>
                  <a:cubicBezTo>
                    <a:pt x="8337" y="1"/>
                    <a:pt x="8214" y="111"/>
                    <a:pt x="8230" y="252"/>
                  </a:cubicBezTo>
                  <a:cubicBezTo>
                    <a:pt x="8213" y="256"/>
                    <a:pt x="8195" y="262"/>
                    <a:pt x="8178" y="270"/>
                  </a:cubicBezTo>
                  <a:cubicBezTo>
                    <a:pt x="5885" y="1618"/>
                    <a:pt x="3521" y="2698"/>
                    <a:pt x="1030" y="3630"/>
                  </a:cubicBezTo>
                  <a:cubicBezTo>
                    <a:pt x="941" y="3661"/>
                    <a:pt x="879" y="3738"/>
                    <a:pt x="865" y="3830"/>
                  </a:cubicBezTo>
                  <a:cubicBezTo>
                    <a:pt x="842" y="3821"/>
                    <a:pt x="818" y="3818"/>
                    <a:pt x="794" y="3818"/>
                  </a:cubicBezTo>
                  <a:cubicBezTo>
                    <a:pt x="625" y="3818"/>
                    <a:pt x="452" y="4006"/>
                    <a:pt x="575" y="4171"/>
                  </a:cubicBezTo>
                  <a:cubicBezTo>
                    <a:pt x="2148" y="6262"/>
                    <a:pt x="3390" y="8455"/>
                    <a:pt x="4230" y="10869"/>
                  </a:cubicBezTo>
                  <a:cubicBezTo>
                    <a:pt x="3996" y="10752"/>
                    <a:pt x="3728" y="10698"/>
                    <a:pt x="3445" y="10698"/>
                  </a:cubicBezTo>
                  <a:cubicBezTo>
                    <a:pt x="1925" y="10698"/>
                    <a:pt x="1" y="12248"/>
                    <a:pt x="889" y="13754"/>
                  </a:cubicBezTo>
                  <a:cubicBezTo>
                    <a:pt x="1404" y="14627"/>
                    <a:pt x="2407" y="15057"/>
                    <a:pt x="3366" y="15057"/>
                  </a:cubicBezTo>
                  <a:cubicBezTo>
                    <a:pt x="4595" y="15057"/>
                    <a:pt x="5753" y="14352"/>
                    <a:pt x="5723" y="12968"/>
                  </a:cubicBezTo>
                  <a:cubicBezTo>
                    <a:pt x="5723" y="12958"/>
                    <a:pt x="5729" y="12949"/>
                    <a:pt x="5728" y="12936"/>
                  </a:cubicBezTo>
                  <a:cubicBezTo>
                    <a:pt x="5726" y="12930"/>
                    <a:pt x="5723" y="12924"/>
                    <a:pt x="5723" y="12918"/>
                  </a:cubicBezTo>
                  <a:cubicBezTo>
                    <a:pt x="5718" y="12808"/>
                    <a:pt x="5708" y="12697"/>
                    <a:pt x="5691" y="12589"/>
                  </a:cubicBezTo>
                  <a:cubicBezTo>
                    <a:pt x="5676" y="12505"/>
                    <a:pt x="5619" y="12472"/>
                    <a:pt x="5558" y="12472"/>
                  </a:cubicBezTo>
                  <a:cubicBezTo>
                    <a:pt x="5555" y="12472"/>
                    <a:pt x="5553" y="12472"/>
                    <a:pt x="5550" y="12472"/>
                  </a:cubicBezTo>
                  <a:cubicBezTo>
                    <a:pt x="5504" y="12380"/>
                    <a:pt x="5458" y="12290"/>
                    <a:pt x="5418" y="12203"/>
                  </a:cubicBezTo>
                  <a:cubicBezTo>
                    <a:pt x="5412" y="12189"/>
                    <a:pt x="5404" y="12178"/>
                    <a:pt x="5394" y="12169"/>
                  </a:cubicBezTo>
                  <a:cubicBezTo>
                    <a:pt x="5343" y="11965"/>
                    <a:pt x="5293" y="11763"/>
                    <a:pt x="5233" y="11564"/>
                  </a:cubicBezTo>
                  <a:cubicBezTo>
                    <a:pt x="5121" y="11178"/>
                    <a:pt x="4999" y="10797"/>
                    <a:pt x="4864" y="10420"/>
                  </a:cubicBezTo>
                  <a:cubicBezTo>
                    <a:pt x="4587" y="9636"/>
                    <a:pt x="4260" y="8868"/>
                    <a:pt x="3890" y="8124"/>
                  </a:cubicBezTo>
                  <a:cubicBezTo>
                    <a:pt x="3585" y="7524"/>
                    <a:pt x="3248" y="6940"/>
                    <a:pt x="2877" y="6377"/>
                  </a:cubicBezTo>
                  <a:cubicBezTo>
                    <a:pt x="5262" y="6043"/>
                    <a:pt x="7959" y="5098"/>
                    <a:pt x="9696" y="3367"/>
                  </a:cubicBezTo>
                  <a:cubicBezTo>
                    <a:pt x="10284" y="4718"/>
                    <a:pt x="10802" y="6090"/>
                    <a:pt x="11269" y="7495"/>
                  </a:cubicBezTo>
                  <a:cubicBezTo>
                    <a:pt x="11084" y="7447"/>
                    <a:pt x="10897" y="7425"/>
                    <a:pt x="10710" y="7425"/>
                  </a:cubicBezTo>
                  <a:cubicBezTo>
                    <a:pt x="8966" y="7425"/>
                    <a:pt x="7318" y="9384"/>
                    <a:pt x="8362" y="11120"/>
                  </a:cubicBezTo>
                  <a:cubicBezTo>
                    <a:pt x="8771" y="11798"/>
                    <a:pt x="9512" y="12210"/>
                    <a:pt x="10273" y="12210"/>
                  </a:cubicBezTo>
                  <a:cubicBezTo>
                    <a:pt x="10536" y="12210"/>
                    <a:pt x="10801" y="12161"/>
                    <a:pt x="11056" y="12057"/>
                  </a:cubicBezTo>
                  <a:cubicBezTo>
                    <a:pt x="11947" y="11694"/>
                    <a:pt x="12719" y="10766"/>
                    <a:pt x="12643" y="9789"/>
                  </a:cubicBezTo>
                  <a:cubicBezTo>
                    <a:pt x="12683" y="9714"/>
                    <a:pt x="12693" y="9625"/>
                    <a:pt x="12675" y="9542"/>
                  </a:cubicBezTo>
                  <a:cubicBezTo>
                    <a:pt x="11950" y="6207"/>
                    <a:pt x="10541" y="2950"/>
                    <a:pt x="8654" y="109"/>
                  </a:cubicBezTo>
                  <a:cubicBezTo>
                    <a:pt x="8604" y="33"/>
                    <a:pt x="8534" y="1"/>
                    <a:pt x="8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5" name="Google Shape;405;p1"/>
            <p:cNvGrpSpPr/>
            <p:nvPr/>
          </p:nvGrpSpPr>
          <p:grpSpPr>
            <a:xfrm>
              <a:off x="317622" y="261977"/>
              <a:ext cx="171618" cy="88026"/>
              <a:chOff x="317622" y="261977"/>
              <a:chExt cx="171618" cy="88026"/>
            </a:xfrm>
          </p:grpSpPr>
          <p:sp>
            <p:nvSpPr>
              <p:cNvPr id="406" name="Google Shape;406;p1"/>
              <p:cNvSpPr/>
              <p:nvPr/>
            </p:nvSpPr>
            <p:spPr>
              <a:xfrm>
                <a:off x="317622" y="261977"/>
                <a:ext cx="146732" cy="34879"/>
              </a:xfrm>
              <a:custGeom>
                <a:rect b="b" l="l" r="r" t="t"/>
                <a:pathLst>
                  <a:path extrusionOk="0" h="1054" w="4434">
                    <a:moveTo>
                      <a:pt x="140" y="0"/>
                    </a:moveTo>
                    <a:cubicBezTo>
                      <a:pt x="66" y="0"/>
                      <a:pt x="1" y="106"/>
                      <a:pt x="70" y="163"/>
                    </a:cubicBezTo>
                    <a:cubicBezTo>
                      <a:pt x="808" y="752"/>
                      <a:pt x="1715" y="1054"/>
                      <a:pt x="2630" y="1054"/>
                    </a:cubicBezTo>
                    <a:cubicBezTo>
                      <a:pt x="3193" y="1054"/>
                      <a:pt x="3759" y="939"/>
                      <a:pt x="4291" y="708"/>
                    </a:cubicBezTo>
                    <a:cubicBezTo>
                      <a:pt x="4433" y="646"/>
                      <a:pt x="4356" y="416"/>
                      <a:pt x="4222" y="416"/>
                    </a:cubicBezTo>
                    <a:cubicBezTo>
                      <a:pt x="4206" y="416"/>
                      <a:pt x="4190" y="419"/>
                      <a:pt x="4173" y="426"/>
                    </a:cubicBezTo>
                    <a:cubicBezTo>
                      <a:pt x="3620" y="654"/>
                      <a:pt x="3067" y="768"/>
                      <a:pt x="2524" y="768"/>
                    </a:cubicBezTo>
                    <a:cubicBezTo>
                      <a:pt x="1714" y="768"/>
                      <a:pt x="924" y="515"/>
                      <a:pt x="185" y="14"/>
                    </a:cubicBezTo>
                    <a:cubicBezTo>
                      <a:pt x="170" y="4"/>
                      <a:pt x="155" y="0"/>
                      <a:pt x="1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"/>
              <p:cNvSpPr/>
              <p:nvPr/>
            </p:nvSpPr>
            <p:spPr>
              <a:xfrm>
                <a:off x="371629" y="323099"/>
                <a:ext cx="117611" cy="26904"/>
              </a:xfrm>
              <a:custGeom>
                <a:rect b="b" l="l" r="r" t="t"/>
                <a:pathLst>
                  <a:path extrusionOk="0" h="813" w="3554">
                    <a:moveTo>
                      <a:pt x="3298" y="1"/>
                    </a:moveTo>
                    <a:cubicBezTo>
                      <a:pt x="3271" y="1"/>
                      <a:pt x="3243" y="7"/>
                      <a:pt x="3215" y="22"/>
                    </a:cubicBezTo>
                    <a:cubicBezTo>
                      <a:pt x="2616" y="331"/>
                      <a:pt x="2004" y="499"/>
                      <a:pt x="1377" y="499"/>
                    </a:cubicBezTo>
                    <a:cubicBezTo>
                      <a:pt x="995" y="499"/>
                      <a:pt x="607" y="436"/>
                      <a:pt x="213" y="305"/>
                    </a:cubicBezTo>
                    <a:cubicBezTo>
                      <a:pt x="197" y="300"/>
                      <a:pt x="182" y="297"/>
                      <a:pt x="168" y="297"/>
                    </a:cubicBezTo>
                    <a:cubicBezTo>
                      <a:pt x="40" y="297"/>
                      <a:pt x="0" y="507"/>
                      <a:pt x="142" y="559"/>
                    </a:cubicBezTo>
                    <a:cubicBezTo>
                      <a:pt x="594" y="726"/>
                      <a:pt x="1071" y="813"/>
                      <a:pt x="1545" y="813"/>
                    </a:cubicBezTo>
                    <a:cubicBezTo>
                      <a:pt x="2186" y="813"/>
                      <a:pt x="2823" y="654"/>
                      <a:pt x="3389" y="319"/>
                    </a:cubicBezTo>
                    <a:cubicBezTo>
                      <a:pt x="3553" y="222"/>
                      <a:pt x="3453" y="1"/>
                      <a:pt x="32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08" name="Google Shape;408;p1"/>
          <p:cNvGrpSpPr/>
          <p:nvPr/>
        </p:nvGrpSpPr>
        <p:grpSpPr>
          <a:xfrm>
            <a:off x="1214230" y="1280862"/>
            <a:ext cx="693917" cy="709106"/>
            <a:chOff x="1214230" y="1280862"/>
            <a:chExt cx="693917" cy="709106"/>
          </a:xfrm>
        </p:grpSpPr>
        <p:sp>
          <p:nvSpPr>
            <p:cNvPr id="409" name="Google Shape;409;p1"/>
            <p:cNvSpPr/>
            <p:nvPr/>
          </p:nvSpPr>
          <p:spPr>
            <a:xfrm>
              <a:off x="1265424" y="1280862"/>
              <a:ext cx="642723" cy="709106"/>
            </a:xfrm>
            <a:custGeom>
              <a:rect b="b" l="l" r="r" t="t"/>
              <a:pathLst>
                <a:path extrusionOk="0" h="21428" w="19422">
                  <a:moveTo>
                    <a:pt x="11308" y="8253"/>
                  </a:moveTo>
                  <a:cubicBezTo>
                    <a:pt x="11936" y="10788"/>
                    <a:pt x="13471" y="13229"/>
                    <a:pt x="14823" y="15298"/>
                  </a:cubicBezTo>
                  <a:cubicBezTo>
                    <a:pt x="14873" y="15379"/>
                    <a:pt x="14961" y="15427"/>
                    <a:pt x="15053" y="15427"/>
                  </a:cubicBezTo>
                  <a:cubicBezTo>
                    <a:pt x="15066" y="15427"/>
                    <a:pt x="15078" y="15426"/>
                    <a:pt x="15091" y="15424"/>
                  </a:cubicBezTo>
                  <a:lnTo>
                    <a:pt x="15091" y="15424"/>
                  </a:lnTo>
                  <a:cubicBezTo>
                    <a:pt x="14714" y="15724"/>
                    <a:pt x="14284" y="15938"/>
                    <a:pt x="13820" y="16092"/>
                  </a:cubicBezTo>
                  <a:cubicBezTo>
                    <a:pt x="13560" y="14630"/>
                    <a:pt x="12011" y="13200"/>
                    <a:pt x="11128" y="12143"/>
                  </a:cubicBezTo>
                  <a:cubicBezTo>
                    <a:pt x="10213" y="11051"/>
                    <a:pt x="9244" y="9974"/>
                    <a:pt x="8217" y="8964"/>
                  </a:cubicBezTo>
                  <a:cubicBezTo>
                    <a:pt x="9048" y="8434"/>
                    <a:pt x="10454" y="8287"/>
                    <a:pt x="11308" y="8253"/>
                  </a:cubicBezTo>
                  <a:close/>
                  <a:moveTo>
                    <a:pt x="11166" y="759"/>
                  </a:moveTo>
                  <a:cubicBezTo>
                    <a:pt x="12502" y="759"/>
                    <a:pt x="13804" y="1049"/>
                    <a:pt x="14874" y="1756"/>
                  </a:cubicBezTo>
                  <a:cubicBezTo>
                    <a:pt x="18211" y="3960"/>
                    <a:pt x="16891" y="8322"/>
                    <a:pt x="14502" y="10604"/>
                  </a:cubicBezTo>
                  <a:cubicBezTo>
                    <a:pt x="14318" y="10780"/>
                    <a:pt x="14371" y="11008"/>
                    <a:pt x="14514" y="11144"/>
                  </a:cubicBezTo>
                  <a:lnTo>
                    <a:pt x="14514" y="11148"/>
                  </a:lnTo>
                  <a:cubicBezTo>
                    <a:pt x="14771" y="12270"/>
                    <a:pt x="15312" y="13414"/>
                    <a:pt x="15972" y="14355"/>
                  </a:cubicBezTo>
                  <a:cubicBezTo>
                    <a:pt x="15807" y="14670"/>
                    <a:pt x="15594" y="14957"/>
                    <a:pt x="15339" y="15205"/>
                  </a:cubicBezTo>
                  <a:cubicBezTo>
                    <a:pt x="15355" y="15139"/>
                    <a:pt x="15342" y="15070"/>
                    <a:pt x="15309" y="15012"/>
                  </a:cubicBezTo>
                  <a:cubicBezTo>
                    <a:pt x="14013" y="12722"/>
                    <a:pt x="12926" y="10607"/>
                    <a:pt x="12213" y="8224"/>
                  </a:cubicBezTo>
                  <a:cubicBezTo>
                    <a:pt x="12832" y="8179"/>
                    <a:pt x="13390" y="8029"/>
                    <a:pt x="13866" y="7556"/>
                  </a:cubicBezTo>
                  <a:cubicBezTo>
                    <a:pt x="14074" y="7348"/>
                    <a:pt x="13877" y="7062"/>
                    <a:pt x="13650" y="7062"/>
                  </a:cubicBezTo>
                  <a:cubicBezTo>
                    <a:pt x="13584" y="7062"/>
                    <a:pt x="13516" y="7086"/>
                    <a:pt x="13454" y="7142"/>
                  </a:cubicBezTo>
                  <a:cubicBezTo>
                    <a:pt x="13034" y="7525"/>
                    <a:pt x="12558" y="7626"/>
                    <a:pt x="12060" y="7649"/>
                  </a:cubicBezTo>
                  <a:cubicBezTo>
                    <a:pt x="11890" y="7014"/>
                    <a:pt x="11739" y="6363"/>
                    <a:pt x="11624" y="5678"/>
                  </a:cubicBezTo>
                  <a:cubicBezTo>
                    <a:pt x="11598" y="5524"/>
                    <a:pt x="11483" y="5456"/>
                    <a:pt x="11359" y="5456"/>
                  </a:cubicBezTo>
                  <a:cubicBezTo>
                    <a:pt x="11198" y="5456"/>
                    <a:pt x="11023" y="5571"/>
                    <a:pt x="11017" y="5759"/>
                  </a:cubicBezTo>
                  <a:cubicBezTo>
                    <a:pt x="11002" y="6395"/>
                    <a:pt x="11056" y="7029"/>
                    <a:pt x="11175" y="7652"/>
                  </a:cubicBezTo>
                  <a:cubicBezTo>
                    <a:pt x="11066" y="7652"/>
                    <a:pt x="10956" y="7656"/>
                    <a:pt x="10847" y="7662"/>
                  </a:cubicBezTo>
                  <a:cubicBezTo>
                    <a:pt x="10179" y="7700"/>
                    <a:pt x="9539" y="7841"/>
                    <a:pt x="8925" y="8107"/>
                  </a:cubicBezTo>
                  <a:cubicBezTo>
                    <a:pt x="8599" y="8250"/>
                    <a:pt x="8231" y="8434"/>
                    <a:pt x="7913" y="8666"/>
                  </a:cubicBezTo>
                  <a:cubicBezTo>
                    <a:pt x="7262" y="8043"/>
                    <a:pt x="6588" y="7446"/>
                    <a:pt x="5886" y="6890"/>
                  </a:cubicBezTo>
                  <a:cubicBezTo>
                    <a:pt x="5816" y="6822"/>
                    <a:pt x="5736" y="6794"/>
                    <a:pt x="5660" y="6794"/>
                  </a:cubicBezTo>
                  <a:cubicBezTo>
                    <a:pt x="5393" y="6794"/>
                    <a:pt x="5157" y="7138"/>
                    <a:pt x="5406" y="7372"/>
                  </a:cubicBezTo>
                  <a:cubicBezTo>
                    <a:pt x="6061" y="7989"/>
                    <a:pt x="6720" y="8596"/>
                    <a:pt x="7371" y="9213"/>
                  </a:cubicBezTo>
                  <a:cubicBezTo>
                    <a:pt x="7193" y="9481"/>
                    <a:pt x="7103" y="9792"/>
                    <a:pt x="7176" y="10154"/>
                  </a:cubicBezTo>
                  <a:cubicBezTo>
                    <a:pt x="7194" y="10247"/>
                    <a:pt x="7272" y="10289"/>
                    <a:pt x="7353" y="10289"/>
                  </a:cubicBezTo>
                  <a:cubicBezTo>
                    <a:pt x="7453" y="10289"/>
                    <a:pt x="7557" y="10222"/>
                    <a:pt x="7550" y="10103"/>
                  </a:cubicBezTo>
                  <a:cubicBezTo>
                    <a:pt x="7536" y="9896"/>
                    <a:pt x="7582" y="9689"/>
                    <a:pt x="7681" y="9509"/>
                  </a:cubicBezTo>
                  <a:cubicBezTo>
                    <a:pt x="8345" y="10141"/>
                    <a:pt x="8997" y="10786"/>
                    <a:pt x="9620" y="11466"/>
                  </a:cubicBezTo>
                  <a:cubicBezTo>
                    <a:pt x="10248" y="12151"/>
                    <a:pt x="10855" y="12852"/>
                    <a:pt x="11443" y="13571"/>
                  </a:cubicBezTo>
                  <a:cubicBezTo>
                    <a:pt x="12057" y="14324"/>
                    <a:pt x="13051" y="15226"/>
                    <a:pt x="13315" y="16232"/>
                  </a:cubicBezTo>
                  <a:cubicBezTo>
                    <a:pt x="12639" y="16387"/>
                    <a:pt x="11919" y="16439"/>
                    <a:pt x="11221" y="16456"/>
                  </a:cubicBezTo>
                  <a:lnTo>
                    <a:pt x="11221" y="16454"/>
                  </a:lnTo>
                  <a:cubicBezTo>
                    <a:pt x="11212" y="16454"/>
                    <a:pt x="11207" y="16459"/>
                    <a:pt x="11200" y="16459"/>
                  </a:cubicBezTo>
                  <a:cubicBezTo>
                    <a:pt x="10864" y="15477"/>
                    <a:pt x="10264" y="14327"/>
                    <a:pt x="9437" y="13687"/>
                  </a:cubicBezTo>
                  <a:cubicBezTo>
                    <a:pt x="9373" y="13639"/>
                    <a:pt x="9295" y="13613"/>
                    <a:pt x="9216" y="13613"/>
                  </a:cubicBezTo>
                  <a:cubicBezTo>
                    <a:pt x="9211" y="13613"/>
                    <a:pt x="9207" y="13613"/>
                    <a:pt x="9202" y="13613"/>
                  </a:cubicBezTo>
                  <a:cubicBezTo>
                    <a:pt x="9159" y="13584"/>
                    <a:pt x="9110" y="13566"/>
                    <a:pt x="9058" y="13563"/>
                  </a:cubicBezTo>
                  <a:cubicBezTo>
                    <a:pt x="5974" y="13373"/>
                    <a:pt x="1299" y="12894"/>
                    <a:pt x="1191" y="8826"/>
                  </a:cubicBezTo>
                  <a:cubicBezTo>
                    <a:pt x="1109" y="5810"/>
                    <a:pt x="3647" y="3257"/>
                    <a:pt x="6154" y="1987"/>
                  </a:cubicBezTo>
                  <a:cubicBezTo>
                    <a:pt x="7581" y="1265"/>
                    <a:pt x="9403" y="759"/>
                    <a:pt x="11166" y="759"/>
                  </a:cubicBezTo>
                  <a:close/>
                  <a:moveTo>
                    <a:pt x="18109" y="16291"/>
                  </a:moveTo>
                  <a:cubicBezTo>
                    <a:pt x="18265" y="16487"/>
                    <a:pt x="18409" y="16693"/>
                    <a:pt x="18517" y="16920"/>
                  </a:cubicBezTo>
                  <a:cubicBezTo>
                    <a:pt x="18579" y="17052"/>
                    <a:pt x="18631" y="17188"/>
                    <a:pt x="18674" y="17328"/>
                  </a:cubicBezTo>
                  <a:cubicBezTo>
                    <a:pt x="18694" y="17395"/>
                    <a:pt x="18712" y="17462"/>
                    <a:pt x="18729" y="17528"/>
                  </a:cubicBezTo>
                  <a:cubicBezTo>
                    <a:pt x="18634" y="17571"/>
                    <a:pt x="18568" y="17658"/>
                    <a:pt x="18553" y="17761"/>
                  </a:cubicBezTo>
                  <a:cubicBezTo>
                    <a:pt x="18543" y="17834"/>
                    <a:pt x="18559" y="17910"/>
                    <a:pt x="18599" y="17972"/>
                  </a:cubicBezTo>
                  <a:cubicBezTo>
                    <a:pt x="17318" y="19750"/>
                    <a:pt x="15738" y="20868"/>
                    <a:pt x="13415" y="20868"/>
                  </a:cubicBezTo>
                  <a:cubicBezTo>
                    <a:pt x="13369" y="20868"/>
                    <a:pt x="13322" y="20868"/>
                    <a:pt x="13275" y="20867"/>
                  </a:cubicBezTo>
                  <a:cubicBezTo>
                    <a:pt x="13255" y="20869"/>
                    <a:pt x="13235" y="20872"/>
                    <a:pt x="13217" y="20878"/>
                  </a:cubicBezTo>
                  <a:cubicBezTo>
                    <a:pt x="12520" y="20486"/>
                    <a:pt x="12178" y="19948"/>
                    <a:pt x="12160" y="19129"/>
                  </a:cubicBezTo>
                  <a:lnTo>
                    <a:pt x="12160" y="19129"/>
                  </a:lnTo>
                  <a:cubicBezTo>
                    <a:pt x="12171" y="19132"/>
                    <a:pt x="12177" y="19139"/>
                    <a:pt x="12189" y="19141"/>
                  </a:cubicBezTo>
                  <a:cubicBezTo>
                    <a:pt x="12369" y="19158"/>
                    <a:pt x="12548" y="19166"/>
                    <a:pt x="12726" y="19166"/>
                  </a:cubicBezTo>
                  <a:cubicBezTo>
                    <a:pt x="14857" y="19166"/>
                    <a:pt x="16839" y="17971"/>
                    <a:pt x="18109" y="16291"/>
                  </a:cubicBezTo>
                  <a:close/>
                  <a:moveTo>
                    <a:pt x="11201" y="1"/>
                  </a:moveTo>
                  <a:cubicBezTo>
                    <a:pt x="9458" y="1"/>
                    <a:pt x="7673" y="442"/>
                    <a:pt x="6260" y="1082"/>
                  </a:cubicBezTo>
                  <a:cubicBezTo>
                    <a:pt x="3185" y="2474"/>
                    <a:pt x="1" y="5677"/>
                    <a:pt x="458" y="9345"/>
                  </a:cubicBezTo>
                  <a:cubicBezTo>
                    <a:pt x="962" y="13377"/>
                    <a:pt x="5312" y="14132"/>
                    <a:pt x="8667" y="14132"/>
                  </a:cubicBezTo>
                  <a:cubicBezTo>
                    <a:pt x="8750" y="14132"/>
                    <a:pt x="8833" y="14132"/>
                    <a:pt x="8914" y="14131"/>
                  </a:cubicBezTo>
                  <a:cubicBezTo>
                    <a:pt x="9219" y="14557"/>
                    <a:pt x="9591" y="14934"/>
                    <a:pt x="9904" y="15356"/>
                  </a:cubicBezTo>
                  <a:cubicBezTo>
                    <a:pt x="10225" y="15791"/>
                    <a:pt x="10484" y="16254"/>
                    <a:pt x="10746" y="16726"/>
                  </a:cubicBezTo>
                  <a:cubicBezTo>
                    <a:pt x="10794" y="16812"/>
                    <a:pt x="10874" y="16847"/>
                    <a:pt x="10957" y="16847"/>
                  </a:cubicBezTo>
                  <a:cubicBezTo>
                    <a:pt x="10980" y="16847"/>
                    <a:pt x="11003" y="16844"/>
                    <a:pt x="11026" y="16839"/>
                  </a:cubicBezTo>
                  <a:cubicBezTo>
                    <a:pt x="11045" y="16866"/>
                    <a:pt x="11068" y="16891"/>
                    <a:pt x="11095" y="16909"/>
                  </a:cubicBezTo>
                  <a:cubicBezTo>
                    <a:pt x="10654" y="17672"/>
                    <a:pt x="10838" y="18908"/>
                    <a:pt x="11719" y="19245"/>
                  </a:cubicBezTo>
                  <a:cubicBezTo>
                    <a:pt x="11598" y="20138"/>
                    <a:pt x="12218" y="21153"/>
                    <a:pt x="13079" y="21417"/>
                  </a:cubicBezTo>
                  <a:cubicBezTo>
                    <a:pt x="13103" y="21424"/>
                    <a:pt x="13127" y="21428"/>
                    <a:pt x="13152" y="21428"/>
                  </a:cubicBezTo>
                  <a:cubicBezTo>
                    <a:pt x="13222" y="21428"/>
                    <a:pt x="13290" y="21398"/>
                    <a:pt x="13338" y="21343"/>
                  </a:cubicBezTo>
                  <a:cubicBezTo>
                    <a:pt x="13525" y="21364"/>
                    <a:pt x="13715" y="21374"/>
                    <a:pt x="13907" y="21374"/>
                  </a:cubicBezTo>
                  <a:cubicBezTo>
                    <a:pt x="16171" y="21374"/>
                    <a:pt x="18674" y="19990"/>
                    <a:pt x="19384" y="17776"/>
                  </a:cubicBezTo>
                  <a:cubicBezTo>
                    <a:pt x="19421" y="17661"/>
                    <a:pt x="19383" y="17566"/>
                    <a:pt x="19311" y="17508"/>
                  </a:cubicBezTo>
                  <a:cubicBezTo>
                    <a:pt x="19202" y="16889"/>
                    <a:pt x="18778" y="16277"/>
                    <a:pt x="18311" y="15885"/>
                  </a:cubicBezTo>
                  <a:cubicBezTo>
                    <a:pt x="18298" y="15874"/>
                    <a:pt x="18285" y="15866"/>
                    <a:pt x="18269" y="15860"/>
                  </a:cubicBezTo>
                  <a:cubicBezTo>
                    <a:pt x="18320" y="15094"/>
                    <a:pt x="17670" y="14335"/>
                    <a:pt x="16949" y="14168"/>
                  </a:cubicBezTo>
                  <a:cubicBezTo>
                    <a:pt x="16934" y="14164"/>
                    <a:pt x="16919" y="14163"/>
                    <a:pt x="16905" y="14163"/>
                  </a:cubicBezTo>
                  <a:cubicBezTo>
                    <a:pt x="16715" y="14163"/>
                    <a:pt x="16591" y="14444"/>
                    <a:pt x="16793" y="14537"/>
                  </a:cubicBezTo>
                  <a:cubicBezTo>
                    <a:pt x="17079" y="14669"/>
                    <a:pt x="17318" y="14856"/>
                    <a:pt x="17490" y="15124"/>
                  </a:cubicBezTo>
                  <a:cubicBezTo>
                    <a:pt x="17643" y="15362"/>
                    <a:pt x="17680" y="15600"/>
                    <a:pt x="17709" y="15863"/>
                  </a:cubicBezTo>
                  <a:cubicBezTo>
                    <a:pt x="17660" y="15885"/>
                    <a:pt x="17617" y="15918"/>
                    <a:pt x="17585" y="15960"/>
                  </a:cubicBezTo>
                  <a:cubicBezTo>
                    <a:pt x="16240" y="17738"/>
                    <a:pt x="14358" y="18545"/>
                    <a:pt x="12189" y="18770"/>
                  </a:cubicBezTo>
                  <a:cubicBezTo>
                    <a:pt x="12140" y="18773"/>
                    <a:pt x="12094" y="18795"/>
                    <a:pt x="12060" y="18830"/>
                  </a:cubicBezTo>
                  <a:cubicBezTo>
                    <a:pt x="12053" y="18815"/>
                    <a:pt x="12042" y="18799"/>
                    <a:pt x="12031" y="18786"/>
                  </a:cubicBezTo>
                  <a:cubicBezTo>
                    <a:pt x="11780" y="18524"/>
                    <a:pt x="11543" y="18334"/>
                    <a:pt x="11463" y="17959"/>
                  </a:cubicBezTo>
                  <a:cubicBezTo>
                    <a:pt x="11388" y="17615"/>
                    <a:pt x="11458" y="17277"/>
                    <a:pt x="11630" y="16977"/>
                  </a:cubicBezTo>
                  <a:cubicBezTo>
                    <a:pt x="11729" y="16980"/>
                    <a:pt x="11829" y="16982"/>
                    <a:pt x="11929" y="16982"/>
                  </a:cubicBezTo>
                  <a:cubicBezTo>
                    <a:pt x="12489" y="16982"/>
                    <a:pt x="13053" y="16929"/>
                    <a:pt x="13592" y="16810"/>
                  </a:cubicBezTo>
                  <a:cubicBezTo>
                    <a:pt x="13604" y="16812"/>
                    <a:pt x="13616" y="16813"/>
                    <a:pt x="13628" y="16813"/>
                  </a:cubicBezTo>
                  <a:cubicBezTo>
                    <a:pt x="13676" y="16813"/>
                    <a:pt x="13723" y="16798"/>
                    <a:pt x="13762" y="16770"/>
                  </a:cubicBezTo>
                  <a:cubicBezTo>
                    <a:pt x="14966" y="16468"/>
                    <a:pt x="16029" y="15808"/>
                    <a:pt x="16618" y="14586"/>
                  </a:cubicBezTo>
                  <a:cubicBezTo>
                    <a:pt x="16664" y="14499"/>
                    <a:pt x="16667" y="14396"/>
                    <a:pt x="16629" y="14304"/>
                  </a:cubicBezTo>
                  <a:cubicBezTo>
                    <a:pt x="16669" y="14214"/>
                    <a:pt x="16673" y="14105"/>
                    <a:pt x="16608" y="13989"/>
                  </a:cubicBezTo>
                  <a:cubicBezTo>
                    <a:pt x="16068" y="13038"/>
                    <a:pt x="15588" y="12079"/>
                    <a:pt x="15102" y="11103"/>
                  </a:cubicBezTo>
                  <a:cubicBezTo>
                    <a:pt x="17520" y="8757"/>
                    <a:pt x="18795" y="4863"/>
                    <a:pt x="16349" y="2032"/>
                  </a:cubicBezTo>
                  <a:cubicBezTo>
                    <a:pt x="15079" y="562"/>
                    <a:pt x="13166" y="1"/>
                    <a:pt x="11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"/>
            <p:cNvSpPr/>
            <p:nvPr/>
          </p:nvSpPr>
          <p:spPr>
            <a:xfrm>
              <a:off x="1216414" y="1365116"/>
              <a:ext cx="83195" cy="91600"/>
            </a:xfrm>
            <a:custGeom>
              <a:rect b="b" l="l" r="r" t="t"/>
              <a:pathLst>
                <a:path extrusionOk="0" h="2768" w="2514">
                  <a:moveTo>
                    <a:pt x="2283" y="0"/>
                  </a:moveTo>
                  <a:cubicBezTo>
                    <a:pt x="2257" y="0"/>
                    <a:pt x="2230" y="8"/>
                    <a:pt x="2204" y="26"/>
                  </a:cubicBezTo>
                  <a:cubicBezTo>
                    <a:pt x="1304" y="668"/>
                    <a:pt x="589" y="1584"/>
                    <a:pt x="63" y="2549"/>
                  </a:cubicBezTo>
                  <a:cubicBezTo>
                    <a:pt x="1" y="2662"/>
                    <a:pt x="101" y="2767"/>
                    <a:pt x="199" y="2767"/>
                  </a:cubicBezTo>
                  <a:cubicBezTo>
                    <a:pt x="243" y="2767"/>
                    <a:pt x="286" y="2746"/>
                    <a:pt x="314" y="2696"/>
                  </a:cubicBezTo>
                  <a:cubicBezTo>
                    <a:pt x="860" y="1735"/>
                    <a:pt x="1572" y="994"/>
                    <a:pt x="2400" y="280"/>
                  </a:cubicBezTo>
                  <a:cubicBezTo>
                    <a:pt x="2513" y="183"/>
                    <a:pt x="2408" y="0"/>
                    <a:pt x="2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"/>
            <p:cNvSpPr/>
            <p:nvPr/>
          </p:nvSpPr>
          <p:spPr>
            <a:xfrm>
              <a:off x="1214230" y="1326463"/>
              <a:ext cx="63538" cy="48745"/>
            </a:xfrm>
            <a:custGeom>
              <a:rect b="b" l="l" r="r" t="t"/>
              <a:pathLst>
                <a:path extrusionOk="0" h="1473" w="1920">
                  <a:moveTo>
                    <a:pt x="1664" y="1"/>
                  </a:moveTo>
                  <a:cubicBezTo>
                    <a:pt x="1624" y="1"/>
                    <a:pt x="1581" y="15"/>
                    <a:pt x="1538" y="50"/>
                  </a:cubicBezTo>
                  <a:lnTo>
                    <a:pt x="96" y="1243"/>
                  </a:lnTo>
                  <a:cubicBezTo>
                    <a:pt x="1" y="1320"/>
                    <a:pt x="90" y="1473"/>
                    <a:pt x="192" y="1473"/>
                  </a:cubicBezTo>
                  <a:cubicBezTo>
                    <a:pt x="213" y="1473"/>
                    <a:pt x="235" y="1466"/>
                    <a:pt x="256" y="1450"/>
                  </a:cubicBezTo>
                  <a:lnTo>
                    <a:pt x="1756" y="333"/>
                  </a:lnTo>
                  <a:cubicBezTo>
                    <a:pt x="1919" y="211"/>
                    <a:pt x="1815" y="1"/>
                    <a:pt x="16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2" name="Google Shape;412;p1"/>
          <p:cNvGrpSpPr/>
          <p:nvPr/>
        </p:nvGrpSpPr>
        <p:grpSpPr>
          <a:xfrm>
            <a:off x="-182869" y="835238"/>
            <a:ext cx="1277205" cy="1131334"/>
            <a:chOff x="-182869" y="835238"/>
            <a:chExt cx="1277205" cy="1131334"/>
          </a:xfrm>
        </p:grpSpPr>
        <p:sp>
          <p:nvSpPr>
            <p:cNvPr id="413" name="Google Shape;413;p1"/>
            <p:cNvSpPr/>
            <p:nvPr/>
          </p:nvSpPr>
          <p:spPr>
            <a:xfrm>
              <a:off x="-182869" y="851983"/>
              <a:ext cx="1277205" cy="1076929"/>
            </a:xfrm>
            <a:custGeom>
              <a:rect b="b" l="l" r="r" t="t"/>
              <a:pathLst>
                <a:path extrusionOk="0" h="32543" w="38595">
                  <a:moveTo>
                    <a:pt x="5482" y="757"/>
                  </a:moveTo>
                  <a:cubicBezTo>
                    <a:pt x="9744" y="757"/>
                    <a:pt x="13979" y="1983"/>
                    <a:pt x="17624" y="4249"/>
                  </a:cubicBezTo>
                  <a:cubicBezTo>
                    <a:pt x="21956" y="6940"/>
                    <a:pt x="24621" y="10679"/>
                    <a:pt x="26212" y="15448"/>
                  </a:cubicBezTo>
                  <a:cubicBezTo>
                    <a:pt x="25337" y="16600"/>
                    <a:pt x="24513" y="17790"/>
                    <a:pt x="23775" y="19030"/>
                  </a:cubicBezTo>
                  <a:cubicBezTo>
                    <a:pt x="23769" y="19040"/>
                    <a:pt x="23771" y="19049"/>
                    <a:pt x="23765" y="19058"/>
                  </a:cubicBezTo>
                  <a:cubicBezTo>
                    <a:pt x="23310" y="19007"/>
                    <a:pt x="22855" y="18981"/>
                    <a:pt x="22401" y="18966"/>
                  </a:cubicBezTo>
                  <a:cubicBezTo>
                    <a:pt x="22388" y="18935"/>
                    <a:pt x="22368" y="18906"/>
                    <a:pt x="22343" y="18883"/>
                  </a:cubicBezTo>
                  <a:cubicBezTo>
                    <a:pt x="18336" y="14967"/>
                    <a:pt x="12853" y="12949"/>
                    <a:pt x="7336" y="12949"/>
                  </a:cubicBezTo>
                  <a:cubicBezTo>
                    <a:pt x="5691" y="12949"/>
                    <a:pt x="4043" y="13129"/>
                    <a:pt x="2431" y="13491"/>
                  </a:cubicBezTo>
                  <a:lnTo>
                    <a:pt x="4986" y="10881"/>
                  </a:lnTo>
                  <a:cubicBezTo>
                    <a:pt x="5145" y="10717"/>
                    <a:pt x="5140" y="10409"/>
                    <a:pt x="4920" y="10291"/>
                  </a:cubicBezTo>
                  <a:cubicBezTo>
                    <a:pt x="3721" y="9649"/>
                    <a:pt x="2497" y="9075"/>
                    <a:pt x="1243" y="8554"/>
                  </a:cubicBezTo>
                  <a:cubicBezTo>
                    <a:pt x="2477" y="7724"/>
                    <a:pt x="3655" y="6814"/>
                    <a:pt x="4771" y="5830"/>
                  </a:cubicBezTo>
                  <a:cubicBezTo>
                    <a:pt x="4941" y="5679"/>
                    <a:pt x="4912" y="5361"/>
                    <a:pt x="4708" y="5254"/>
                  </a:cubicBezTo>
                  <a:cubicBezTo>
                    <a:pt x="3854" y="4805"/>
                    <a:pt x="3001" y="4358"/>
                    <a:pt x="2148" y="3912"/>
                  </a:cubicBezTo>
                  <a:cubicBezTo>
                    <a:pt x="2894" y="3595"/>
                    <a:pt x="3639" y="3278"/>
                    <a:pt x="4385" y="2961"/>
                  </a:cubicBezTo>
                  <a:cubicBezTo>
                    <a:pt x="4644" y="2851"/>
                    <a:pt x="4595" y="2486"/>
                    <a:pt x="4396" y="2354"/>
                  </a:cubicBezTo>
                  <a:lnTo>
                    <a:pt x="2344" y="982"/>
                  </a:lnTo>
                  <a:cubicBezTo>
                    <a:pt x="3386" y="831"/>
                    <a:pt x="4435" y="757"/>
                    <a:pt x="5482" y="757"/>
                  </a:cubicBezTo>
                  <a:close/>
                  <a:moveTo>
                    <a:pt x="28705" y="13579"/>
                  </a:moveTo>
                  <a:cubicBezTo>
                    <a:pt x="29313" y="15774"/>
                    <a:pt x="29856" y="18001"/>
                    <a:pt x="30620" y="20144"/>
                  </a:cubicBezTo>
                  <a:cubicBezTo>
                    <a:pt x="30651" y="20240"/>
                    <a:pt x="30730" y="20312"/>
                    <a:pt x="30830" y="20332"/>
                  </a:cubicBezTo>
                  <a:cubicBezTo>
                    <a:pt x="30883" y="20435"/>
                    <a:pt x="30985" y="20512"/>
                    <a:pt x="31137" y="20512"/>
                  </a:cubicBezTo>
                  <a:cubicBezTo>
                    <a:pt x="31141" y="20512"/>
                    <a:pt x="31145" y="20512"/>
                    <a:pt x="31150" y="20511"/>
                  </a:cubicBezTo>
                  <a:cubicBezTo>
                    <a:pt x="31536" y="20500"/>
                    <a:pt x="31923" y="20494"/>
                    <a:pt x="32309" y="20494"/>
                  </a:cubicBezTo>
                  <a:cubicBezTo>
                    <a:pt x="33975" y="20494"/>
                    <a:pt x="35639" y="20601"/>
                    <a:pt x="37292" y="20818"/>
                  </a:cubicBezTo>
                  <a:cubicBezTo>
                    <a:pt x="35683" y="22270"/>
                    <a:pt x="33947" y="23581"/>
                    <a:pt x="32389" y="25080"/>
                  </a:cubicBezTo>
                  <a:cubicBezTo>
                    <a:pt x="32227" y="25235"/>
                    <a:pt x="32348" y="25481"/>
                    <a:pt x="32528" y="25515"/>
                  </a:cubicBezTo>
                  <a:cubicBezTo>
                    <a:pt x="32828" y="27512"/>
                    <a:pt x="33165" y="29421"/>
                    <a:pt x="33152" y="31432"/>
                  </a:cubicBezTo>
                  <a:cubicBezTo>
                    <a:pt x="31393" y="30242"/>
                    <a:pt x="29673" y="28999"/>
                    <a:pt x="27992" y="27704"/>
                  </a:cubicBezTo>
                  <a:cubicBezTo>
                    <a:pt x="27921" y="27649"/>
                    <a:pt x="27851" y="27626"/>
                    <a:pt x="27785" y="27626"/>
                  </a:cubicBezTo>
                  <a:cubicBezTo>
                    <a:pt x="27637" y="27626"/>
                    <a:pt x="27511" y="27743"/>
                    <a:pt x="27457" y="27892"/>
                  </a:cubicBezTo>
                  <a:cubicBezTo>
                    <a:pt x="27419" y="27894"/>
                    <a:pt x="27384" y="27906"/>
                    <a:pt x="27351" y="27926"/>
                  </a:cubicBezTo>
                  <a:cubicBezTo>
                    <a:pt x="25455" y="29082"/>
                    <a:pt x="23590" y="30644"/>
                    <a:pt x="21519" y="31473"/>
                  </a:cubicBezTo>
                  <a:cubicBezTo>
                    <a:pt x="21317" y="31722"/>
                    <a:pt x="21192" y="31846"/>
                    <a:pt x="21142" y="31846"/>
                  </a:cubicBezTo>
                  <a:cubicBezTo>
                    <a:pt x="21097" y="31846"/>
                    <a:pt x="21115" y="31743"/>
                    <a:pt x="21196" y="31536"/>
                  </a:cubicBezTo>
                  <a:cubicBezTo>
                    <a:pt x="21273" y="31242"/>
                    <a:pt x="21349" y="30949"/>
                    <a:pt x="21424" y="30657"/>
                  </a:cubicBezTo>
                  <a:cubicBezTo>
                    <a:pt x="21576" y="30070"/>
                    <a:pt x="21727" y="29485"/>
                    <a:pt x="21879" y="28900"/>
                  </a:cubicBezTo>
                  <a:cubicBezTo>
                    <a:pt x="22233" y="27532"/>
                    <a:pt x="22591" y="26168"/>
                    <a:pt x="22937" y="24798"/>
                  </a:cubicBezTo>
                  <a:cubicBezTo>
                    <a:pt x="22986" y="24604"/>
                    <a:pt x="22888" y="24460"/>
                    <a:pt x="22751" y="24385"/>
                  </a:cubicBezTo>
                  <a:cubicBezTo>
                    <a:pt x="22769" y="24302"/>
                    <a:pt x="22740" y="24216"/>
                    <a:pt x="22676" y="24161"/>
                  </a:cubicBezTo>
                  <a:cubicBezTo>
                    <a:pt x="21126" y="22746"/>
                    <a:pt x="19395" y="21505"/>
                    <a:pt x="17712" y="20245"/>
                  </a:cubicBezTo>
                  <a:cubicBezTo>
                    <a:pt x="19098" y="19900"/>
                    <a:pt x="20490" y="19733"/>
                    <a:pt x="21901" y="19733"/>
                  </a:cubicBezTo>
                  <a:cubicBezTo>
                    <a:pt x="22587" y="19733"/>
                    <a:pt x="23277" y="19772"/>
                    <a:pt x="23974" y="19850"/>
                  </a:cubicBezTo>
                  <a:cubicBezTo>
                    <a:pt x="23991" y="19852"/>
                    <a:pt x="24007" y="19852"/>
                    <a:pt x="24022" y="19852"/>
                  </a:cubicBezTo>
                  <a:cubicBezTo>
                    <a:pt x="24245" y="19852"/>
                    <a:pt x="24349" y="19673"/>
                    <a:pt x="24340" y="19487"/>
                  </a:cubicBezTo>
                  <a:cubicBezTo>
                    <a:pt x="24368" y="19467"/>
                    <a:pt x="24391" y="19442"/>
                    <a:pt x="24411" y="19416"/>
                  </a:cubicBezTo>
                  <a:cubicBezTo>
                    <a:pt x="25772" y="17402"/>
                    <a:pt x="27151" y="15442"/>
                    <a:pt x="28705" y="13579"/>
                  </a:cubicBezTo>
                  <a:close/>
                  <a:moveTo>
                    <a:pt x="5503" y="0"/>
                  </a:moveTo>
                  <a:cubicBezTo>
                    <a:pt x="4148" y="0"/>
                    <a:pt x="2793" y="125"/>
                    <a:pt x="1457" y="383"/>
                  </a:cubicBezTo>
                  <a:cubicBezTo>
                    <a:pt x="1100" y="451"/>
                    <a:pt x="1131" y="878"/>
                    <a:pt x="1371" y="1036"/>
                  </a:cubicBezTo>
                  <a:cubicBezTo>
                    <a:pt x="1385" y="1131"/>
                    <a:pt x="1440" y="1216"/>
                    <a:pt x="1523" y="1269"/>
                  </a:cubicBezTo>
                  <a:lnTo>
                    <a:pt x="3480" y="2583"/>
                  </a:lnTo>
                  <a:cubicBezTo>
                    <a:pt x="2698" y="2910"/>
                    <a:pt x="1916" y="3238"/>
                    <a:pt x="1134" y="3564"/>
                  </a:cubicBezTo>
                  <a:cubicBezTo>
                    <a:pt x="886" y="3669"/>
                    <a:pt x="898" y="4068"/>
                    <a:pt x="1123" y="4188"/>
                  </a:cubicBezTo>
                  <a:cubicBezTo>
                    <a:pt x="2037" y="4672"/>
                    <a:pt x="2953" y="5156"/>
                    <a:pt x="3869" y="5637"/>
                  </a:cubicBezTo>
                  <a:cubicBezTo>
                    <a:pt x="2737" y="6608"/>
                    <a:pt x="1540" y="7501"/>
                    <a:pt x="285" y="8309"/>
                  </a:cubicBezTo>
                  <a:cubicBezTo>
                    <a:pt x="0" y="8491"/>
                    <a:pt x="66" y="8868"/>
                    <a:pt x="365" y="8988"/>
                  </a:cubicBezTo>
                  <a:cubicBezTo>
                    <a:pt x="1641" y="9498"/>
                    <a:pt x="2889" y="10072"/>
                    <a:pt x="4107" y="10709"/>
                  </a:cubicBezTo>
                  <a:lnTo>
                    <a:pt x="955" y="13919"/>
                  </a:lnTo>
                  <a:cubicBezTo>
                    <a:pt x="724" y="14155"/>
                    <a:pt x="894" y="14573"/>
                    <a:pt x="1205" y="14573"/>
                  </a:cubicBezTo>
                  <a:cubicBezTo>
                    <a:pt x="1238" y="14573"/>
                    <a:pt x="1274" y="14568"/>
                    <a:pt x="1310" y="14558"/>
                  </a:cubicBezTo>
                  <a:cubicBezTo>
                    <a:pt x="3280" y="13989"/>
                    <a:pt x="5279" y="13716"/>
                    <a:pt x="7261" y="13716"/>
                  </a:cubicBezTo>
                  <a:cubicBezTo>
                    <a:pt x="12453" y="13716"/>
                    <a:pt x="17526" y="15593"/>
                    <a:pt x="21645" y="18958"/>
                  </a:cubicBezTo>
                  <a:cubicBezTo>
                    <a:pt x="19988" y="18978"/>
                    <a:pt x="18343" y="19228"/>
                    <a:pt x="16756" y="19703"/>
                  </a:cubicBezTo>
                  <a:cubicBezTo>
                    <a:pt x="16416" y="19804"/>
                    <a:pt x="16391" y="20208"/>
                    <a:pt x="16652" y="20407"/>
                  </a:cubicBezTo>
                  <a:cubicBezTo>
                    <a:pt x="18490" y="21804"/>
                    <a:pt x="20294" y="23303"/>
                    <a:pt x="22245" y="24543"/>
                  </a:cubicBezTo>
                  <a:cubicBezTo>
                    <a:pt x="22234" y="24559"/>
                    <a:pt x="22225" y="24576"/>
                    <a:pt x="22219" y="24595"/>
                  </a:cubicBezTo>
                  <a:cubicBezTo>
                    <a:pt x="21706" y="26544"/>
                    <a:pt x="21210" y="28500"/>
                    <a:pt x="20707" y="30453"/>
                  </a:cubicBezTo>
                  <a:cubicBezTo>
                    <a:pt x="20577" y="30960"/>
                    <a:pt x="20017" y="32050"/>
                    <a:pt x="20683" y="32418"/>
                  </a:cubicBezTo>
                  <a:cubicBezTo>
                    <a:pt x="20782" y="32473"/>
                    <a:pt x="20896" y="32497"/>
                    <a:pt x="21019" y="32497"/>
                  </a:cubicBezTo>
                  <a:cubicBezTo>
                    <a:pt x="21809" y="32497"/>
                    <a:pt x="22999" y="31509"/>
                    <a:pt x="23489" y="31222"/>
                  </a:cubicBezTo>
                  <a:cubicBezTo>
                    <a:pt x="24927" y="30378"/>
                    <a:pt x="26345" y="29470"/>
                    <a:pt x="27620" y="28388"/>
                  </a:cubicBezTo>
                  <a:cubicBezTo>
                    <a:pt x="29473" y="29819"/>
                    <a:pt x="31373" y="31182"/>
                    <a:pt x="33322" y="32482"/>
                  </a:cubicBezTo>
                  <a:cubicBezTo>
                    <a:pt x="33384" y="32524"/>
                    <a:pt x="33451" y="32543"/>
                    <a:pt x="33515" y="32543"/>
                  </a:cubicBezTo>
                  <a:cubicBezTo>
                    <a:pt x="33715" y="32543"/>
                    <a:pt x="33899" y="32366"/>
                    <a:pt x="33908" y="32155"/>
                  </a:cubicBezTo>
                  <a:cubicBezTo>
                    <a:pt x="34023" y="29876"/>
                    <a:pt x="33896" y="27417"/>
                    <a:pt x="33035" y="25276"/>
                  </a:cubicBezTo>
                  <a:cubicBezTo>
                    <a:pt x="35002" y="24068"/>
                    <a:pt x="36743" y="22398"/>
                    <a:pt x="38405" y="20821"/>
                  </a:cubicBezTo>
                  <a:cubicBezTo>
                    <a:pt x="38595" y="20642"/>
                    <a:pt x="38540" y="20228"/>
                    <a:pt x="38247" y="20184"/>
                  </a:cubicBezTo>
                  <a:cubicBezTo>
                    <a:pt x="36273" y="19882"/>
                    <a:pt x="34279" y="19731"/>
                    <a:pt x="32283" y="19731"/>
                  </a:cubicBezTo>
                  <a:cubicBezTo>
                    <a:pt x="31908" y="19731"/>
                    <a:pt x="31533" y="19736"/>
                    <a:pt x="31157" y="19747"/>
                  </a:cubicBezTo>
                  <a:cubicBezTo>
                    <a:pt x="31141" y="19749"/>
                    <a:pt x="31124" y="19750"/>
                    <a:pt x="31107" y="19753"/>
                  </a:cubicBezTo>
                  <a:cubicBezTo>
                    <a:pt x="30666" y="17361"/>
                    <a:pt x="29921" y="15015"/>
                    <a:pt x="29255" y="12679"/>
                  </a:cubicBezTo>
                  <a:cubicBezTo>
                    <a:pt x="29207" y="12509"/>
                    <a:pt x="29030" y="12384"/>
                    <a:pt x="28858" y="12384"/>
                  </a:cubicBezTo>
                  <a:cubicBezTo>
                    <a:pt x="28769" y="12384"/>
                    <a:pt x="28682" y="12418"/>
                    <a:pt x="28614" y="12497"/>
                  </a:cubicBezTo>
                  <a:cubicBezTo>
                    <a:pt x="27929" y="13288"/>
                    <a:pt x="27258" y="14099"/>
                    <a:pt x="26612" y="14927"/>
                  </a:cubicBezTo>
                  <a:cubicBezTo>
                    <a:pt x="25846" y="10227"/>
                    <a:pt x="22110" y="6232"/>
                    <a:pt x="18234" y="3765"/>
                  </a:cubicBezTo>
                  <a:cubicBezTo>
                    <a:pt x="14456" y="1362"/>
                    <a:pt x="9980" y="0"/>
                    <a:pt x="5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4" name="Google Shape;414;p1"/>
            <p:cNvGrpSpPr/>
            <p:nvPr/>
          </p:nvGrpSpPr>
          <p:grpSpPr>
            <a:xfrm>
              <a:off x="454360" y="835238"/>
              <a:ext cx="112382" cy="56555"/>
              <a:chOff x="454360" y="835238"/>
              <a:chExt cx="112382" cy="56555"/>
            </a:xfrm>
          </p:grpSpPr>
          <p:sp>
            <p:nvSpPr>
              <p:cNvPr id="415" name="Google Shape;415;p1"/>
              <p:cNvSpPr/>
              <p:nvPr/>
            </p:nvSpPr>
            <p:spPr>
              <a:xfrm>
                <a:off x="454360" y="840897"/>
                <a:ext cx="72870" cy="50896"/>
              </a:xfrm>
              <a:custGeom>
                <a:rect b="b" l="l" r="r" t="t"/>
                <a:pathLst>
                  <a:path extrusionOk="0" h="1538" w="2202">
                    <a:moveTo>
                      <a:pt x="128" y="0"/>
                    </a:moveTo>
                    <a:cubicBezTo>
                      <a:pt x="50" y="0"/>
                      <a:pt x="1" y="124"/>
                      <a:pt x="84" y="182"/>
                    </a:cubicBezTo>
                    <a:cubicBezTo>
                      <a:pt x="696" y="625"/>
                      <a:pt x="1311" y="1067"/>
                      <a:pt x="1925" y="1512"/>
                    </a:cubicBezTo>
                    <a:cubicBezTo>
                      <a:pt x="1950" y="1530"/>
                      <a:pt x="1975" y="1538"/>
                      <a:pt x="1999" y="1538"/>
                    </a:cubicBezTo>
                    <a:cubicBezTo>
                      <a:pt x="2118" y="1538"/>
                      <a:pt x="2201" y="1345"/>
                      <a:pt x="2070" y="1259"/>
                    </a:cubicBezTo>
                    <a:lnTo>
                      <a:pt x="179" y="17"/>
                    </a:lnTo>
                    <a:cubicBezTo>
                      <a:pt x="161" y="5"/>
                      <a:pt x="144" y="0"/>
                      <a:pt x="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"/>
              <p:cNvSpPr/>
              <p:nvPr/>
            </p:nvSpPr>
            <p:spPr>
              <a:xfrm>
                <a:off x="509095" y="835238"/>
                <a:ext cx="57647" cy="54934"/>
              </a:xfrm>
              <a:custGeom>
                <a:rect b="b" l="l" r="r" t="t"/>
                <a:pathLst>
                  <a:path extrusionOk="0" h="1660" w="1742">
                    <a:moveTo>
                      <a:pt x="110" y="0"/>
                    </a:moveTo>
                    <a:cubicBezTo>
                      <a:pt x="24" y="0"/>
                      <a:pt x="0" y="140"/>
                      <a:pt x="93" y="177"/>
                    </a:cubicBezTo>
                    <a:cubicBezTo>
                      <a:pt x="735" y="431"/>
                      <a:pt x="1187" y="934"/>
                      <a:pt x="1441" y="1568"/>
                    </a:cubicBezTo>
                    <a:cubicBezTo>
                      <a:pt x="1466" y="1632"/>
                      <a:pt x="1523" y="1660"/>
                      <a:pt x="1578" y="1660"/>
                    </a:cubicBezTo>
                    <a:cubicBezTo>
                      <a:pt x="1662" y="1660"/>
                      <a:pt x="1742" y="1596"/>
                      <a:pt x="1706" y="1494"/>
                    </a:cubicBezTo>
                    <a:cubicBezTo>
                      <a:pt x="1452" y="782"/>
                      <a:pt x="850" y="244"/>
                      <a:pt x="141" y="6"/>
                    </a:cubicBezTo>
                    <a:cubicBezTo>
                      <a:pt x="130" y="2"/>
                      <a:pt x="120" y="0"/>
                      <a:pt x="1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7" name="Google Shape;417;p1"/>
            <p:cNvGrpSpPr/>
            <p:nvPr/>
          </p:nvGrpSpPr>
          <p:grpSpPr>
            <a:xfrm>
              <a:off x="588484" y="1891352"/>
              <a:ext cx="127241" cy="75220"/>
              <a:chOff x="588484" y="1891352"/>
              <a:chExt cx="127241" cy="75220"/>
            </a:xfrm>
          </p:grpSpPr>
          <p:sp>
            <p:nvSpPr>
              <p:cNvPr id="418" name="Google Shape;418;p1"/>
              <p:cNvSpPr/>
              <p:nvPr/>
            </p:nvSpPr>
            <p:spPr>
              <a:xfrm>
                <a:off x="588484" y="1891352"/>
                <a:ext cx="82268" cy="56919"/>
              </a:xfrm>
              <a:custGeom>
                <a:rect b="b" l="l" r="r" t="t"/>
                <a:pathLst>
                  <a:path extrusionOk="0" h="1720" w="2486">
                    <a:moveTo>
                      <a:pt x="2272" y="1"/>
                    </a:moveTo>
                    <a:cubicBezTo>
                      <a:pt x="2238" y="1"/>
                      <a:pt x="2204" y="16"/>
                      <a:pt x="2175" y="51"/>
                    </a:cubicBezTo>
                    <a:cubicBezTo>
                      <a:pt x="1630" y="731"/>
                      <a:pt x="923" y="1232"/>
                      <a:pt x="103" y="1532"/>
                    </a:cubicBezTo>
                    <a:cubicBezTo>
                      <a:pt x="0" y="1570"/>
                      <a:pt x="29" y="1719"/>
                      <a:pt x="122" y="1719"/>
                    </a:cubicBezTo>
                    <a:cubicBezTo>
                      <a:pt x="131" y="1719"/>
                      <a:pt x="141" y="1718"/>
                      <a:pt x="152" y="1714"/>
                    </a:cubicBezTo>
                    <a:cubicBezTo>
                      <a:pt x="1024" y="1433"/>
                      <a:pt x="1773" y="938"/>
                      <a:pt x="2387" y="261"/>
                    </a:cubicBezTo>
                    <a:cubicBezTo>
                      <a:pt x="2486" y="151"/>
                      <a:pt x="2380" y="1"/>
                      <a:pt x="22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"/>
              <p:cNvSpPr/>
              <p:nvPr/>
            </p:nvSpPr>
            <p:spPr>
              <a:xfrm>
                <a:off x="652849" y="1914782"/>
                <a:ext cx="62876" cy="51790"/>
              </a:xfrm>
              <a:custGeom>
                <a:rect b="b" l="l" r="r" t="t"/>
                <a:pathLst>
                  <a:path extrusionOk="0" h="1565" w="1900">
                    <a:moveTo>
                      <a:pt x="1663" y="1"/>
                    </a:moveTo>
                    <a:cubicBezTo>
                      <a:pt x="1623" y="1"/>
                      <a:pt x="1578" y="16"/>
                      <a:pt x="1534" y="51"/>
                    </a:cubicBezTo>
                    <a:lnTo>
                      <a:pt x="933" y="526"/>
                    </a:lnTo>
                    <a:cubicBezTo>
                      <a:pt x="894" y="553"/>
                      <a:pt x="871" y="599"/>
                      <a:pt x="871" y="648"/>
                    </a:cubicBezTo>
                    <a:cubicBezTo>
                      <a:pt x="606" y="885"/>
                      <a:pt x="339" y="1123"/>
                      <a:pt x="77" y="1365"/>
                    </a:cubicBezTo>
                    <a:cubicBezTo>
                      <a:pt x="1" y="1435"/>
                      <a:pt x="73" y="1564"/>
                      <a:pt x="158" y="1564"/>
                    </a:cubicBezTo>
                    <a:cubicBezTo>
                      <a:pt x="177" y="1564"/>
                      <a:pt x="197" y="1558"/>
                      <a:pt x="215" y="1544"/>
                    </a:cubicBezTo>
                    <a:cubicBezTo>
                      <a:pt x="695" y="1180"/>
                      <a:pt x="1160" y="801"/>
                      <a:pt x="1636" y="434"/>
                    </a:cubicBezTo>
                    <a:lnTo>
                      <a:pt x="1794" y="310"/>
                    </a:lnTo>
                    <a:lnTo>
                      <a:pt x="1788" y="305"/>
                    </a:lnTo>
                    <a:cubicBezTo>
                      <a:pt x="1900" y="178"/>
                      <a:pt x="1804" y="1"/>
                      <a:pt x="16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0" name="Google Shape;420;p1"/>
          <p:cNvGrpSpPr/>
          <p:nvPr/>
        </p:nvGrpSpPr>
        <p:grpSpPr>
          <a:xfrm>
            <a:off x="1004821" y="2303619"/>
            <a:ext cx="413557" cy="605096"/>
            <a:chOff x="1004821" y="2303619"/>
            <a:chExt cx="413557" cy="605096"/>
          </a:xfrm>
        </p:grpSpPr>
        <p:grpSp>
          <p:nvGrpSpPr>
            <p:cNvPr id="421" name="Google Shape;421;p1"/>
            <p:cNvGrpSpPr/>
            <p:nvPr/>
          </p:nvGrpSpPr>
          <p:grpSpPr>
            <a:xfrm>
              <a:off x="1004821" y="2303619"/>
              <a:ext cx="344559" cy="605096"/>
              <a:chOff x="1004821" y="2303619"/>
              <a:chExt cx="344559" cy="605096"/>
            </a:xfrm>
          </p:grpSpPr>
          <p:sp>
            <p:nvSpPr>
              <p:cNvPr id="422" name="Google Shape;422;p1"/>
              <p:cNvSpPr/>
              <p:nvPr/>
            </p:nvSpPr>
            <p:spPr>
              <a:xfrm>
                <a:off x="1004821" y="2303619"/>
                <a:ext cx="344559" cy="605096"/>
              </a:xfrm>
              <a:custGeom>
                <a:rect b="b" l="l" r="r" t="t"/>
                <a:pathLst>
                  <a:path extrusionOk="0" h="18285" w="10412">
                    <a:moveTo>
                      <a:pt x="2426" y="713"/>
                    </a:moveTo>
                    <a:cubicBezTo>
                      <a:pt x="4359" y="713"/>
                      <a:pt x="6449" y="1112"/>
                      <a:pt x="7404" y="2943"/>
                    </a:cubicBezTo>
                    <a:cubicBezTo>
                      <a:pt x="8860" y="5733"/>
                      <a:pt x="6372" y="7591"/>
                      <a:pt x="4037" y="8368"/>
                    </a:cubicBezTo>
                    <a:cubicBezTo>
                      <a:pt x="4027" y="8366"/>
                      <a:pt x="4016" y="8366"/>
                      <a:pt x="4005" y="8366"/>
                    </a:cubicBezTo>
                    <a:cubicBezTo>
                      <a:pt x="3831" y="8366"/>
                      <a:pt x="3697" y="8530"/>
                      <a:pt x="3740" y="8705"/>
                    </a:cubicBezTo>
                    <a:cubicBezTo>
                      <a:pt x="3723" y="8910"/>
                      <a:pt x="3857" y="9126"/>
                      <a:pt x="4085" y="9126"/>
                    </a:cubicBezTo>
                    <a:cubicBezTo>
                      <a:pt x="4121" y="9126"/>
                      <a:pt x="4159" y="9121"/>
                      <a:pt x="4200" y="9109"/>
                    </a:cubicBezTo>
                    <a:cubicBezTo>
                      <a:pt x="4285" y="9084"/>
                      <a:pt x="4368" y="9055"/>
                      <a:pt x="4452" y="9028"/>
                    </a:cubicBezTo>
                    <a:cubicBezTo>
                      <a:pt x="6954" y="9853"/>
                      <a:pt x="9965" y="11925"/>
                      <a:pt x="8281" y="14894"/>
                    </a:cubicBezTo>
                    <a:lnTo>
                      <a:pt x="8280" y="14895"/>
                    </a:lnTo>
                    <a:cubicBezTo>
                      <a:pt x="7207" y="16790"/>
                      <a:pt x="5046" y="17519"/>
                      <a:pt x="2951" y="17519"/>
                    </a:cubicBezTo>
                    <a:cubicBezTo>
                      <a:pt x="2251" y="17519"/>
                      <a:pt x="1557" y="17437"/>
                      <a:pt x="914" y="17291"/>
                    </a:cubicBezTo>
                    <a:cubicBezTo>
                      <a:pt x="887" y="17285"/>
                      <a:pt x="859" y="17282"/>
                      <a:pt x="830" y="17282"/>
                    </a:cubicBezTo>
                    <a:cubicBezTo>
                      <a:pt x="812" y="17282"/>
                      <a:pt x="793" y="17284"/>
                      <a:pt x="774" y="17286"/>
                    </a:cubicBezTo>
                    <a:cubicBezTo>
                      <a:pt x="1291" y="11823"/>
                      <a:pt x="1175" y="6240"/>
                      <a:pt x="1277" y="754"/>
                    </a:cubicBezTo>
                    <a:cubicBezTo>
                      <a:pt x="1646" y="730"/>
                      <a:pt x="2033" y="713"/>
                      <a:pt x="2426" y="713"/>
                    </a:cubicBezTo>
                    <a:close/>
                    <a:moveTo>
                      <a:pt x="3011" y="1"/>
                    </a:moveTo>
                    <a:cubicBezTo>
                      <a:pt x="2357" y="1"/>
                      <a:pt x="1711" y="85"/>
                      <a:pt x="1114" y="249"/>
                    </a:cubicBezTo>
                    <a:cubicBezTo>
                      <a:pt x="1086" y="256"/>
                      <a:pt x="1060" y="270"/>
                      <a:pt x="1037" y="287"/>
                    </a:cubicBezTo>
                    <a:cubicBezTo>
                      <a:pt x="995" y="274"/>
                      <a:pt x="951" y="267"/>
                      <a:pt x="906" y="267"/>
                    </a:cubicBezTo>
                    <a:cubicBezTo>
                      <a:pt x="717" y="267"/>
                      <a:pt x="526" y="389"/>
                      <a:pt x="519" y="633"/>
                    </a:cubicBezTo>
                    <a:cubicBezTo>
                      <a:pt x="381" y="6214"/>
                      <a:pt x="0" y="11890"/>
                      <a:pt x="297" y="17467"/>
                    </a:cubicBezTo>
                    <a:cubicBezTo>
                      <a:pt x="303" y="17582"/>
                      <a:pt x="369" y="17651"/>
                      <a:pt x="449" y="17677"/>
                    </a:cubicBezTo>
                    <a:cubicBezTo>
                      <a:pt x="447" y="17827"/>
                      <a:pt x="524" y="17971"/>
                      <a:pt x="714" y="18018"/>
                    </a:cubicBezTo>
                    <a:cubicBezTo>
                      <a:pt x="1413" y="18192"/>
                      <a:pt x="2171" y="18284"/>
                      <a:pt x="2939" y="18284"/>
                    </a:cubicBezTo>
                    <a:cubicBezTo>
                      <a:pt x="5505" y="18284"/>
                      <a:pt x="8187" y="17252"/>
                      <a:pt x="9197" y="14760"/>
                    </a:cubicBezTo>
                    <a:cubicBezTo>
                      <a:pt x="10412" y="11768"/>
                      <a:pt x="7970" y="9542"/>
                      <a:pt x="5359" y="8683"/>
                    </a:cubicBezTo>
                    <a:cubicBezTo>
                      <a:pt x="7505" y="7727"/>
                      <a:pt x="9188" y="5908"/>
                      <a:pt x="8364" y="3300"/>
                    </a:cubicBezTo>
                    <a:cubicBezTo>
                      <a:pt x="7644" y="1024"/>
                      <a:pt x="5284" y="1"/>
                      <a:pt x="30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1"/>
              <p:cNvSpPr/>
              <p:nvPr/>
            </p:nvSpPr>
            <p:spPr>
              <a:xfrm>
                <a:off x="1099896" y="2690900"/>
                <a:ext cx="119960" cy="115691"/>
              </a:xfrm>
              <a:custGeom>
                <a:rect b="b" l="l" r="r" t="t"/>
                <a:pathLst>
                  <a:path extrusionOk="0" h="3496" w="3625">
                    <a:moveTo>
                      <a:pt x="1537" y="550"/>
                    </a:moveTo>
                    <a:cubicBezTo>
                      <a:pt x="1555" y="651"/>
                      <a:pt x="1633" y="731"/>
                      <a:pt x="1734" y="751"/>
                    </a:cubicBezTo>
                    <a:cubicBezTo>
                      <a:pt x="2292" y="873"/>
                      <a:pt x="2877" y="1077"/>
                      <a:pt x="2921" y="1753"/>
                    </a:cubicBezTo>
                    <a:cubicBezTo>
                      <a:pt x="2960" y="2340"/>
                      <a:pt x="2403" y="2842"/>
                      <a:pt x="1834" y="2842"/>
                    </a:cubicBezTo>
                    <a:cubicBezTo>
                      <a:pt x="1760" y="2842"/>
                      <a:pt x="1686" y="2833"/>
                      <a:pt x="1613" y="2815"/>
                    </a:cubicBezTo>
                    <a:cubicBezTo>
                      <a:pt x="1034" y="2673"/>
                      <a:pt x="645" y="2008"/>
                      <a:pt x="771" y="1437"/>
                    </a:cubicBezTo>
                    <a:cubicBezTo>
                      <a:pt x="864" y="1010"/>
                      <a:pt x="1167" y="723"/>
                      <a:pt x="1537" y="550"/>
                    </a:cubicBezTo>
                    <a:close/>
                    <a:moveTo>
                      <a:pt x="1867" y="1"/>
                    </a:moveTo>
                    <a:cubicBezTo>
                      <a:pt x="1038" y="1"/>
                      <a:pt x="264" y="625"/>
                      <a:pt x="138" y="1474"/>
                    </a:cubicBezTo>
                    <a:cubicBezTo>
                      <a:pt x="0" y="2411"/>
                      <a:pt x="736" y="3390"/>
                      <a:pt x="1685" y="3488"/>
                    </a:cubicBezTo>
                    <a:cubicBezTo>
                      <a:pt x="1737" y="3493"/>
                      <a:pt x="1789" y="3496"/>
                      <a:pt x="1841" y="3496"/>
                    </a:cubicBezTo>
                    <a:cubicBezTo>
                      <a:pt x="2717" y="3496"/>
                      <a:pt x="3565" y="2767"/>
                      <a:pt x="3597" y="1869"/>
                    </a:cubicBezTo>
                    <a:cubicBezTo>
                      <a:pt x="3624" y="1115"/>
                      <a:pt x="2996" y="279"/>
                      <a:pt x="2235" y="161"/>
                    </a:cubicBezTo>
                    <a:cubicBezTo>
                      <a:pt x="2224" y="91"/>
                      <a:pt x="2183" y="30"/>
                      <a:pt x="2108" y="19"/>
                    </a:cubicBezTo>
                    <a:cubicBezTo>
                      <a:pt x="2027" y="7"/>
                      <a:pt x="1947" y="1"/>
                      <a:pt x="18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1"/>
              <p:cNvSpPr/>
              <p:nvPr/>
            </p:nvSpPr>
            <p:spPr>
              <a:xfrm>
                <a:off x="1100160" y="2414181"/>
                <a:ext cx="100006" cy="87298"/>
              </a:xfrm>
              <a:custGeom>
                <a:rect b="b" l="l" r="r" t="t"/>
                <a:pathLst>
                  <a:path extrusionOk="0" h="2638" w="3022">
                    <a:moveTo>
                      <a:pt x="1535" y="719"/>
                    </a:moveTo>
                    <a:cubicBezTo>
                      <a:pt x="1744" y="719"/>
                      <a:pt x="1945" y="806"/>
                      <a:pt x="2062" y="1017"/>
                    </a:cubicBezTo>
                    <a:cubicBezTo>
                      <a:pt x="2274" y="1406"/>
                      <a:pt x="1911" y="1899"/>
                      <a:pt x="1519" y="1979"/>
                    </a:cubicBezTo>
                    <a:cubicBezTo>
                      <a:pt x="1473" y="1988"/>
                      <a:pt x="1427" y="1992"/>
                      <a:pt x="1382" y="1992"/>
                    </a:cubicBezTo>
                    <a:cubicBezTo>
                      <a:pt x="968" y="1992"/>
                      <a:pt x="631" y="1615"/>
                      <a:pt x="626" y="1201"/>
                    </a:cubicBezTo>
                    <a:cubicBezTo>
                      <a:pt x="628" y="1040"/>
                      <a:pt x="680" y="885"/>
                      <a:pt x="778" y="758"/>
                    </a:cubicBezTo>
                    <a:cubicBezTo>
                      <a:pt x="835" y="822"/>
                      <a:pt x="915" y="856"/>
                      <a:pt x="996" y="856"/>
                    </a:cubicBezTo>
                    <a:cubicBezTo>
                      <a:pt x="1044" y="856"/>
                      <a:pt x="1093" y="844"/>
                      <a:pt x="1138" y="819"/>
                    </a:cubicBezTo>
                    <a:cubicBezTo>
                      <a:pt x="1260" y="756"/>
                      <a:pt x="1399" y="719"/>
                      <a:pt x="1535" y="719"/>
                    </a:cubicBezTo>
                    <a:close/>
                    <a:moveTo>
                      <a:pt x="1249" y="0"/>
                    </a:moveTo>
                    <a:cubicBezTo>
                      <a:pt x="616" y="0"/>
                      <a:pt x="45" y="527"/>
                      <a:pt x="25" y="1201"/>
                    </a:cubicBezTo>
                    <a:cubicBezTo>
                      <a:pt x="0" y="1976"/>
                      <a:pt x="644" y="2637"/>
                      <a:pt x="1398" y="2637"/>
                    </a:cubicBezTo>
                    <a:cubicBezTo>
                      <a:pt x="1494" y="2637"/>
                      <a:pt x="1592" y="2626"/>
                      <a:pt x="1691" y="2604"/>
                    </a:cubicBezTo>
                    <a:cubicBezTo>
                      <a:pt x="2458" y="2428"/>
                      <a:pt x="3022" y="1522"/>
                      <a:pt x="2668" y="775"/>
                    </a:cubicBezTo>
                    <a:cubicBezTo>
                      <a:pt x="2484" y="386"/>
                      <a:pt x="2058" y="113"/>
                      <a:pt x="1627" y="66"/>
                    </a:cubicBezTo>
                    <a:cubicBezTo>
                      <a:pt x="1625" y="66"/>
                      <a:pt x="1624" y="64"/>
                      <a:pt x="1622" y="63"/>
                    </a:cubicBezTo>
                    <a:cubicBezTo>
                      <a:pt x="1498" y="20"/>
                      <a:pt x="1373" y="0"/>
                      <a:pt x="12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5" name="Google Shape;425;p1"/>
            <p:cNvGrpSpPr/>
            <p:nvPr/>
          </p:nvGrpSpPr>
          <p:grpSpPr>
            <a:xfrm>
              <a:off x="1332668" y="2362060"/>
              <a:ext cx="85710" cy="97127"/>
              <a:chOff x="1332668" y="2362060"/>
              <a:chExt cx="85710" cy="97127"/>
            </a:xfrm>
          </p:grpSpPr>
          <p:sp>
            <p:nvSpPr>
              <p:cNvPr id="426" name="Google Shape;426;p1"/>
              <p:cNvSpPr/>
              <p:nvPr/>
            </p:nvSpPr>
            <p:spPr>
              <a:xfrm>
                <a:off x="1332668" y="2362060"/>
                <a:ext cx="23926" cy="80911"/>
              </a:xfrm>
              <a:custGeom>
                <a:rect b="b" l="l" r="r" t="t"/>
                <a:pathLst>
                  <a:path extrusionOk="0" h="2445" w="723">
                    <a:moveTo>
                      <a:pt x="256" y="0"/>
                    </a:moveTo>
                    <a:cubicBezTo>
                      <a:pt x="181" y="0"/>
                      <a:pt x="103" y="85"/>
                      <a:pt x="145" y="177"/>
                    </a:cubicBezTo>
                    <a:cubicBezTo>
                      <a:pt x="439" y="826"/>
                      <a:pt x="433" y="1569"/>
                      <a:pt x="74" y="2192"/>
                    </a:cubicBezTo>
                    <a:cubicBezTo>
                      <a:pt x="1" y="2323"/>
                      <a:pt x="125" y="2445"/>
                      <a:pt x="237" y="2445"/>
                    </a:cubicBezTo>
                    <a:cubicBezTo>
                      <a:pt x="288" y="2445"/>
                      <a:pt x="336" y="2420"/>
                      <a:pt x="362" y="2361"/>
                    </a:cubicBezTo>
                    <a:cubicBezTo>
                      <a:pt x="701" y="1599"/>
                      <a:pt x="722" y="811"/>
                      <a:pt x="344" y="59"/>
                    </a:cubicBezTo>
                    <a:cubicBezTo>
                      <a:pt x="323" y="17"/>
                      <a:pt x="290" y="0"/>
                      <a:pt x="2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1"/>
              <p:cNvSpPr/>
              <p:nvPr/>
            </p:nvSpPr>
            <p:spPr>
              <a:xfrm>
                <a:off x="1385980" y="2383736"/>
                <a:ext cx="32398" cy="75451"/>
              </a:xfrm>
              <a:custGeom>
                <a:rect b="b" l="l" r="r" t="t"/>
                <a:pathLst>
                  <a:path extrusionOk="0" h="2280" w="979">
                    <a:moveTo>
                      <a:pt x="148" y="1"/>
                    </a:moveTo>
                    <a:cubicBezTo>
                      <a:pt x="67" y="1"/>
                      <a:pt x="0" y="109"/>
                      <a:pt x="67" y="192"/>
                    </a:cubicBezTo>
                    <a:cubicBezTo>
                      <a:pt x="508" y="745"/>
                      <a:pt x="548" y="1395"/>
                      <a:pt x="324" y="2044"/>
                    </a:cubicBezTo>
                    <a:cubicBezTo>
                      <a:pt x="280" y="2174"/>
                      <a:pt x="407" y="2280"/>
                      <a:pt x="522" y="2280"/>
                    </a:cubicBezTo>
                    <a:cubicBezTo>
                      <a:pt x="581" y="2280"/>
                      <a:pt x="636" y="2252"/>
                      <a:pt x="664" y="2187"/>
                    </a:cubicBezTo>
                    <a:cubicBezTo>
                      <a:pt x="978" y="1448"/>
                      <a:pt x="778" y="601"/>
                      <a:pt x="225" y="36"/>
                    </a:cubicBezTo>
                    <a:cubicBezTo>
                      <a:pt x="200" y="11"/>
                      <a:pt x="173" y="1"/>
                      <a:pt x="14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8" name="Google Shape;428;p1"/>
          <p:cNvGrpSpPr/>
          <p:nvPr/>
        </p:nvGrpSpPr>
        <p:grpSpPr>
          <a:xfrm>
            <a:off x="2647665" y="2892963"/>
            <a:ext cx="62909" cy="137996"/>
            <a:chOff x="2647665" y="2892963"/>
            <a:chExt cx="62909" cy="137996"/>
          </a:xfrm>
        </p:grpSpPr>
        <p:sp>
          <p:nvSpPr>
            <p:cNvPr id="429" name="Google Shape;429;p1"/>
            <p:cNvSpPr/>
            <p:nvPr/>
          </p:nvSpPr>
          <p:spPr>
            <a:xfrm>
              <a:off x="2679235" y="2917121"/>
              <a:ext cx="31339" cy="113838"/>
            </a:xfrm>
            <a:custGeom>
              <a:rect b="b" l="l" r="r" t="t"/>
              <a:pathLst>
                <a:path extrusionOk="0" h="3440" w="947">
                  <a:moveTo>
                    <a:pt x="711" y="1"/>
                  </a:moveTo>
                  <a:cubicBezTo>
                    <a:pt x="637" y="1"/>
                    <a:pt x="568" y="43"/>
                    <a:pt x="546" y="142"/>
                  </a:cubicBezTo>
                  <a:cubicBezTo>
                    <a:pt x="320" y="1179"/>
                    <a:pt x="145" y="2248"/>
                    <a:pt x="12" y="3300"/>
                  </a:cubicBezTo>
                  <a:cubicBezTo>
                    <a:pt x="0" y="3390"/>
                    <a:pt x="75" y="3439"/>
                    <a:pt x="151" y="3439"/>
                  </a:cubicBezTo>
                  <a:cubicBezTo>
                    <a:pt x="213" y="3439"/>
                    <a:pt x="275" y="3407"/>
                    <a:pt x="292" y="3339"/>
                  </a:cubicBezTo>
                  <a:cubicBezTo>
                    <a:pt x="545" y="2325"/>
                    <a:pt x="764" y="1280"/>
                    <a:pt x="925" y="246"/>
                  </a:cubicBezTo>
                  <a:cubicBezTo>
                    <a:pt x="947" y="100"/>
                    <a:pt x="823" y="1"/>
                    <a:pt x="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"/>
            <p:cNvSpPr/>
            <p:nvPr/>
          </p:nvSpPr>
          <p:spPr>
            <a:xfrm>
              <a:off x="2647665" y="2892963"/>
              <a:ext cx="22668" cy="82698"/>
            </a:xfrm>
            <a:custGeom>
              <a:rect b="b" l="l" r="r" t="t"/>
              <a:pathLst>
                <a:path extrusionOk="0" h="2499" w="685">
                  <a:moveTo>
                    <a:pt x="460" y="1"/>
                  </a:moveTo>
                  <a:cubicBezTo>
                    <a:pt x="367" y="1"/>
                    <a:pt x="274" y="62"/>
                    <a:pt x="258" y="195"/>
                  </a:cubicBezTo>
                  <a:cubicBezTo>
                    <a:pt x="171" y="914"/>
                    <a:pt x="71" y="1632"/>
                    <a:pt x="9" y="2352"/>
                  </a:cubicBezTo>
                  <a:cubicBezTo>
                    <a:pt x="1" y="2445"/>
                    <a:pt x="84" y="2499"/>
                    <a:pt x="165" y="2499"/>
                  </a:cubicBezTo>
                  <a:cubicBezTo>
                    <a:pt x="229" y="2499"/>
                    <a:pt x="291" y="2465"/>
                    <a:pt x="306" y="2392"/>
                  </a:cubicBezTo>
                  <a:cubicBezTo>
                    <a:pt x="444" y="1681"/>
                    <a:pt x="545" y="964"/>
                    <a:pt x="658" y="251"/>
                  </a:cubicBezTo>
                  <a:cubicBezTo>
                    <a:pt x="684" y="91"/>
                    <a:pt x="572" y="1"/>
                    <a:pt x="4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1" name="Google Shape;431;p1"/>
          <p:cNvGrpSpPr/>
          <p:nvPr/>
        </p:nvGrpSpPr>
        <p:grpSpPr>
          <a:xfrm>
            <a:off x="2248437" y="2591126"/>
            <a:ext cx="134753" cy="99377"/>
            <a:chOff x="2248437" y="2591126"/>
            <a:chExt cx="134753" cy="99377"/>
          </a:xfrm>
        </p:grpSpPr>
        <p:sp>
          <p:nvSpPr>
            <p:cNvPr id="432" name="Google Shape;432;p1"/>
            <p:cNvSpPr/>
            <p:nvPr/>
          </p:nvSpPr>
          <p:spPr>
            <a:xfrm>
              <a:off x="2248437" y="2591126"/>
              <a:ext cx="85312" cy="99377"/>
            </a:xfrm>
            <a:custGeom>
              <a:rect b="b" l="l" r="r" t="t"/>
              <a:pathLst>
                <a:path extrusionOk="0" h="3003" w="2578">
                  <a:moveTo>
                    <a:pt x="2364" y="0"/>
                  </a:moveTo>
                  <a:cubicBezTo>
                    <a:pt x="2310" y="0"/>
                    <a:pt x="2256" y="25"/>
                    <a:pt x="2225" y="84"/>
                  </a:cubicBezTo>
                  <a:cubicBezTo>
                    <a:pt x="1664" y="1109"/>
                    <a:pt x="1111" y="1995"/>
                    <a:pt x="142" y="2689"/>
                  </a:cubicBezTo>
                  <a:cubicBezTo>
                    <a:pt x="0" y="2791"/>
                    <a:pt x="85" y="3003"/>
                    <a:pt x="220" y="3003"/>
                  </a:cubicBezTo>
                  <a:cubicBezTo>
                    <a:pt x="248" y="3003"/>
                    <a:pt x="277" y="2994"/>
                    <a:pt x="307" y="2974"/>
                  </a:cubicBezTo>
                  <a:cubicBezTo>
                    <a:pt x="1266" y="2323"/>
                    <a:pt x="2197" y="1352"/>
                    <a:pt x="2540" y="217"/>
                  </a:cubicBezTo>
                  <a:cubicBezTo>
                    <a:pt x="2577" y="94"/>
                    <a:pt x="2469" y="0"/>
                    <a:pt x="23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"/>
            <p:cNvSpPr/>
            <p:nvPr/>
          </p:nvSpPr>
          <p:spPr>
            <a:xfrm>
              <a:off x="2320380" y="2614622"/>
              <a:ext cx="62810" cy="58673"/>
            </a:xfrm>
            <a:custGeom>
              <a:rect b="b" l="l" r="r" t="t"/>
              <a:pathLst>
                <a:path extrusionOk="0" h="1773" w="1898">
                  <a:moveTo>
                    <a:pt x="1645" y="1"/>
                  </a:moveTo>
                  <a:cubicBezTo>
                    <a:pt x="1603" y="1"/>
                    <a:pt x="1557" y="16"/>
                    <a:pt x="1513" y="51"/>
                  </a:cubicBezTo>
                  <a:cubicBezTo>
                    <a:pt x="1251" y="261"/>
                    <a:pt x="1028" y="533"/>
                    <a:pt x="795" y="775"/>
                  </a:cubicBezTo>
                  <a:cubicBezTo>
                    <a:pt x="559" y="1020"/>
                    <a:pt x="320" y="1264"/>
                    <a:pt x="98" y="1521"/>
                  </a:cubicBezTo>
                  <a:cubicBezTo>
                    <a:pt x="1" y="1630"/>
                    <a:pt x="97" y="1773"/>
                    <a:pt x="210" y="1773"/>
                  </a:cubicBezTo>
                  <a:cubicBezTo>
                    <a:pt x="243" y="1773"/>
                    <a:pt x="278" y="1761"/>
                    <a:pt x="309" y="1733"/>
                  </a:cubicBezTo>
                  <a:cubicBezTo>
                    <a:pt x="567" y="1511"/>
                    <a:pt x="810" y="1272"/>
                    <a:pt x="1055" y="1036"/>
                  </a:cubicBezTo>
                  <a:cubicBezTo>
                    <a:pt x="1300" y="801"/>
                    <a:pt x="1570" y="581"/>
                    <a:pt x="1780" y="317"/>
                  </a:cubicBezTo>
                  <a:cubicBezTo>
                    <a:pt x="1898" y="171"/>
                    <a:pt x="1789" y="1"/>
                    <a:pt x="16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4" name="Google Shape;434;p1"/>
          <p:cNvGrpSpPr/>
          <p:nvPr/>
        </p:nvGrpSpPr>
        <p:grpSpPr>
          <a:xfrm>
            <a:off x="319707" y="3143540"/>
            <a:ext cx="638983" cy="1054658"/>
            <a:chOff x="319707" y="3143540"/>
            <a:chExt cx="638983" cy="1054658"/>
          </a:xfrm>
        </p:grpSpPr>
        <p:sp>
          <p:nvSpPr>
            <p:cNvPr id="435" name="Google Shape;435;p1"/>
            <p:cNvSpPr/>
            <p:nvPr/>
          </p:nvSpPr>
          <p:spPr>
            <a:xfrm>
              <a:off x="319707" y="3143540"/>
              <a:ext cx="638983" cy="1022558"/>
            </a:xfrm>
            <a:custGeom>
              <a:rect b="b" l="l" r="r" t="t"/>
              <a:pathLst>
                <a:path extrusionOk="0" h="30900" w="19309">
                  <a:moveTo>
                    <a:pt x="17081" y="801"/>
                  </a:moveTo>
                  <a:cubicBezTo>
                    <a:pt x="17167" y="5619"/>
                    <a:pt x="17482" y="10437"/>
                    <a:pt x="17736" y="15250"/>
                  </a:cubicBezTo>
                  <a:cubicBezTo>
                    <a:pt x="17998" y="20175"/>
                    <a:pt x="18110" y="25145"/>
                    <a:pt x="18593" y="30054"/>
                  </a:cubicBezTo>
                  <a:cubicBezTo>
                    <a:pt x="17813" y="29155"/>
                    <a:pt x="17026" y="28262"/>
                    <a:pt x="16232" y="27375"/>
                  </a:cubicBezTo>
                  <a:cubicBezTo>
                    <a:pt x="16275" y="27329"/>
                    <a:pt x="16320" y="27283"/>
                    <a:pt x="16367" y="27242"/>
                  </a:cubicBezTo>
                  <a:cubicBezTo>
                    <a:pt x="16508" y="27121"/>
                    <a:pt x="16669" y="27043"/>
                    <a:pt x="16828" y="26949"/>
                  </a:cubicBezTo>
                  <a:cubicBezTo>
                    <a:pt x="17067" y="26811"/>
                    <a:pt x="16920" y="26503"/>
                    <a:pt x="16695" y="26503"/>
                  </a:cubicBezTo>
                  <a:cubicBezTo>
                    <a:pt x="16659" y="26503"/>
                    <a:pt x="16622" y="26511"/>
                    <a:pt x="16583" y="26528"/>
                  </a:cubicBezTo>
                  <a:cubicBezTo>
                    <a:pt x="16346" y="26637"/>
                    <a:pt x="16121" y="26831"/>
                    <a:pt x="15946" y="27055"/>
                  </a:cubicBezTo>
                  <a:cubicBezTo>
                    <a:pt x="15658" y="26732"/>
                    <a:pt x="15370" y="26409"/>
                    <a:pt x="15084" y="26087"/>
                  </a:cubicBezTo>
                  <a:cubicBezTo>
                    <a:pt x="15349" y="25866"/>
                    <a:pt x="15611" y="25640"/>
                    <a:pt x="15856" y="25402"/>
                  </a:cubicBezTo>
                  <a:cubicBezTo>
                    <a:pt x="15993" y="25267"/>
                    <a:pt x="15865" y="25086"/>
                    <a:pt x="15714" y="25086"/>
                  </a:cubicBezTo>
                  <a:cubicBezTo>
                    <a:pt x="15672" y="25086"/>
                    <a:pt x="15628" y="25101"/>
                    <a:pt x="15588" y="25134"/>
                  </a:cubicBezTo>
                  <a:cubicBezTo>
                    <a:pt x="15332" y="25350"/>
                    <a:pt x="15085" y="25583"/>
                    <a:pt x="14843" y="25819"/>
                  </a:cubicBezTo>
                  <a:cubicBezTo>
                    <a:pt x="14512" y="25450"/>
                    <a:pt x="14182" y="25078"/>
                    <a:pt x="13848" y="24709"/>
                  </a:cubicBezTo>
                  <a:cubicBezTo>
                    <a:pt x="14033" y="24499"/>
                    <a:pt x="14217" y="24287"/>
                    <a:pt x="14388" y="24067"/>
                  </a:cubicBezTo>
                  <a:cubicBezTo>
                    <a:pt x="14503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7" y="24174"/>
                    <a:pt x="13143" y="23921"/>
                    <a:pt x="12918" y="23673"/>
                  </a:cubicBezTo>
                  <a:cubicBezTo>
                    <a:pt x="13180" y="23482"/>
                    <a:pt x="13411" y="23234"/>
                    <a:pt x="13531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7" y="22742"/>
                    <a:pt x="13189" y="22799"/>
                  </a:cubicBezTo>
                  <a:cubicBezTo>
                    <a:pt x="13082" y="22956"/>
                    <a:pt x="12998" y="23117"/>
                    <a:pt x="12866" y="23257"/>
                  </a:cubicBezTo>
                  <a:cubicBezTo>
                    <a:pt x="12809" y="23315"/>
                    <a:pt x="12750" y="23367"/>
                    <a:pt x="12687" y="23416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5" y="21943"/>
                    <a:pt x="12099" y="21773"/>
                  </a:cubicBezTo>
                  <a:cubicBezTo>
                    <a:pt x="12209" y="21641"/>
                    <a:pt x="12097" y="21465"/>
                    <a:pt x="11966" y="21465"/>
                  </a:cubicBezTo>
                  <a:cubicBezTo>
                    <a:pt x="11926" y="21465"/>
                    <a:pt x="11884" y="21481"/>
                    <a:pt x="11846" y="21521"/>
                  </a:cubicBezTo>
                  <a:cubicBezTo>
                    <a:pt x="11696" y="21679"/>
                    <a:pt x="11550" y="21837"/>
                    <a:pt x="11400" y="21992"/>
                  </a:cubicBezTo>
                  <a:cubicBezTo>
                    <a:pt x="11031" y="21586"/>
                    <a:pt x="10664" y="21178"/>
                    <a:pt x="10294" y="20772"/>
                  </a:cubicBezTo>
                  <a:cubicBezTo>
                    <a:pt x="10320" y="20751"/>
                    <a:pt x="10350" y="20734"/>
                    <a:pt x="10374" y="20711"/>
                  </a:cubicBezTo>
                  <a:cubicBezTo>
                    <a:pt x="10541" y="20566"/>
                    <a:pt x="10732" y="20402"/>
                    <a:pt x="10844" y="20209"/>
                  </a:cubicBezTo>
                  <a:cubicBezTo>
                    <a:pt x="10926" y="20069"/>
                    <a:pt x="10810" y="19938"/>
                    <a:pt x="10681" y="19938"/>
                  </a:cubicBezTo>
                  <a:cubicBezTo>
                    <a:pt x="10638" y="19938"/>
                    <a:pt x="10594" y="19952"/>
                    <a:pt x="10555" y="19987"/>
                  </a:cubicBezTo>
                  <a:cubicBezTo>
                    <a:pt x="10405" y="20118"/>
                    <a:pt x="10285" y="20293"/>
                    <a:pt x="10141" y="20435"/>
                  </a:cubicBezTo>
                  <a:cubicBezTo>
                    <a:pt x="10115" y="20462"/>
                    <a:pt x="10083" y="20483"/>
                    <a:pt x="10055" y="20509"/>
                  </a:cubicBezTo>
                  <a:cubicBezTo>
                    <a:pt x="9971" y="20417"/>
                    <a:pt x="9887" y="20324"/>
                    <a:pt x="9803" y="20232"/>
                  </a:cubicBezTo>
                  <a:cubicBezTo>
                    <a:pt x="9518" y="19918"/>
                    <a:pt x="9233" y="19601"/>
                    <a:pt x="8948" y="19287"/>
                  </a:cubicBezTo>
                  <a:cubicBezTo>
                    <a:pt x="9242" y="19010"/>
                    <a:pt x="9541" y="18726"/>
                    <a:pt x="9771" y="18409"/>
                  </a:cubicBezTo>
                  <a:cubicBezTo>
                    <a:pt x="9875" y="18265"/>
                    <a:pt x="9737" y="18131"/>
                    <a:pt x="9596" y="18131"/>
                  </a:cubicBezTo>
                  <a:cubicBezTo>
                    <a:pt x="9551" y="18131"/>
                    <a:pt x="9505" y="18145"/>
                    <a:pt x="9467" y="18176"/>
                  </a:cubicBezTo>
                  <a:cubicBezTo>
                    <a:pt x="9251" y="18353"/>
                    <a:pt x="9075" y="18591"/>
                    <a:pt x="8890" y="18800"/>
                  </a:cubicBezTo>
                  <a:lnTo>
                    <a:pt x="8702" y="19013"/>
                  </a:lnTo>
                  <a:cubicBezTo>
                    <a:pt x="8354" y="18628"/>
                    <a:pt x="8008" y="18247"/>
                    <a:pt x="7660" y="17861"/>
                  </a:cubicBezTo>
                  <a:cubicBezTo>
                    <a:pt x="7852" y="17672"/>
                    <a:pt x="8041" y="17480"/>
                    <a:pt x="8205" y="17273"/>
                  </a:cubicBezTo>
                  <a:cubicBezTo>
                    <a:pt x="8319" y="17128"/>
                    <a:pt x="8208" y="16946"/>
                    <a:pt x="8068" y="16946"/>
                  </a:cubicBezTo>
                  <a:cubicBezTo>
                    <a:pt x="8025" y="16946"/>
                    <a:pt x="7980" y="16963"/>
                    <a:pt x="7937" y="17003"/>
                  </a:cubicBezTo>
                  <a:cubicBezTo>
                    <a:pt x="7749" y="17179"/>
                    <a:pt x="7576" y="17378"/>
                    <a:pt x="7407" y="17579"/>
                  </a:cubicBezTo>
                  <a:cubicBezTo>
                    <a:pt x="7107" y="17245"/>
                    <a:pt x="6805" y="16911"/>
                    <a:pt x="6504" y="16577"/>
                  </a:cubicBezTo>
                  <a:cubicBezTo>
                    <a:pt x="6706" y="16403"/>
                    <a:pt x="6911" y="16227"/>
                    <a:pt x="7081" y="16028"/>
                  </a:cubicBezTo>
                  <a:cubicBezTo>
                    <a:pt x="7209" y="15877"/>
                    <a:pt x="7090" y="15700"/>
                    <a:pt x="6938" y="15700"/>
                  </a:cubicBezTo>
                  <a:cubicBezTo>
                    <a:pt x="6894" y="15700"/>
                    <a:pt x="6847" y="15715"/>
                    <a:pt x="6802" y="15750"/>
                  </a:cubicBezTo>
                  <a:cubicBezTo>
                    <a:pt x="6603" y="15908"/>
                    <a:pt x="6424" y="16103"/>
                    <a:pt x="6248" y="16294"/>
                  </a:cubicBezTo>
                  <a:cubicBezTo>
                    <a:pt x="5980" y="15997"/>
                    <a:pt x="5713" y="15700"/>
                    <a:pt x="5445" y="15406"/>
                  </a:cubicBezTo>
                  <a:cubicBezTo>
                    <a:pt x="5594" y="15299"/>
                    <a:pt x="5735" y="15182"/>
                    <a:pt x="5870" y="15057"/>
                  </a:cubicBezTo>
                  <a:cubicBezTo>
                    <a:pt x="5981" y="14952"/>
                    <a:pt x="5880" y="14769"/>
                    <a:pt x="5752" y="14769"/>
                  </a:cubicBezTo>
                  <a:cubicBezTo>
                    <a:pt x="5725" y="14769"/>
                    <a:pt x="5697" y="14777"/>
                    <a:pt x="5669" y="14796"/>
                  </a:cubicBezTo>
                  <a:cubicBezTo>
                    <a:pt x="5511" y="14908"/>
                    <a:pt x="5361" y="15029"/>
                    <a:pt x="5217" y="15159"/>
                  </a:cubicBezTo>
                  <a:cubicBezTo>
                    <a:pt x="4897" y="14810"/>
                    <a:pt x="4575" y="14459"/>
                    <a:pt x="4251" y="14112"/>
                  </a:cubicBezTo>
                  <a:cubicBezTo>
                    <a:pt x="4445" y="13969"/>
                    <a:pt x="4651" y="13840"/>
                    <a:pt x="4866" y="13730"/>
                  </a:cubicBezTo>
                  <a:cubicBezTo>
                    <a:pt x="5009" y="13655"/>
                    <a:pt x="4936" y="13423"/>
                    <a:pt x="4794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2" y="13533"/>
                    <a:pt x="4246" y="13696"/>
                    <a:pt x="4042" y="13889"/>
                  </a:cubicBezTo>
                  <a:cubicBezTo>
                    <a:pt x="3736" y="13565"/>
                    <a:pt x="3431" y="13235"/>
                    <a:pt x="3122" y="12914"/>
                  </a:cubicBezTo>
                  <a:cubicBezTo>
                    <a:pt x="3304" y="12755"/>
                    <a:pt x="3471" y="12578"/>
                    <a:pt x="3620" y="12387"/>
                  </a:cubicBezTo>
                  <a:cubicBezTo>
                    <a:pt x="3708" y="12273"/>
                    <a:pt x="3583" y="12133"/>
                    <a:pt x="3462" y="12133"/>
                  </a:cubicBezTo>
                  <a:cubicBezTo>
                    <a:pt x="3423" y="12133"/>
                    <a:pt x="3384" y="12148"/>
                    <a:pt x="3353" y="12183"/>
                  </a:cubicBezTo>
                  <a:cubicBezTo>
                    <a:pt x="3203" y="12355"/>
                    <a:pt x="3047" y="12514"/>
                    <a:pt x="2886" y="12669"/>
                  </a:cubicBezTo>
                  <a:cubicBezTo>
                    <a:pt x="2551" y="12324"/>
                    <a:pt x="2212" y="11983"/>
                    <a:pt x="1872" y="11643"/>
                  </a:cubicBezTo>
                  <a:cubicBezTo>
                    <a:pt x="2149" y="11419"/>
                    <a:pt x="2457" y="11264"/>
                    <a:pt x="2800" y="11140"/>
                  </a:cubicBezTo>
                  <a:cubicBezTo>
                    <a:pt x="3005" y="11067"/>
                    <a:pt x="2948" y="10775"/>
                    <a:pt x="2756" y="10775"/>
                  </a:cubicBezTo>
                  <a:cubicBezTo>
                    <a:pt x="2739" y="10775"/>
                    <a:pt x="2721" y="10777"/>
                    <a:pt x="2702" y="10782"/>
                  </a:cubicBezTo>
                  <a:cubicBezTo>
                    <a:pt x="2300" y="10888"/>
                    <a:pt x="1937" y="11123"/>
                    <a:pt x="1636" y="11413"/>
                  </a:cubicBezTo>
                  <a:cubicBezTo>
                    <a:pt x="1345" y="11128"/>
                    <a:pt x="1056" y="10842"/>
                    <a:pt x="760" y="10563"/>
                  </a:cubicBezTo>
                  <a:cubicBezTo>
                    <a:pt x="3560" y="9148"/>
                    <a:pt x="6213" y="7391"/>
                    <a:pt x="8895" y="5772"/>
                  </a:cubicBezTo>
                  <a:cubicBezTo>
                    <a:pt x="11624" y="4124"/>
                    <a:pt x="14411" y="2543"/>
                    <a:pt x="17081" y="801"/>
                  </a:cubicBezTo>
                  <a:close/>
                  <a:moveTo>
                    <a:pt x="17348" y="1"/>
                  </a:moveTo>
                  <a:cubicBezTo>
                    <a:pt x="17283" y="1"/>
                    <a:pt x="17218" y="21"/>
                    <a:pt x="17168" y="61"/>
                  </a:cubicBezTo>
                  <a:cubicBezTo>
                    <a:pt x="17134" y="48"/>
                    <a:pt x="17096" y="41"/>
                    <a:pt x="17057" y="41"/>
                  </a:cubicBezTo>
                  <a:cubicBezTo>
                    <a:pt x="17001" y="41"/>
                    <a:pt x="16942" y="56"/>
                    <a:pt x="16880" y="90"/>
                  </a:cubicBezTo>
                  <a:cubicBezTo>
                    <a:pt x="14039" y="1664"/>
                    <a:pt x="11290" y="3433"/>
                    <a:pt x="8510" y="5113"/>
                  </a:cubicBezTo>
                  <a:cubicBezTo>
                    <a:pt x="5733" y="6787"/>
                    <a:pt x="2843" y="8367"/>
                    <a:pt x="215" y="10267"/>
                  </a:cubicBezTo>
                  <a:cubicBezTo>
                    <a:pt x="1" y="10423"/>
                    <a:pt x="109" y="10710"/>
                    <a:pt x="318" y="10734"/>
                  </a:cubicBezTo>
                  <a:cubicBezTo>
                    <a:pt x="995" y="11571"/>
                    <a:pt x="1693" y="12392"/>
                    <a:pt x="2404" y="13202"/>
                  </a:cubicBezTo>
                  <a:cubicBezTo>
                    <a:pt x="2416" y="13237"/>
                    <a:pt x="2442" y="13266"/>
                    <a:pt x="2474" y="13284"/>
                  </a:cubicBezTo>
                  <a:cubicBezTo>
                    <a:pt x="3208" y="14119"/>
                    <a:pt x="3957" y="14940"/>
                    <a:pt x="4709" y="15760"/>
                  </a:cubicBezTo>
                  <a:cubicBezTo>
                    <a:pt x="4721" y="15783"/>
                    <a:pt x="4739" y="15802"/>
                    <a:pt x="4761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6" y="21910"/>
                    <a:pt x="10870" y="22495"/>
                  </a:cubicBezTo>
                  <a:cubicBezTo>
                    <a:pt x="10791" y="22581"/>
                    <a:pt x="10878" y="22726"/>
                    <a:pt x="10980" y="22726"/>
                  </a:cubicBezTo>
                  <a:cubicBezTo>
                    <a:pt x="11002" y="22726"/>
                    <a:pt x="11026" y="22719"/>
                    <a:pt x="11048" y="22702"/>
                  </a:cubicBezTo>
                  <a:lnTo>
                    <a:pt x="11053" y="22699"/>
                  </a:lnTo>
                  <a:cubicBezTo>
                    <a:pt x="13466" y="25395"/>
                    <a:pt x="15868" y="28101"/>
                    <a:pt x="18292" y="30786"/>
                  </a:cubicBezTo>
                  <a:cubicBezTo>
                    <a:pt x="18365" y="30866"/>
                    <a:pt x="18447" y="30900"/>
                    <a:pt x="18527" y="30900"/>
                  </a:cubicBezTo>
                  <a:cubicBezTo>
                    <a:pt x="18708" y="30900"/>
                    <a:pt x="18875" y="30727"/>
                    <a:pt x="18882" y="30533"/>
                  </a:cubicBezTo>
                  <a:cubicBezTo>
                    <a:pt x="18916" y="30542"/>
                    <a:pt x="18950" y="30547"/>
                    <a:pt x="18984" y="30547"/>
                  </a:cubicBezTo>
                  <a:cubicBezTo>
                    <a:pt x="19151" y="30547"/>
                    <a:pt x="19308" y="30440"/>
                    <a:pt x="19303" y="30215"/>
                  </a:cubicBezTo>
                  <a:cubicBezTo>
                    <a:pt x="19216" y="25229"/>
                    <a:pt x="18764" y="20230"/>
                    <a:pt x="18498" y="15250"/>
                  </a:cubicBezTo>
                  <a:cubicBezTo>
                    <a:pt x="18231" y="10261"/>
                    <a:pt x="18060" y="5260"/>
                    <a:pt x="17655" y="281"/>
                  </a:cubicBezTo>
                  <a:cubicBezTo>
                    <a:pt x="17639" y="95"/>
                    <a:pt x="17491" y="1"/>
                    <a:pt x="17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"/>
            <p:cNvSpPr/>
            <p:nvPr/>
          </p:nvSpPr>
          <p:spPr>
            <a:xfrm>
              <a:off x="535602" y="3355431"/>
              <a:ext cx="302896" cy="469417"/>
            </a:xfrm>
            <a:custGeom>
              <a:rect b="b" l="l" r="r" t="t"/>
              <a:pathLst>
                <a:path extrusionOk="0" h="14185" w="9153">
                  <a:moveTo>
                    <a:pt x="6932" y="757"/>
                  </a:moveTo>
                  <a:lnTo>
                    <a:pt x="6932" y="757"/>
                  </a:lnTo>
                  <a:cubicBezTo>
                    <a:pt x="6641" y="4880"/>
                    <a:pt x="8094" y="8903"/>
                    <a:pt x="7884" y="13043"/>
                  </a:cubicBezTo>
                  <a:cubicBezTo>
                    <a:pt x="6011" y="9893"/>
                    <a:pt x="3473" y="6776"/>
                    <a:pt x="588" y="4547"/>
                  </a:cubicBezTo>
                  <a:lnTo>
                    <a:pt x="588" y="4547"/>
                  </a:lnTo>
                  <a:cubicBezTo>
                    <a:pt x="607" y="4555"/>
                    <a:pt x="626" y="4559"/>
                    <a:pt x="646" y="4559"/>
                  </a:cubicBezTo>
                  <a:cubicBezTo>
                    <a:pt x="661" y="4559"/>
                    <a:pt x="675" y="4557"/>
                    <a:pt x="689" y="4553"/>
                  </a:cubicBezTo>
                  <a:cubicBezTo>
                    <a:pt x="1815" y="4273"/>
                    <a:pt x="2819" y="3409"/>
                    <a:pt x="3790" y="2788"/>
                  </a:cubicBezTo>
                  <a:cubicBezTo>
                    <a:pt x="4839" y="2114"/>
                    <a:pt x="5901" y="1457"/>
                    <a:pt x="6932" y="757"/>
                  </a:cubicBezTo>
                  <a:close/>
                  <a:moveTo>
                    <a:pt x="7016" y="1"/>
                  </a:moveTo>
                  <a:cubicBezTo>
                    <a:pt x="6967" y="1"/>
                    <a:pt x="6914" y="15"/>
                    <a:pt x="6860" y="48"/>
                  </a:cubicBezTo>
                  <a:cubicBezTo>
                    <a:pt x="5705" y="737"/>
                    <a:pt x="4585" y="1486"/>
                    <a:pt x="3453" y="2213"/>
                  </a:cubicBezTo>
                  <a:cubicBezTo>
                    <a:pt x="2481" y="2838"/>
                    <a:pt x="1269" y="3394"/>
                    <a:pt x="542" y="4302"/>
                  </a:cubicBezTo>
                  <a:cubicBezTo>
                    <a:pt x="488" y="4370"/>
                    <a:pt x="497" y="4461"/>
                    <a:pt x="546" y="4514"/>
                  </a:cubicBezTo>
                  <a:lnTo>
                    <a:pt x="546" y="4514"/>
                  </a:lnTo>
                  <a:cubicBezTo>
                    <a:pt x="482" y="4465"/>
                    <a:pt x="418" y="4414"/>
                    <a:pt x="353" y="4365"/>
                  </a:cubicBezTo>
                  <a:cubicBezTo>
                    <a:pt x="319" y="4339"/>
                    <a:pt x="284" y="4328"/>
                    <a:pt x="251" y="4328"/>
                  </a:cubicBezTo>
                  <a:cubicBezTo>
                    <a:pt x="107" y="4328"/>
                    <a:pt x="1" y="4544"/>
                    <a:pt x="115" y="4673"/>
                  </a:cubicBezTo>
                  <a:cubicBezTo>
                    <a:pt x="2838" y="7712"/>
                    <a:pt x="5399" y="10637"/>
                    <a:pt x="7687" y="14031"/>
                  </a:cubicBezTo>
                  <a:cubicBezTo>
                    <a:pt x="7759" y="14139"/>
                    <a:pt x="7861" y="14184"/>
                    <a:pt x="7960" y="14184"/>
                  </a:cubicBezTo>
                  <a:cubicBezTo>
                    <a:pt x="8076" y="14184"/>
                    <a:pt x="8190" y="14123"/>
                    <a:pt x="8253" y="14028"/>
                  </a:cubicBezTo>
                  <a:cubicBezTo>
                    <a:pt x="8362" y="14006"/>
                    <a:pt x="8456" y="13936"/>
                    <a:pt x="8475" y="13806"/>
                  </a:cubicBezTo>
                  <a:cubicBezTo>
                    <a:pt x="9152" y="9289"/>
                    <a:pt x="7515" y="4753"/>
                    <a:pt x="7397" y="239"/>
                  </a:cubicBezTo>
                  <a:cubicBezTo>
                    <a:pt x="7395" y="100"/>
                    <a:pt x="7298" y="36"/>
                    <a:pt x="7197" y="36"/>
                  </a:cubicBezTo>
                  <a:cubicBezTo>
                    <a:pt x="7183" y="36"/>
                    <a:pt x="7169" y="37"/>
                    <a:pt x="7155" y="40"/>
                  </a:cubicBezTo>
                  <a:cubicBezTo>
                    <a:pt x="7114" y="16"/>
                    <a:pt x="7067" y="1"/>
                    <a:pt x="70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"/>
            <p:cNvSpPr/>
            <p:nvPr/>
          </p:nvSpPr>
          <p:spPr>
            <a:xfrm>
              <a:off x="692262" y="4059275"/>
              <a:ext cx="96332" cy="96630"/>
            </a:xfrm>
            <a:custGeom>
              <a:rect b="b" l="l" r="r" t="t"/>
              <a:pathLst>
                <a:path extrusionOk="0" h="2920" w="2911">
                  <a:moveTo>
                    <a:pt x="96" y="1"/>
                  </a:moveTo>
                  <a:cubicBezTo>
                    <a:pt x="44" y="1"/>
                    <a:pt x="0" y="67"/>
                    <a:pt x="44" y="115"/>
                  </a:cubicBezTo>
                  <a:cubicBezTo>
                    <a:pt x="884" y="1037"/>
                    <a:pt x="1714" y="1973"/>
                    <a:pt x="2576" y="2872"/>
                  </a:cubicBezTo>
                  <a:cubicBezTo>
                    <a:pt x="2609" y="2906"/>
                    <a:pt x="2646" y="2920"/>
                    <a:pt x="2682" y="2920"/>
                  </a:cubicBezTo>
                  <a:cubicBezTo>
                    <a:pt x="2803" y="2920"/>
                    <a:pt x="2911" y="2760"/>
                    <a:pt x="2801" y="2648"/>
                  </a:cubicBezTo>
                  <a:cubicBezTo>
                    <a:pt x="1934" y="1754"/>
                    <a:pt x="1031" y="892"/>
                    <a:pt x="141" y="20"/>
                  </a:cubicBezTo>
                  <a:cubicBezTo>
                    <a:pt x="126" y="7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"/>
            <p:cNvSpPr/>
            <p:nvPr/>
          </p:nvSpPr>
          <p:spPr>
            <a:xfrm>
              <a:off x="692560" y="4142106"/>
              <a:ext cx="89482" cy="56092"/>
            </a:xfrm>
            <a:custGeom>
              <a:rect b="b" l="l" r="r" t="t"/>
              <a:pathLst>
                <a:path extrusionOk="0" h="1695" w="2704">
                  <a:moveTo>
                    <a:pt x="152" y="0"/>
                  </a:moveTo>
                  <a:cubicBezTo>
                    <a:pt x="57" y="0"/>
                    <a:pt x="1" y="136"/>
                    <a:pt x="98" y="205"/>
                  </a:cubicBezTo>
                  <a:cubicBezTo>
                    <a:pt x="827" y="715"/>
                    <a:pt x="1591" y="1191"/>
                    <a:pt x="2346" y="1666"/>
                  </a:cubicBezTo>
                  <a:cubicBezTo>
                    <a:pt x="2378" y="1686"/>
                    <a:pt x="2409" y="1695"/>
                    <a:pt x="2439" y="1695"/>
                  </a:cubicBezTo>
                  <a:cubicBezTo>
                    <a:pt x="2597" y="1695"/>
                    <a:pt x="2703" y="1449"/>
                    <a:pt x="2532" y="1348"/>
                  </a:cubicBezTo>
                  <a:cubicBezTo>
                    <a:pt x="1767" y="894"/>
                    <a:pt x="994" y="432"/>
                    <a:pt x="208" y="15"/>
                  </a:cubicBezTo>
                  <a:cubicBezTo>
                    <a:pt x="189" y="5"/>
                    <a:pt x="170" y="0"/>
                    <a:pt x="1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9" name="Google Shape;439;p1"/>
          <p:cNvGrpSpPr/>
          <p:nvPr/>
        </p:nvGrpSpPr>
        <p:grpSpPr>
          <a:xfrm>
            <a:off x="1344284" y="3702273"/>
            <a:ext cx="388340" cy="497513"/>
            <a:chOff x="1344284" y="3702273"/>
            <a:chExt cx="388340" cy="497513"/>
          </a:xfrm>
        </p:grpSpPr>
        <p:sp>
          <p:nvSpPr>
            <p:cNvPr id="440" name="Google Shape;440;p1"/>
            <p:cNvSpPr/>
            <p:nvPr/>
          </p:nvSpPr>
          <p:spPr>
            <a:xfrm>
              <a:off x="1344284" y="3702273"/>
              <a:ext cx="388340" cy="424411"/>
            </a:xfrm>
            <a:custGeom>
              <a:rect b="b" l="l" r="r" t="t"/>
              <a:pathLst>
                <a:path extrusionOk="0" h="12825" w="11735">
                  <a:moveTo>
                    <a:pt x="6265" y="646"/>
                  </a:moveTo>
                  <a:lnTo>
                    <a:pt x="6265" y="646"/>
                  </a:lnTo>
                  <a:cubicBezTo>
                    <a:pt x="6997" y="1145"/>
                    <a:pt x="8079" y="1255"/>
                    <a:pt x="8938" y="1255"/>
                  </a:cubicBezTo>
                  <a:cubicBezTo>
                    <a:pt x="8987" y="1255"/>
                    <a:pt x="9034" y="1255"/>
                    <a:pt x="9081" y="1254"/>
                  </a:cubicBezTo>
                  <a:cubicBezTo>
                    <a:pt x="9625" y="1245"/>
                    <a:pt x="10362" y="1245"/>
                    <a:pt x="10834" y="928"/>
                  </a:cubicBezTo>
                  <a:lnTo>
                    <a:pt x="10834" y="928"/>
                  </a:lnTo>
                  <a:cubicBezTo>
                    <a:pt x="10726" y="1991"/>
                    <a:pt x="10794" y="3126"/>
                    <a:pt x="10987" y="4158"/>
                  </a:cubicBezTo>
                  <a:cubicBezTo>
                    <a:pt x="10075" y="4333"/>
                    <a:pt x="9240" y="4434"/>
                    <a:pt x="8391" y="4434"/>
                  </a:cubicBezTo>
                  <a:cubicBezTo>
                    <a:pt x="7802" y="4434"/>
                    <a:pt x="7207" y="4385"/>
                    <a:pt x="6574" y="4279"/>
                  </a:cubicBezTo>
                  <a:cubicBezTo>
                    <a:pt x="6570" y="3032"/>
                    <a:pt x="6478" y="1805"/>
                    <a:pt x="6265" y="646"/>
                  </a:cubicBezTo>
                  <a:close/>
                  <a:moveTo>
                    <a:pt x="3259" y="8331"/>
                  </a:moveTo>
                  <a:cubicBezTo>
                    <a:pt x="3552" y="8331"/>
                    <a:pt x="3834" y="8376"/>
                    <a:pt x="4078" y="8471"/>
                  </a:cubicBezTo>
                  <a:cubicBezTo>
                    <a:pt x="4791" y="8748"/>
                    <a:pt x="4891" y="9519"/>
                    <a:pt x="5279" y="10096"/>
                  </a:cubicBezTo>
                  <a:cubicBezTo>
                    <a:pt x="5228" y="10531"/>
                    <a:pt x="5179" y="10966"/>
                    <a:pt x="5130" y="11402"/>
                  </a:cubicBezTo>
                  <a:cubicBezTo>
                    <a:pt x="5130" y="11404"/>
                    <a:pt x="5128" y="11405"/>
                    <a:pt x="5127" y="11407"/>
                  </a:cubicBezTo>
                  <a:cubicBezTo>
                    <a:pt x="4771" y="11966"/>
                    <a:pt x="4202" y="12197"/>
                    <a:pt x="3596" y="12197"/>
                  </a:cubicBezTo>
                  <a:cubicBezTo>
                    <a:pt x="1936" y="12197"/>
                    <a:pt x="1" y="10465"/>
                    <a:pt x="1407" y="9016"/>
                  </a:cubicBezTo>
                  <a:cubicBezTo>
                    <a:pt x="1831" y="8579"/>
                    <a:pt x="2573" y="8331"/>
                    <a:pt x="3259" y="8331"/>
                  </a:cubicBezTo>
                  <a:close/>
                  <a:moveTo>
                    <a:pt x="10884" y="0"/>
                  </a:moveTo>
                  <a:cubicBezTo>
                    <a:pt x="10805" y="0"/>
                    <a:pt x="10728" y="30"/>
                    <a:pt x="10668" y="99"/>
                  </a:cubicBezTo>
                  <a:cubicBezTo>
                    <a:pt x="10329" y="494"/>
                    <a:pt x="9664" y="581"/>
                    <a:pt x="9050" y="581"/>
                  </a:cubicBezTo>
                  <a:cubicBezTo>
                    <a:pt x="8765" y="581"/>
                    <a:pt x="8491" y="562"/>
                    <a:pt x="8265" y="546"/>
                  </a:cubicBezTo>
                  <a:cubicBezTo>
                    <a:pt x="7524" y="496"/>
                    <a:pt x="6808" y="205"/>
                    <a:pt x="6075" y="205"/>
                  </a:cubicBezTo>
                  <a:cubicBezTo>
                    <a:pt x="6067" y="205"/>
                    <a:pt x="6060" y="205"/>
                    <a:pt x="6052" y="205"/>
                  </a:cubicBezTo>
                  <a:cubicBezTo>
                    <a:pt x="5960" y="205"/>
                    <a:pt x="5913" y="308"/>
                    <a:pt x="5955" y="381"/>
                  </a:cubicBezTo>
                  <a:cubicBezTo>
                    <a:pt x="5885" y="415"/>
                    <a:pt x="5838" y="484"/>
                    <a:pt x="5828" y="560"/>
                  </a:cubicBezTo>
                  <a:cubicBezTo>
                    <a:pt x="5638" y="2415"/>
                    <a:pt x="5763" y="4302"/>
                    <a:pt x="5658" y="6164"/>
                  </a:cubicBezTo>
                  <a:cubicBezTo>
                    <a:pt x="5606" y="7083"/>
                    <a:pt x="5516" y="7996"/>
                    <a:pt x="5415" y="8909"/>
                  </a:cubicBezTo>
                  <a:cubicBezTo>
                    <a:pt x="5294" y="8623"/>
                    <a:pt x="5147" y="8353"/>
                    <a:pt x="4905" y="8145"/>
                  </a:cubicBezTo>
                  <a:cubicBezTo>
                    <a:pt x="4469" y="7769"/>
                    <a:pt x="3857" y="7654"/>
                    <a:pt x="3293" y="7654"/>
                  </a:cubicBezTo>
                  <a:cubicBezTo>
                    <a:pt x="3253" y="7654"/>
                    <a:pt x="3213" y="7655"/>
                    <a:pt x="3173" y="7656"/>
                  </a:cubicBezTo>
                  <a:cubicBezTo>
                    <a:pt x="1886" y="7693"/>
                    <a:pt x="475" y="8316"/>
                    <a:pt x="276" y="9724"/>
                  </a:cubicBezTo>
                  <a:cubicBezTo>
                    <a:pt x="77" y="11122"/>
                    <a:pt x="1111" y="12298"/>
                    <a:pt x="2395" y="12677"/>
                  </a:cubicBezTo>
                  <a:cubicBezTo>
                    <a:pt x="2711" y="12769"/>
                    <a:pt x="3072" y="12824"/>
                    <a:pt x="3435" y="12824"/>
                  </a:cubicBezTo>
                  <a:cubicBezTo>
                    <a:pt x="4162" y="12824"/>
                    <a:pt x="4896" y="12605"/>
                    <a:pt x="5294" y="12035"/>
                  </a:cubicBezTo>
                  <a:cubicBezTo>
                    <a:pt x="5340" y="12052"/>
                    <a:pt x="5389" y="12061"/>
                    <a:pt x="5438" y="12061"/>
                  </a:cubicBezTo>
                  <a:cubicBezTo>
                    <a:pt x="5580" y="12061"/>
                    <a:pt x="5717" y="11988"/>
                    <a:pt x="5750" y="11825"/>
                  </a:cubicBezTo>
                  <a:cubicBezTo>
                    <a:pt x="6193" y="9633"/>
                    <a:pt x="6539" y="7180"/>
                    <a:pt x="6574" y="4783"/>
                  </a:cubicBezTo>
                  <a:cubicBezTo>
                    <a:pt x="7334" y="5024"/>
                    <a:pt x="8165" y="5154"/>
                    <a:pt x="8990" y="5154"/>
                  </a:cubicBezTo>
                  <a:cubicBezTo>
                    <a:pt x="9861" y="5154"/>
                    <a:pt x="10725" y="5009"/>
                    <a:pt x="11492" y="4694"/>
                  </a:cubicBezTo>
                  <a:cubicBezTo>
                    <a:pt x="11678" y="4617"/>
                    <a:pt x="11734" y="4443"/>
                    <a:pt x="11694" y="4300"/>
                  </a:cubicBezTo>
                  <a:cubicBezTo>
                    <a:pt x="11694" y="4297"/>
                    <a:pt x="11696" y="4296"/>
                    <a:pt x="11696" y="4293"/>
                  </a:cubicBezTo>
                  <a:cubicBezTo>
                    <a:pt x="11639" y="2969"/>
                    <a:pt x="11544" y="1574"/>
                    <a:pt x="11342" y="265"/>
                  </a:cubicBezTo>
                  <a:cubicBezTo>
                    <a:pt x="11327" y="165"/>
                    <a:pt x="11238" y="115"/>
                    <a:pt x="11146" y="112"/>
                  </a:cubicBezTo>
                  <a:cubicBezTo>
                    <a:pt x="11076" y="44"/>
                    <a:pt x="10979" y="0"/>
                    <a:pt x="108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"/>
            <p:cNvSpPr/>
            <p:nvPr/>
          </p:nvSpPr>
          <p:spPr>
            <a:xfrm>
              <a:off x="1494921" y="4110304"/>
              <a:ext cx="98450" cy="66549"/>
            </a:xfrm>
            <a:custGeom>
              <a:rect b="b" l="l" r="r" t="t"/>
              <a:pathLst>
                <a:path extrusionOk="0" h="2011" w="2975">
                  <a:moveTo>
                    <a:pt x="2740" y="1"/>
                  </a:moveTo>
                  <a:cubicBezTo>
                    <a:pt x="2683" y="1"/>
                    <a:pt x="2629" y="27"/>
                    <a:pt x="2601" y="91"/>
                  </a:cubicBezTo>
                  <a:cubicBezTo>
                    <a:pt x="2171" y="1101"/>
                    <a:pt x="1336" y="1789"/>
                    <a:pt x="213" y="1789"/>
                  </a:cubicBezTo>
                  <a:cubicBezTo>
                    <a:pt x="189" y="1789"/>
                    <a:pt x="165" y="1789"/>
                    <a:pt x="140" y="1788"/>
                  </a:cubicBezTo>
                  <a:cubicBezTo>
                    <a:pt x="138" y="1788"/>
                    <a:pt x="137" y="1788"/>
                    <a:pt x="135" y="1788"/>
                  </a:cubicBezTo>
                  <a:cubicBezTo>
                    <a:pt x="1" y="1788"/>
                    <a:pt x="4" y="1993"/>
                    <a:pt x="140" y="2004"/>
                  </a:cubicBezTo>
                  <a:cubicBezTo>
                    <a:pt x="201" y="2008"/>
                    <a:pt x="262" y="2010"/>
                    <a:pt x="323" y="2010"/>
                  </a:cubicBezTo>
                  <a:cubicBezTo>
                    <a:pt x="1440" y="2010"/>
                    <a:pt x="2568" y="1315"/>
                    <a:pt x="2932" y="230"/>
                  </a:cubicBezTo>
                  <a:cubicBezTo>
                    <a:pt x="2975" y="103"/>
                    <a:pt x="2852" y="1"/>
                    <a:pt x="27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"/>
            <p:cNvSpPr/>
            <p:nvPr/>
          </p:nvSpPr>
          <p:spPr>
            <a:xfrm>
              <a:off x="1556539" y="4135587"/>
              <a:ext cx="72936" cy="64199"/>
            </a:xfrm>
            <a:custGeom>
              <a:rect b="b" l="l" r="r" t="t"/>
              <a:pathLst>
                <a:path extrusionOk="0" h="1940" w="2204">
                  <a:moveTo>
                    <a:pt x="1968" y="0"/>
                  </a:moveTo>
                  <a:cubicBezTo>
                    <a:pt x="1911" y="0"/>
                    <a:pt x="1856" y="28"/>
                    <a:pt x="1827" y="93"/>
                  </a:cubicBezTo>
                  <a:cubicBezTo>
                    <a:pt x="1477" y="854"/>
                    <a:pt x="992" y="1425"/>
                    <a:pt x="159" y="1667"/>
                  </a:cubicBezTo>
                  <a:cubicBezTo>
                    <a:pt x="0" y="1714"/>
                    <a:pt x="50" y="1940"/>
                    <a:pt x="195" y="1940"/>
                  </a:cubicBezTo>
                  <a:cubicBezTo>
                    <a:pt x="207" y="1940"/>
                    <a:pt x="219" y="1938"/>
                    <a:pt x="232" y="1935"/>
                  </a:cubicBezTo>
                  <a:cubicBezTo>
                    <a:pt x="1073" y="1725"/>
                    <a:pt x="1899" y="1085"/>
                    <a:pt x="2164" y="235"/>
                  </a:cubicBezTo>
                  <a:cubicBezTo>
                    <a:pt x="2203" y="105"/>
                    <a:pt x="2081" y="0"/>
                    <a:pt x="19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3" name="Google Shape;443;p1"/>
          <p:cNvGrpSpPr/>
          <p:nvPr/>
        </p:nvGrpSpPr>
        <p:grpSpPr>
          <a:xfrm>
            <a:off x="4368" y="4500332"/>
            <a:ext cx="1550979" cy="1347924"/>
            <a:chOff x="4368" y="4500332"/>
            <a:chExt cx="1550979" cy="1347924"/>
          </a:xfrm>
        </p:grpSpPr>
        <p:grpSp>
          <p:nvGrpSpPr>
            <p:cNvPr id="444" name="Google Shape;444;p1"/>
            <p:cNvGrpSpPr/>
            <p:nvPr/>
          </p:nvGrpSpPr>
          <p:grpSpPr>
            <a:xfrm>
              <a:off x="4368" y="4500332"/>
              <a:ext cx="1507264" cy="1347924"/>
              <a:chOff x="4368" y="4500332"/>
              <a:chExt cx="1507264" cy="1347924"/>
            </a:xfrm>
          </p:grpSpPr>
          <p:sp>
            <p:nvSpPr>
              <p:cNvPr id="445" name="Google Shape;445;p1"/>
              <p:cNvSpPr/>
              <p:nvPr/>
            </p:nvSpPr>
            <p:spPr>
              <a:xfrm>
                <a:off x="4368" y="4500332"/>
                <a:ext cx="1507264" cy="1347924"/>
              </a:xfrm>
              <a:custGeom>
                <a:rect b="b" l="l" r="r" t="t"/>
                <a:pathLst>
                  <a:path extrusionOk="0" h="40732" w="45547">
                    <a:moveTo>
                      <a:pt x="31515" y="965"/>
                    </a:moveTo>
                    <a:cubicBezTo>
                      <a:pt x="31734" y="965"/>
                      <a:pt x="31957" y="998"/>
                      <a:pt x="32179" y="1063"/>
                    </a:cubicBezTo>
                    <a:cubicBezTo>
                      <a:pt x="32185" y="1107"/>
                      <a:pt x="32199" y="1152"/>
                      <a:pt x="32222" y="1192"/>
                    </a:cubicBezTo>
                    <a:cubicBezTo>
                      <a:pt x="35043" y="6335"/>
                      <a:pt x="37777" y="12031"/>
                      <a:pt x="41673" y="16480"/>
                    </a:cubicBezTo>
                    <a:cubicBezTo>
                      <a:pt x="38633" y="16685"/>
                      <a:pt x="35775" y="17685"/>
                      <a:pt x="33101" y="19137"/>
                    </a:cubicBezTo>
                    <a:cubicBezTo>
                      <a:pt x="31463" y="20027"/>
                      <a:pt x="29739" y="21023"/>
                      <a:pt x="28469" y="22406"/>
                    </a:cubicBezTo>
                    <a:cubicBezTo>
                      <a:pt x="30868" y="18808"/>
                      <a:pt x="34672" y="16687"/>
                      <a:pt x="39172" y="16342"/>
                    </a:cubicBezTo>
                    <a:cubicBezTo>
                      <a:pt x="39379" y="16325"/>
                      <a:pt x="39474" y="16141"/>
                      <a:pt x="39465" y="15962"/>
                    </a:cubicBezTo>
                    <a:cubicBezTo>
                      <a:pt x="39593" y="15840"/>
                      <a:pt x="39639" y="15610"/>
                      <a:pt x="39466" y="15457"/>
                    </a:cubicBezTo>
                    <a:cubicBezTo>
                      <a:pt x="35193" y="11657"/>
                      <a:pt x="33190" y="6237"/>
                      <a:pt x="30001" y="1622"/>
                    </a:cubicBezTo>
                    <a:cubicBezTo>
                      <a:pt x="30419" y="1181"/>
                      <a:pt x="30954" y="965"/>
                      <a:pt x="31515" y="965"/>
                    </a:cubicBezTo>
                    <a:close/>
                    <a:moveTo>
                      <a:pt x="28349" y="776"/>
                    </a:moveTo>
                    <a:cubicBezTo>
                      <a:pt x="28391" y="776"/>
                      <a:pt x="28433" y="776"/>
                      <a:pt x="28475" y="777"/>
                    </a:cubicBezTo>
                    <a:cubicBezTo>
                      <a:pt x="28489" y="821"/>
                      <a:pt x="28512" y="864"/>
                      <a:pt x="28541" y="902"/>
                    </a:cubicBezTo>
                    <a:cubicBezTo>
                      <a:pt x="32183" y="5619"/>
                      <a:pt x="34167" y="11629"/>
                      <a:pt x="38705" y="15633"/>
                    </a:cubicBezTo>
                    <a:cubicBezTo>
                      <a:pt x="33572" y="15768"/>
                      <a:pt x="28659" y="19324"/>
                      <a:pt x="26820" y="24089"/>
                    </a:cubicBezTo>
                    <a:cubicBezTo>
                      <a:pt x="23394" y="19191"/>
                      <a:pt x="19424" y="14552"/>
                      <a:pt x="15282" y="10249"/>
                    </a:cubicBezTo>
                    <a:cubicBezTo>
                      <a:pt x="16468" y="7534"/>
                      <a:pt x="17857" y="5070"/>
                      <a:pt x="20323" y="3298"/>
                    </a:cubicBezTo>
                    <a:cubicBezTo>
                      <a:pt x="22678" y="1605"/>
                      <a:pt x="25466" y="776"/>
                      <a:pt x="28349" y="776"/>
                    </a:cubicBezTo>
                    <a:close/>
                    <a:moveTo>
                      <a:pt x="12428" y="10408"/>
                    </a:moveTo>
                    <a:cubicBezTo>
                      <a:pt x="13219" y="10408"/>
                      <a:pt x="14002" y="10521"/>
                      <a:pt x="14754" y="10784"/>
                    </a:cubicBezTo>
                    <a:cubicBezTo>
                      <a:pt x="14765" y="10789"/>
                      <a:pt x="14775" y="10786"/>
                      <a:pt x="14788" y="10789"/>
                    </a:cubicBezTo>
                    <a:cubicBezTo>
                      <a:pt x="18852" y="15242"/>
                      <a:pt x="22638" y="19857"/>
                      <a:pt x="26406" y="24562"/>
                    </a:cubicBezTo>
                    <a:cubicBezTo>
                      <a:pt x="26343" y="24576"/>
                      <a:pt x="26282" y="24591"/>
                      <a:pt x="26219" y="24605"/>
                    </a:cubicBezTo>
                    <a:cubicBezTo>
                      <a:pt x="26184" y="24591"/>
                      <a:pt x="26145" y="24583"/>
                      <a:pt x="26103" y="24583"/>
                    </a:cubicBezTo>
                    <a:cubicBezTo>
                      <a:pt x="26050" y="24583"/>
                      <a:pt x="25994" y="24596"/>
                      <a:pt x="25934" y="24625"/>
                    </a:cubicBezTo>
                    <a:cubicBezTo>
                      <a:pt x="25869" y="24657"/>
                      <a:pt x="25803" y="24694"/>
                      <a:pt x="25737" y="24728"/>
                    </a:cubicBezTo>
                    <a:cubicBezTo>
                      <a:pt x="21350" y="25876"/>
                      <a:pt x="16177" y="28748"/>
                      <a:pt x="13976" y="32748"/>
                    </a:cubicBezTo>
                    <a:cubicBezTo>
                      <a:pt x="10130" y="27440"/>
                      <a:pt x="5574" y="22481"/>
                      <a:pt x="1244" y="17563"/>
                    </a:cubicBezTo>
                    <a:cubicBezTo>
                      <a:pt x="2343" y="14904"/>
                      <a:pt x="4198" y="13049"/>
                      <a:pt x="6828" y="11850"/>
                    </a:cubicBezTo>
                    <a:cubicBezTo>
                      <a:pt x="8529" y="11074"/>
                      <a:pt x="10503" y="10408"/>
                      <a:pt x="12428" y="10408"/>
                    </a:cubicBezTo>
                    <a:close/>
                    <a:moveTo>
                      <a:pt x="2611" y="20372"/>
                    </a:moveTo>
                    <a:cubicBezTo>
                      <a:pt x="6212" y="24677"/>
                      <a:pt x="9755" y="29093"/>
                      <a:pt x="13588" y="33164"/>
                    </a:cubicBezTo>
                    <a:cubicBezTo>
                      <a:pt x="13652" y="33232"/>
                      <a:pt x="13727" y="33260"/>
                      <a:pt x="13798" y="33260"/>
                    </a:cubicBezTo>
                    <a:cubicBezTo>
                      <a:pt x="13866" y="33260"/>
                      <a:pt x="13931" y="33234"/>
                      <a:pt x="13982" y="33191"/>
                    </a:cubicBezTo>
                    <a:cubicBezTo>
                      <a:pt x="14017" y="33209"/>
                      <a:pt x="14054" y="33219"/>
                      <a:pt x="14091" y="33219"/>
                    </a:cubicBezTo>
                    <a:cubicBezTo>
                      <a:pt x="14135" y="33219"/>
                      <a:pt x="14178" y="33205"/>
                      <a:pt x="14213" y="33173"/>
                    </a:cubicBezTo>
                    <a:cubicBezTo>
                      <a:pt x="15982" y="31588"/>
                      <a:pt x="17411" y="29805"/>
                      <a:pt x="19405" y="28454"/>
                    </a:cubicBezTo>
                    <a:cubicBezTo>
                      <a:pt x="20310" y="27846"/>
                      <a:pt x="21262" y="27310"/>
                      <a:pt x="22251" y="26850"/>
                    </a:cubicBezTo>
                    <a:lnTo>
                      <a:pt x="22251" y="26850"/>
                    </a:lnTo>
                    <a:cubicBezTo>
                      <a:pt x="18920" y="29286"/>
                      <a:pt x="16125" y="32614"/>
                      <a:pt x="14723" y="36427"/>
                    </a:cubicBezTo>
                    <a:cubicBezTo>
                      <a:pt x="12789" y="33886"/>
                      <a:pt x="10435" y="31591"/>
                      <a:pt x="8287" y="29229"/>
                    </a:cubicBezTo>
                    <a:cubicBezTo>
                      <a:pt x="6088" y="26807"/>
                      <a:pt x="3887" y="24389"/>
                      <a:pt x="1683" y="21972"/>
                    </a:cubicBezTo>
                    <a:cubicBezTo>
                      <a:pt x="1668" y="21958"/>
                      <a:pt x="1653" y="21946"/>
                      <a:pt x="1634" y="21935"/>
                    </a:cubicBezTo>
                    <a:cubicBezTo>
                      <a:pt x="1738" y="21617"/>
                      <a:pt x="1847" y="21312"/>
                      <a:pt x="2037" y="21027"/>
                    </a:cubicBezTo>
                    <a:cubicBezTo>
                      <a:pt x="2201" y="20779"/>
                      <a:pt x="2411" y="20583"/>
                      <a:pt x="2611" y="20372"/>
                    </a:cubicBezTo>
                    <a:close/>
                    <a:moveTo>
                      <a:pt x="34666" y="1238"/>
                    </a:moveTo>
                    <a:cubicBezTo>
                      <a:pt x="34672" y="1264"/>
                      <a:pt x="34681" y="1290"/>
                      <a:pt x="34694" y="1314"/>
                    </a:cubicBezTo>
                    <a:cubicBezTo>
                      <a:pt x="37866" y="6522"/>
                      <a:pt x="41019" y="11922"/>
                      <a:pt x="44768" y="16740"/>
                    </a:cubicBezTo>
                    <a:cubicBezTo>
                      <a:pt x="39396" y="18096"/>
                      <a:pt x="33847" y="20186"/>
                      <a:pt x="29381" y="23518"/>
                    </a:cubicBezTo>
                    <a:cubicBezTo>
                      <a:pt x="29350" y="23542"/>
                      <a:pt x="29325" y="23573"/>
                      <a:pt x="29313" y="23610"/>
                    </a:cubicBezTo>
                    <a:cubicBezTo>
                      <a:pt x="29131" y="23698"/>
                      <a:pt x="29021" y="23922"/>
                      <a:pt x="29186" y="24136"/>
                    </a:cubicBezTo>
                    <a:cubicBezTo>
                      <a:pt x="29653" y="24740"/>
                      <a:pt x="29382" y="25977"/>
                      <a:pt x="28920" y="26532"/>
                    </a:cubicBezTo>
                    <a:cubicBezTo>
                      <a:pt x="28681" y="26818"/>
                      <a:pt x="28433" y="26917"/>
                      <a:pt x="28179" y="26917"/>
                    </a:cubicBezTo>
                    <a:cubicBezTo>
                      <a:pt x="27644" y="26917"/>
                      <a:pt x="27083" y="26478"/>
                      <a:pt x="26530" y="26412"/>
                    </a:cubicBezTo>
                    <a:cubicBezTo>
                      <a:pt x="26522" y="26411"/>
                      <a:pt x="26513" y="26411"/>
                      <a:pt x="26505" y="26411"/>
                    </a:cubicBezTo>
                    <a:cubicBezTo>
                      <a:pt x="26454" y="26411"/>
                      <a:pt x="26405" y="26430"/>
                      <a:pt x="26368" y="26466"/>
                    </a:cubicBezTo>
                    <a:cubicBezTo>
                      <a:pt x="26331" y="26454"/>
                      <a:pt x="26293" y="26447"/>
                      <a:pt x="26253" y="26447"/>
                    </a:cubicBezTo>
                    <a:cubicBezTo>
                      <a:pt x="26180" y="26447"/>
                      <a:pt x="26103" y="26471"/>
                      <a:pt x="26029" y="26529"/>
                    </a:cubicBezTo>
                    <a:cubicBezTo>
                      <a:pt x="21517" y="30065"/>
                      <a:pt x="17289" y="34786"/>
                      <a:pt x="15022" y="40117"/>
                    </a:cubicBezTo>
                    <a:cubicBezTo>
                      <a:pt x="15020" y="40071"/>
                      <a:pt x="15005" y="40027"/>
                      <a:pt x="14977" y="39990"/>
                    </a:cubicBezTo>
                    <a:cubicBezTo>
                      <a:pt x="10752" y="34622"/>
                      <a:pt x="5549" y="29811"/>
                      <a:pt x="714" y="24997"/>
                    </a:cubicBezTo>
                    <a:cubicBezTo>
                      <a:pt x="680" y="24962"/>
                      <a:pt x="639" y="24934"/>
                      <a:pt x="593" y="24916"/>
                    </a:cubicBezTo>
                    <a:cubicBezTo>
                      <a:pt x="914" y="24271"/>
                      <a:pt x="1279" y="23703"/>
                      <a:pt x="1754" y="23155"/>
                    </a:cubicBezTo>
                    <a:cubicBezTo>
                      <a:pt x="3820" y="25421"/>
                      <a:pt x="5884" y="27688"/>
                      <a:pt x="7952" y="29955"/>
                    </a:cubicBezTo>
                    <a:cubicBezTo>
                      <a:pt x="10076" y="32283"/>
                      <a:pt x="12120" y="34810"/>
                      <a:pt x="14449" y="36936"/>
                    </a:cubicBezTo>
                    <a:cubicBezTo>
                      <a:pt x="14484" y="36966"/>
                      <a:pt x="14529" y="36988"/>
                      <a:pt x="14576" y="36993"/>
                    </a:cubicBezTo>
                    <a:cubicBezTo>
                      <a:pt x="14608" y="37088"/>
                      <a:pt x="14703" y="37145"/>
                      <a:pt x="14802" y="37145"/>
                    </a:cubicBezTo>
                    <a:cubicBezTo>
                      <a:pt x="14889" y="37145"/>
                      <a:pt x="14979" y="37101"/>
                      <a:pt x="15033" y="37002"/>
                    </a:cubicBezTo>
                    <a:cubicBezTo>
                      <a:pt x="17665" y="32052"/>
                      <a:pt x="20990" y="28108"/>
                      <a:pt x="25987" y="25463"/>
                    </a:cubicBezTo>
                    <a:cubicBezTo>
                      <a:pt x="26219" y="25394"/>
                      <a:pt x="26451" y="25326"/>
                      <a:pt x="26686" y="25264"/>
                    </a:cubicBezTo>
                    <a:cubicBezTo>
                      <a:pt x="26870" y="25215"/>
                      <a:pt x="26961" y="25071"/>
                      <a:pt x="26974" y="24922"/>
                    </a:cubicBezTo>
                    <a:cubicBezTo>
                      <a:pt x="27074" y="24908"/>
                      <a:pt x="27158" y="24844"/>
                      <a:pt x="27193" y="24751"/>
                    </a:cubicBezTo>
                    <a:cubicBezTo>
                      <a:pt x="27203" y="24732"/>
                      <a:pt x="27213" y="24714"/>
                      <a:pt x="27221" y="24695"/>
                    </a:cubicBezTo>
                    <a:cubicBezTo>
                      <a:pt x="27245" y="24704"/>
                      <a:pt x="27270" y="24710"/>
                      <a:pt x="27295" y="24710"/>
                    </a:cubicBezTo>
                    <a:cubicBezTo>
                      <a:pt x="27346" y="24710"/>
                      <a:pt x="27396" y="24689"/>
                      <a:pt x="27432" y="24637"/>
                    </a:cubicBezTo>
                    <a:cubicBezTo>
                      <a:pt x="30477" y="20206"/>
                      <a:pt x="36936" y="17446"/>
                      <a:pt x="42186" y="17215"/>
                    </a:cubicBezTo>
                    <a:cubicBezTo>
                      <a:pt x="42532" y="17200"/>
                      <a:pt x="42568" y="16828"/>
                      <a:pt x="42393" y="16609"/>
                    </a:cubicBezTo>
                    <a:cubicBezTo>
                      <a:pt x="42401" y="16540"/>
                      <a:pt x="42384" y="16471"/>
                      <a:pt x="42344" y="16414"/>
                    </a:cubicBezTo>
                    <a:cubicBezTo>
                      <a:pt x="39192" y="11631"/>
                      <a:pt x="36290" y="6787"/>
                      <a:pt x="33442" y="1826"/>
                    </a:cubicBezTo>
                    <a:cubicBezTo>
                      <a:pt x="33828" y="1588"/>
                      <a:pt x="34236" y="1379"/>
                      <a:pt x="34666" y="1238"/>
                    </a:cubicBezTo>
                    <a:close/>
                    <a:moveTo>
                      <a:pt x="28437" y="1"/>
                    </a:moveTo>
                    <a:cubicBezTo>
                      <a:pt x="22427" y="1"/>
                      <a:pt x="16158" y="3857"/>
                      <a:pt x="14801" y="9989"/>
                    </a:cubicBezTo>
                    <a:cubicBezTo>
                      <a:pt x="13986" y="9734"/>
                      <a:pt x="13104" y="9613"/>
                      <a:pt x="12193" y="9613"/>
                    </a:cubicBezTo>
                    <a:cubicBezTo>
                      <a:pt x="7406" y="9613"/>
                      <a:pt x="1802" y="12929"/>
                      <a:pt x="712" y="17384"/>
                    </a:cubicBezTo>
                    <a:cubicBezTo>
                      <a:pt x="509" y="17482"/>
                      <a:pt x="381" y="17736"/>
                      <a:pt x="571" y="17958"/>
                    </a:cubicBezTo>
                    <a:cubicBezTo>
                      <a:pt x="1115" y="18594"/>
                      <a:pt x="1657" y="19232"/>
                      <a:pt x="2196" y="19875"/>
                    </a:cubicBezTo>
                    <a:cubicBezTo>
                      <a:pt x="1558" y="20326"/>
                      <a:pt x="1109" y="21162"/>
                      <a:pt x="991" y="21909"/>
                    </a:cubicBezTo>
                    <a:cubicBezTo>
                      <a:pt x="979" y="21978"/>
                      <a:pt x="996" y="22050"/>
                      <a:pt x="1038" y="22107"/>
                    </a:cubicBezTo>
                    <a:cubicBezTo>
                      <a:pt x="1000" y="22211"/>
                      <a:pt x="1005" y="22331"/>
                      <a:pt x="1106" y="22441"/>
                    </a:cubicBezTo>
                    <a:lnTo>
                      <a:pt x="1349" y="22709"/>
                    </a:lnTo>
                    <a:cubicBezTo>
                      <a:pt x="737" y="23314"/>
                      <a:pt x="244" y="24090"/>
                      <a:pt x="23" y="24927"/>
                    </a:cubicBezTo>
                    <a:cubicBezTo>
                      <a:pt x="0" y="25006"/>
                      <a:pt x="17" y="25094"/>
                      <a:pt x="69" y="25159"/>
                    </a:cubicBezTo>
                    <a:cubicBezTo>
                      <a:pt x="41" y="25254"/>
                      <a:pt x="57" y="25359"/>
                      <a:pt x="153" y="25454"/>
                    </a:cubicBezTo>
                    <a:cubicBezTo>
                      <a:pt x="5065" y="30310"/>
                      <a:pt x="9608" y="35625"/>
                      <a:pt x="14650" y="40336"/>
                    </a:cubicBezTo>
                    <a:cubicBezTo>
                      <a:pt x="14692" y="40376"/>
                      <a:pt x="14737" y="40392"/>
                      <a:pt x="14781" y="40392"/>
                    </a:cubicBezTo>
                    <a:cubicBezTo>
                      <a:pt x="14834" y="40392"/>
                      <a:pt x="14886" y="40368"/>
                      <a:pt x="14928" y="40331"/>
                    </a:cubicBezTo>
                    <a:lnTo>
                      <a:pt x="14928" y="40331"/>
                    </a:lnTo>
                    <a:cubicBezTo>
                      <a:pt x="14918" y="40356"/>
                      <a:pt x="14905" y="40380"/>
                      <a:pt x="14895" y="40405"/>
                    </a:cubicBezTo>
                    <a:cubicBezTo>
                      <a:pt x="14826" y="40575"/>
                      <a:pt x="14987" y="40731"/>
                      <a:pt x="15139" y="40731"/>
                    </a:cubicBezTo>
                    <a:cubicBezTo>
                      <a:pt x="15205" y="40731"/>
                      <a:pt x="15270" y="40701"/>
                      <a:pt x="15313" y="40630"/>
                    </a:cubicBezTo>
                    <a:cubicBezTo>
                      <a:pt x="18420" y="35443"/>
                      <a:pt x="21713" y="30906"/>
                      <a:pt x="26506" y="27115"/>
                    </a:cubicBezTo>
                    <a:cubicBezTo>
                      <a:pt x="26526" y="27100"/>
                      <a:pt x="26543" y="27083"/>
                      <a:pt x="26559" y="27065"/>
                    </a:cubicBezTo>
                    <a:cubicBezTo>
                      <a:pt x="26937" y="27428"/>
                      <a:pt x="27484" y="27618"/>
                      <a:pt x="28023" y="27618"/>
                    </a:cubicBezTo>
                    <a:cubicBezTo>
                      <a:pt x="28564" y="27618"/>
                      <a:pt x="29097" y="27426"/>
                      <a:pt x="29442" y="27026"/>
                    </a:cubicBezTo>
                    <a:cubicBezTo>
                      <a:pt x="30084" y="26281"/>
                      <a:pt x="30483" y="24677"/>
                      <a:pt x="29842" y="23812"/>
                    </a:cubicBezTo>
                    <a:cubicBezTo>
                      <a:pt x="34813" y="21147"/>
                      <a:pt x="39638" y="18771"/>
                      <a:pt x="45165" y="17413"/>
                    </a:cubicBezTo>
                    <a:cubicBezTo>
                      <a:pt x="45546" y="17319"/>
                      <a:pt x="45534" y="16806"/>
                      <a:pt x="45262" y="16685"/>
                    </a:cubicBezTo>
                    <a:cubicBezTo>
                      <a:pt x="45280" y="16627"/>
                      <a:pt x="45271" y="16564"/>
                      <a:pt x="45239" y="16514"/>
                    </a:cubicBezTo>
                    <a:cubicBezTo>
                      <a:pt x="42082" y="11268"/>
                      <a:pt x="38506" y="6266"/>
                      <a:pt x="35322" y="1031"/>
                    </a:cubicBezTo>
                    <a:cubicBezTo>
                      <a:pt x="35266" y="939"/>
                      <a:pt x="35173" y="876"/>
                      <a:pt x="35067" y="862"/>
                    </a:cubicBezTo>
                    <a:cubicBezTo>
                      <a:pt x="35063" y="711"/>
                      <a:pt x="34975" y="566"/>
                      <a:pt x="34816" y="566"/>
                    </a:cubicBezTo>
                    <a:cubicBezTo>
                      <a:pt x="34789" y="566"/>
                      <a:pt x="34760" y="570"/>
                      <a:pt x="34729" y="579"/>
                    </a:cubicBezTo>
                    <a:cubicBezTo>
                      <a:pt x="34153" y="749"/>
                      <a:pt x="33640" y="1011"/>
                      <a:pt x="33203" y="1412"/>
                    </a:cubicBezTo>
                    <a:cubicBezTo>
                      <a:pt x="33102" y="1236"/>
                      <a:pt x="33001" y="1060"/>
                      <a:pt x="32900" y="884"/>
                    </a:cubicBezTo>
                    <a:cubicBezTo>
                      <a:pt x="32885" y="858"/>
                      <a:pt x="32868" y="835"/>
                      <a:pt x="32850" y="813"/>
                    </a:cubicBezTo>
                    <a:cubicBezTo>
                      <a:pt x="32863" y="703"/>
                      <a:pt x="32828" y="591"/>
                      <a:pt x="32706" y="524"/>
                    </a:cubicBezTo>
                    <a:cubicBezTo>
                      <a:pt x="32362" y="334"/>
                      <a:pt x="31977" y="243"/>
                      <a:pt x="31592" y="243"/>
                    </a:cubicBezTo>
                    <a:cubicBezTo>
                      <a:pt x="30859" y="243"/>
                      <a:pt x="30126" y="573"/>
                      <a:pt x="29688" y="1176"/>
                    </a:cubicBezTo>
                    <a:cubicBezTo>
                      <a:pt x="29506" y="922"/>
                      <a:pt x="29322" y="669"/>
                      <a:pt x="29132" y="421"/>
                    </a:cubicBezTo>
                    <a:cubicBezTo>
                      <a:pt x="29083" y="354"/>
                      <a:pt x="29013" y="306"/>
                      <a:pt x="28933" y="286"/>
                    </a:cubicBezTo>
                    <a:cubicBezTo>
                      <a:pt x="28910" y="133"/>
                      <a:pt x="28803" y="3"/>
                      <a:pt x="28599" y="2"/>
                    </a:cubicBezTo>
                    <a:cubicBezTo>
                      <a:pt x="28545" y="1"/>
                      <a:pt x="28491" y="1"/>
                      <a:pt x="284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"/>
              <p:cNvSpPr/>
              <p:nvPr/>
            </p:nvSpPr>
            <p:spPr>
              <a:xfrm>
                <a:off x="454890" y="5262949"/>
                <a:ext cx="305477" cy="214175"/>
              </a:xfrm>
              <a:custGeom>
                <a:rect b="b" l="l" r="r" t="t"/>
                <a:pathLst>
                  <a:path extrusionOk="0" h="6472" w="9231">
                    <a:moveTo>
                      <a:pt x="8889" y="1"/>
                    </a:moveTo>
                    <a:cubicBezTo>
                      <a:pt x="8886" y="1"/>
                      <a:pt x="8883" y="1"/>
                      <a:pt x="8881" y="1"/>
                    </a:cubicBezTo>
                    <a:cubicBezTo>
                      <a:pt x="5016" y="123"/>
                      <a:pt x="1414" y="2612"/>
                      <a:pt x="51" y="6248"/>
                    </a:cubicBezTo>
                    <a:cubicBezTo>
                      <a:pt x="1" y="6381"/>
                      <a:pt x="104" y="6472"/>
                      <a:pt x="211" y="6472"/>
                    </a:cubicBezTo>
                    <a:cubicBezTo>
                      <a:pt x="273" y="6472"/>
                      <a:pt x="337" y="6441"/>
                      <a:pt x="373" y="6369"/>
                    </a:cubicBezTo>
                    <a:cubicBezTo>
                      <a:pt x="2066" y="2961"/>
                      <a:pt x="5111" y="886"/>
                      <a:pt x="8903" y="586"/>
                    </a:cubicBezTo>
                    <a:cubicBezTo>
                      <a:pt x="9230" y="560"/>
                      <a:pt x="9216" y="1"/>
                      <a:pt x="88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1"/>
              <p:cNvSpPr/>
              <p:nvPr/>
            </p:nvSpPr>
            <p:spPr>
              <a:xfrm>
                <a:off x="384105" y="5156755"/>
                <a:ext cx="306900" cy="223209"/>
              </a:xfrm>
              <a:custGeom>
                <a:rect b="b" l="l" r="r" t="t"/>
                <a:pathLst>
                  <a:path extrusionOk="0" h="6745" w="9274">
                    <a:moveTo>
                      <a:pt x="8838" y="1"/>
                    </a:moveTo>
                    <a:cubicBezTo>
                      <a:pt x="8814" y="1"/>
                      <a:pt x="8790" y="4"/>
                      <a:pt x="8763" y="9"/>
                    </a:cubicBezTo>
                    <a:cubicBezTo>
                      <a:pt x="5080" y="769"/>
                      <a:pt x="1744" y="3038"/>
                      <a:pt x="72" y="6465"/>
                    </a:cubicBezTo>
                    <a:cubicBezTo>
                      <a:pt x="0" y="6611"/>
                      <a:pt x="144" y="6744"/>
                      <a:pt x="281" y="6744"/>
                    </a:cubicBezTo>
                    <a:cubicBezTo>
                      <a:pt x="340" y="6744"/>
                      <a:pt x="398" y="6720"/>
                      <a:pt x="436" y="6661"/>
                    </a:cubicBezTo>
                    <a:cubicBezTo>
                      <a:pt x="2441" y="3577"/>
                      <a:pt x="5216" y="1387"/>
                      <a:pt x="8877" y="669"/>
                    </a:cubicBezTo>
                    <a:cubicBezTo>
                      <a:pt x="9274" y="591"/>
                      <a:pt x="9199" y="1"/>
                      <a:pt x="88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1"/>
              <p:cNvSpPr/>
              <p:nvPr/>
            </p:nvSpPr>
            <p:spPr>
              <a:xfrm>
                <a:off x="323910" y="5058404"/>
                <a:ext cx="287441" cy="225989"/>
              </a:xfrm>
              <a:custGeom>
                <a:rect b="b" l="l" r="r" t="t"/>
                <a:pathLst>
                  <a:path extrusionOk="0" h="6829" w="8686">
                    <a:moveTo>
                      <a:pt x="8294" y="1"/>
                    </a:moveTo>
                    <a:cubicBezTo>
                      <a:pt x="8268" y="1"/>
                      <a:pt x="8242" y="3"/>
                      <a:pt x="8213" y="10"/>
                    </a:cubicBezTo>
                    <a:cubicBezTo>
                      <a:pt x="4782" y="751"/>
                      <a:pt x="1382" y="3252"/>
                      <a:pt x="57" y="6566"/>
                    </a:cubicBezTo>
                    <a:cubicBezTo>
                      <a:pt x="1" y="6706"/>
                      <a:pt x="127" y="6828"/>
                      <a:pt x="251" y="6828"/>
                    </a:cubicBezTo>
                    <a:cubicBezTo>
                      <a:pt x="306" y="6828"/>
                      <a:pt x="360" y="6805"/>
                      <a:pt x="397" y="6749"/>
                    </a:cubicBezTo>
                    <a:cubicBezTo>
                      <a:pt x="2441" y="3724"/>
                      <a:pt x="4767" y="1682"/>
                      <a:pt x="8323" y="648"/>
                    </a:cubicBezTo>
                    <a:cubicBezTo>
                      <a:pt x="8686" y="543"/>
                      <a:pt x="8640" y="1"/>
                      <a:pt x="82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1"/>
              <p:cNvSpPr/>
              <p:nvPr/>
            </p:nvSpPr>
            <p:spPr>
              <a:xfrm>
                <a:off x="251239" y="4971867"/>
                <a:ext cx="284331" cy="227345"/>
              </a:xfrm>
              <a:custGeom>
                <a:rect b="b" l="l" r="r" t="t"/>
                <a:pathLst>
                  <a:path extrusionOk="0" h="6870" w="8592">
                    <a:moveTo>
                      <a:pt x="8135" y="1"/>
                    </a:moveTo>
                    <a:cubicBezTo>
                      <a:pt x="8051" y="1"/>
                      <a:pt x="7971" y="31"/>
                      <a:pt x="7908" y="85"/>
                    </a:cubicBezTo>
                    <a:cubicBezTo>
                      <a:pt x="7184" y="445"/>
                      <a:pt x="6177" y="523"/>
                      <a:pt x="5431" y="869"/>
                    </a:cubicBezTo>
                    <a:cubicBezTo>
                      <a:pt x="4620" y="1248"/>
                      <a:pt x="3859" y="1724"/>
                      <a:pt x="3163" y="2288"/>
                    </a:cubicBezTo>
                    <a:cubicBezTo>
                      <a:pt x="1756" y="3423"/>
                      <a:pt x="713" y="4882"/>
                      <a:pt x="69" y="6567"/>
                    </a:cubicBezTo>
                    <a:cubicBezTo>
                      <a:pt x="1" y="6747"/>
                      <a:pt x="140" y="6869"/>
                      <a:pt x="285" y="6869"/>
                    </a:cubicBezTo>
                    <a:cubicBezTo>
                      <a:pt x="370" y="6869"/>
                      <a:pt x="457" y="6827"/>
                      <a:pt x="506" y="6731"/>
                    </a:cubicBezTo>
                    <a:cubicBezTo>
                      <a:pt x="1481" y="4784"/>
                      <a:pt x="2900" y="3090"/>
                      <a:pt x="4800" y="1984"/>
                    </a:cubicBezTo>
                    <a:cubicBezTo>
                      <a:pt x="5536" y="1560"/>
                      <a:pt x="6320" y="1228"/>
                      <a:pt x="7138" y="998"/>
                    </a:cubicBezTo>
                    <a:cubicBezTo>
                      <a:pt x="7622" y="862"/>
                      <a:pt x="8081" y="888"/>
                      <a:pt x="8424" y="522"/>
                    </a:cubicBezTo>
                    <a:cubicBezTo>
                      <a:pt x="8591" y="341"/>
                      <a:pt x="8423" y="4"/>
                      <a:pt x="8188" y="1"/>
                    </a:cubicBezTo>
                    <a:lnTo>
                      <a:pt x="8141" y="1"/>
                    </a:lnTo>
                    <a:cubicBezTo>
                      <a:pt x="8139" y="1"/>
                      <a:pt x="8137" y="1"/>
                      <a:pt x="81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"/>
              <p:cNvSpPr/>
              <p:nvPr/>
            </p:nvSpPr>
            <p:spPr>
              <a:xfrm>
                <a:off x="157223" y="4893206"/>
                <a:ext cx="328873" cy="206530"/>
              </a:xfrm>
              <a:custGeom>
                <a:rect b="b" l="l" r="r" t="t"/>
                <a:pathLst>
                  <a:path extrusionOk="0" h="6241" w="9938">
                    <a:moveTo>
                      <a:pt x="9460" y="1"/>
                    </a:moveTo>
                    <a:cubicBezTo>
                      <a:pt x="9440" y="1"/>
                      <a:pt x="9419" y="2"/>
                      <a:pt x="9398" y="6"/>
                    </a:cubicBezTo>
                    <a:cubicBezTo>
                      <a:pt x="5592" y="598"/>
                      <a:pt x="1854" y="2360"/>
                      <a:pt x="75" y="5954"/>
                    </a:cubicBezTo>
                    <a:cubicBezTo>
                      <a:pt x="1" y="6104"/>
                      <a:pt x="148" y="6240"/>
                      <a:pt x="288" y="6240"/>
                    </a:cubicBezTo>
                    <a:cubicBezTo>
                      <a:pt x="348" y="6240"/>
                      <a:pt x="407" y="6214"/>
                      <a:pt x="446" y="6153"/>
                    </a:cubicBezTo>
                    <a:cubicBezTo>
                      <a:pt x="2544" y="2899"/>
                      <a:pt x="5771" y="1292"/>
                      <a:pt x="9516" y="692"/>
                    </a:cubicBezTo>
                    <a:cubicBezTo>
                      <a:pt x="9938" y="625"/>
                      <a:pt x="9852" y="1"/>
                      <a:pt x="94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"/>
              <p:cNvSpPr/>
              <p:nvPr/>
            </p:nvSpPr>
            <p:spPr>
              <a:xfrm>
                <a:off x="856798" y="4962469"/>
                <a:ext cx="304054" cy="210667"/>
              </a:xfrm>
              <a:custGeom>
                <a:rect b="b" l="l" r="r" t="t"/>
                <a:pathLst>
                  <a:path extrusionOk="0" h="6366" w="9188">
                    <a:moveTo>
                      <a:pt x="8737" y="0"/>
                    </a:moveTo>
                    <a:cubicBezTo>
                      <a:pt x="8720" y="0"/>
                      <a:pt x="8704" y="1"/>
                      <a:pt x="8686" y="3"/>
                    </a:cubicBezTo>
                    <a:cubicBezTo>
                      <a:pt x="5361" y="398"/>
                      <a:pt x="1228" y="2872"/>
                      <a:pt x="47" y="6149"/>
                    </a:cubicBezTo>
                    <a:cubicBezTo>
                      <a:pt x="1" y="6278"/>
                      <a:pt x="97" y="6366"/>
                      <a:pt x="201" y="6366"/>
                    </a:cubicBezTo>
                    <a:cubicBezTo>
                      <a:pt x="249" y="6366"/>
                      <a:pt x="298" y="6347"/>
                      <a:pt x="336" y="6306"/>
                    </a:cubicBezTo>
                    <a:cubicBezTo>
                      <a:pt x="1488" y="5065"/>
                      <a:pt x="2430" y="3734"/>
                      <a:pt x="3831" y="2740"/>
                    </a:cubicBezTo>
                    <a:cubicBezTo>
                      <a:pt x="5355" y="1659"/>
                      <a:pt x="7003" y="1104"/>
                      <a:pt x="8797" y="651"/>
                    </a:cubicBezTo>
                    <a:cubicBezTo>
                      <a:pt x="9188" y="551"/>
                      <a:pt x="9118" y="0"/>
                      <a:pt x="87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"/>
              <p:cNvSpPr/>
              <p:nvPr/>
            </p:nvSpPr>
            <p:spPr>
              <a:xfrm>
                <a:off x="797894" y="4865475"/>
                <a:ext cx="315338" cy="236280"/>
              </a:xfrm>
              <a:custGeom>
                <a:rect b="b" l="l" r="r" t="t"/>
                <a:pathLst>
                  <a:path extrusionOk="0" h="7140" w="9529">
                    <a:moveTo>
                      <a:pt x="9009" y="1"/>
                    </a:moveTo>
                    <a:cubicBezTo>
                      <a:pt x="8996" y="1"/>
                      <a:pt x="8983" y="2"/>
                      <a:pt x="8970" y="3"/>
                    </a:cubicBezTo>
                    <a:cubicBezTo>
                      <a:pt x="5058" y="366"/>
                      <a:pt x="1220" y="3018"/>
                      <a:pt x="49" y="6872"/>
                    </a:cubicBezTo>
                    <a:cubicBezTo>
                      <a:pt x="1" y="7033"/>
                      <a:pt x="117" y="7139"/>
                      <a:pt x="240" y="7139"/>
                    </a:cubicBezTo>
                    <a:cubicBezTo>
                      <a:pt x="312" y="7139"/>
                      <a:pt x="387" y="7102"/>
                      <a:pt x="430" y="7016"/>
                    </a:cubicBezTo>
                    <a:cubicBezTo>
                      <a:pt x="2214" y="3504"/>
                      <a:pt x="5084" y="1122"/>
                      <a:pt x="9088" y="697"/>
                    </a:cubicBezTo>
                    <a:cubicBezTo>
                      <a:pt x="9528" y="650"/>
                      <a:pt x="9426" y="1"/>
                      <a:pt x="90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1"/>
              <p:cNvSpPr/>
              <p:nvPr/>
            </p:nvSpPr>
            <p:spPr>
              <a:xfrm>
                <a:off x="732437" y="4757031"/>
                <a:ext cx="309216" cy="243098"/>
              </a:xfrm>
              <a:custGeom>
                <a:rect b="b" l="l" r="r" t="t"/>
                <a:pathLst>
                  <a:path extrusionOk="0" h="7346" w="9344">
                    <a:moveTo>
                      <a:pt x="8861" y="1"/>
                    </a:moveTo>
                    <a:cubicBezTo>
                      <a:pt x="8851" y="1"/>
                      <a:pt x="8841" y="1"/>
                      <a:pt x="8830" y="2"/>
                    </a:cubicBezTo>
                    <a:cubicBezTo>
                      <a:pt x="4877" y="316"/>
                      <a:pt x="873" y="3101"/>
                      <a:pt x="28" y="7138"/>
                    </a:cubicBezTo>
                    <a:cubicBezTo>
                      <a:pt x="0" y="7272"/>
                      <a:pt x="106" y="7345"/>
                      <a:pt x="216" y="7345"/>
                    </a:cubicBezTo>
                    <a:cubicBezTo>
                      <a:pt x="295" y="7345"/>
                      <a:pt x="377" y="7307"/>
                      <a:pt x="412" y="7227"/>
                    </a:cubicBezTo>
                    <a:cubicBezTo>
                      <a:pt x="2031" y="3597"/>
                      <a:pt x="4822" y="961"/>
                      <a:pt x="8939" y="641"/>
                    </a:cubicBezTo>
                    <a:cubicBezTo>
                      <a:pt x="9343" y="609"/>
                      <a:pt x="9249" y="1"/>
                      <a:pt x="88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1"/>
              <p:cNvSpPr/>
              <p:nvPr/>
            </p:nvSpPr>
            <p:spPr>
              <a:xfrm>
                <a:off x="647422" y="4663743"/>
                <a:ext cx="319740" cy="244719"/>
              </a:xfrm>
              <a:custGeom>
                <a:rect b="b" l="l" r="r" t="t"/>
                <a:pathLst>
                  <a:path extrusionOk="0" h="7395" w="9662">
                    <a:moveTo>
                      <a:pt x="9162" y="0"/>
                    </a:moveTo>
                    <a:cubicBezTo>
                      <a:pt x="9152" y="0"/>
                      <a:pt x="9142" y="1"/>
                      <a:pt x="9132" y="1"/>
                    </a:cubicBezTo>
                    <a:cubicBezTo>
                      <a:pt x="4959" y="317"/>
                      <a:pt x="1872" y="3604"/>
                      <a:pt x="67" y="7154"/>
                    </a:cubicBezTo>
                    <a:cubicBezTo>
                      <a:pt x="0" y="7286"/>
                      <a:pt x="124" y="7395"/>
                      <a:pt x="245" y="7395"/>
                    </a:cubicBezTo>
                    <a:cubicBezTo>
                      <a:pt x="298" y="7395"/>
                      <a:pt x="349" y="7375"/>
                      <a:pt x="385" y="7327"/>
                    </a:cubicBezTo>
                    <a:cubicBezTo>
                      <a:pt x="2723" y="4229"/>
                      <a:pt x="5034" y="963"/>
                      <a:pt x="9244" y="659"/>
                    </a:cubicBezTo>
                    <a:cubicBezTo>
                      <a:pt x="9661" y="629"/>
                      <a:pt x="9563" y="0"/>
                      <a:pt x="9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1"/>
              <p:cNvSpPr/>
              <p:nvPr/>
            </p:nvSpPr>
            <p:spPr>
              <a:xfrm>
                <a:off x="585241" y="4582997"/>
                <a:ext cx="320335" cy="251768"/>
              </a:xfrm>
              <a:custGeom>
                <a:rect b="b" l="l" r="r" t="t"/>
                <a:pathLst>
                  <a:path extrusionOk="0" h="7608" w="9680">
                    <a:moveTo>
                      <a:pt x="9301" y="1"/>
                    </a:moveTo>
                    <a:cubicBezTo>
                      <a:pt x="9271" y="1"/>
                      <a:pt x="9238" y="5"/>
                      <a:pt x="9204" y="15"/>
                    </a:cubicBezTo>
                    <a:cubicBezTo>
                      <a:pt x="5334" y="1121"/>
                      <a:pt x="1872" y="3705"/>
                      <a:pt x="68" y="7350"/>
                    </a:cubicBezTo>
                    <a:cubicBezTo>
                      <a:pt x="1" y="7487"/>
                      <a:pt x="133" y="7608"/>
                      <a:pt x="260" y="7608"/>
                    </a:cubicBezTo>
                    <a:cubicBezTo>
                      <a:pt x="316" y="7608"/>
                      <a:pt x="370" y="7585"/>
                      <a:pt x="406" y="7531"/>
                    </a:cubicBezTo>
                    <a:cubicBezTo>
                      <a:pt x="2627" y="4241"/>
                      <a:pt x="5479" y="1836"/>
                      <a:pt x="9314" y="666"/>
                    </a:cubicBezTo>
                    <a:cubicBezTo>
                      <a:pt x="9679" y="554"/>
                      <a:pt x="9629" y="1"/>
                      <a:pt x="93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6" name="Google Shape;456;p1"/>
            <p:cNvSpPr/>
            <p:nvPr/>
          </p:nvSpPr>
          <p:spPr>
            <a:xfrm>
              <a:off x="1364603" y="5136171"/>
              <a:ext cx="119166" cy="46296"/>
            </a:xfrm>
            <a:custGeom>
              <a:rect b="b" l="l" r="r" t="t"/>
              <a:pathLst>
                <a:path extrusionOk="0" h="1399" w="3601">
                  <a:moveTo>
                    <a:pt x="3358" y="0"/>
                  </a:moveTo>
                  <a:cubicBezTo>
                    <a:pt x="3340" y="0"/>
                    <a:pt x="3320" y="4"/>
                    <a:pt x="3300" y="12"/>
                  </a:cubicBezTo>
                  <a:cubicBezTo>
                    <a:pt x="2275" y="421"/>
                    <a:pt x="1274" y="804"/>
                    <a:pt x="200" y="1066"/>
                  </a:cubicBezTo>
                  <a:cubicBezTo>
                    <a:pt x="0" y="1113"/>
                    <a:pt x="66" y="1399"/>
                    <a:pt x="248" y="1399"/>
                  </a:cubicBezTo>
                  <a:cubicBezTo>
                    <a:pt x="261" y="1399"/>
                    <a:pt x="276" y="1397"/>
                    <a:pt x="290" y="1394"/>
                  </a:cubicBezTo>
                  <a:cubicBezTo>
                    <a:pt x="1364" y="1149"/>
                    <a:pt x="2447" y="830"/>
                    <a:pt x="3439" y="344"/>
                  </a:cubicBezTo>
                  <a:cubicBezTo>
                    <a:pt x="3601" y="264"/>
                    <a:pt x="3515" y="0"/>
                    <a:pt x="33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"/>
            <p:cNvSpPr/>
            <p:nvPr/>
          </p:nvSpPr>
          <p:spPr>
            <a:xfrm>
              <a:off x="1437505" y="5176610"/>
              <a:ext cx="117842" cy="27599"/>
            </a:xfrm>
            <a:custGeom>
              <a:rect b="b" l="l" r="r" t="t"/>
              <a:pathLst>
                <a:path extrusionOk="0" h="834" w="3561">
                  <a:moveTo>
                    <a:pt x="3329" y="1"/>
                  </a:moveTo>
                  <a:cubicBezTo>
                    <a:pt x="3311" y="1"/>
                    <a:pt x="3291" y="4"/>
                    <a:pt x="3270" y="11"/>
                  </a:cubicBezTo>
                  <a:cubicBezTo>
                    <a:pt x="2261" y="346"/>
                    <a:pt x="1258" y="522"/>
                    <a:pt x="193" y="528"/>
                  </a:cubicBezTo>
                  <a:cubicBezTo>
                    <a:pt x="0" y="530"/>
                    <a:pt x="2" y="819"/>
                    <a:pt x="193" y="827"/>
                  </a:cubicBezTo>
                  <a:cubicBezTo>
                    <a:pt x="305" y="831"/>
                    <a:pt x="417" y="834"/>
                    <a:pt x="529" y="834"/>
                  </a:cubicBezTo>
                  <a:cubicBezTo>
                    <a:pt x="1493" y="834"/>
                    <a:pt x="2453" y="674"/>
                    <a:pt x="3365" y="358"/>
                  </a:cubicBezTo>
                  <a:cubicBezTo>
                    <a:pt x="3561" y="289"/>
                    <a:pt x="3505" y="1"/>
                    <a:pt x="3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8" name="Google Shape;458;p1"/>
          <p:cNvGrpSpPr/>
          <p:nvPr/>
        </p:nvGrpSpPr>
        <p:grpSpPr>
          <a:xfrm>
            <a:off x="1664354" y="4088694"/>
            <a:ext cx="1037582" cy="940754"/>
            <a:chOff x="1664354" y="4088694"/>
            <a:chExt cx="1037582" cy="940754"/>
          </a:xfrm>
        </p:grpSpPr>
        <p:grpSp>
          <p:nvGrpSpPr>
            <p:cNvPr id="459" name="Google Shape;459;p1"/>
            <p:cNvGrpSpPr/>
            <p:nvPr/>
          </p:nvGrpSpPr>
          <p:grpSpPr>
            <a:xfrm>
              <a:off x="1664354" y="4088694"/>
              <a:ext cx="1037582" cy="832607"/>
              <a:chOff x="1664354" y="4088694"/>
              <a:chExt cx="1037582" cy="832607"/>
            </a:xfrm>
          </p:grpSpPr>
          <p:sp>
            <p:nvSpPr>
              <p:cNvPr id="460" name="Google Shape;460;p1"/>
              <p:cNvSpPr/>
              <p:nvPr/>
            </p:nvSpPr>
            <p:spPr>
              <a:xfrm>
                <a:off x="2035818" y="4196940"/>
                <a:ext cx="429938" cy="217219"/>
              </a:xfrm>
              <a:custGeom>
                <a:rect b="b" l="l" r="r" t="t"/>
                <a:pathLst>
                  <a:path extrusionOk="0" h="6564" w="12992">
                    <a:moveTo>
                      <a:pt x="3639" y="1"/>
                    </a:moveTo>
                    <a:cubicBezTo>
                      <a:pt x="3311" y="1"/>
                      <a:pt x="2981" y="148"/>
                      <a:pt x="2754" y="504"/>
                    </a:cubicBezTo>
                    <a:cubicBezTo>
                      <a:pt x="2252" y="1293"/>
                      <a:pt x="1682" y="1813"/>
                      <a:pt x="869" y="2274"/>
                    </a:cubicBezTo>
                    <a:cubicBezTo>
                      <a:pt x="1" y="2766"/>
                      <a:pt x="295" y="3941"/>
                      <a:pt x="1126" y="4252"/>
                    </a:cubicBezTo>
                    <a:cubicBezTo>
                      <a:pt x="3479" y="5131"/>
                      <a:pt x="5873" y="6070"/>
                      <a:pt x="8357" y="6506"/>
                    </a:cubicBezTo>
                    <a:cubicBezTo>
                      <a:pt x="8578" y="6545"/>
                      <a:pt x="8791" y="6563"/>
                      <a:pt x="8998" y="6563"/>
                    </a:cubicBezTo>
                    <a:cubicBezTo>
                      <a:pt x="10417" y="6563"/>
                      <a:pt x="11511" y="5693"/>
                      <a:pt x="12462" y="4546"/>
                    </a:cubicBezTo>
                    <a:cubicBezTo>
                      <a:pt x="12992" y="3906"/>
                      <a:pt x="12797" y="3014"/>
                      <a:pt x="11984" y="2737"/>
                    </a:cubicBezTo>
                    <a:cubicBezTo>
                      <a:pt x="9954" y="2045"/>
                      <a:pt x="7924" y="1355"/>
                      <a:pt x="5880" y="705"/>
                    </a:cubicBezTo>
                    <a:cubicBezTo>
                      <a:pt x="5449" y="567"/>
                      <a:pt x="4975" y="426"/>
                      <a:pt x="4520" y="386"/>
                    </a:cubicBezTo>
                    <a:cubicBezTo>
                      <a:pt x="4298" y="150"/>
                      <a:pt x="3969" y="1"/>
                      <a:pt x="3639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"/>
              <p:cNvSpPr/>
              <p:nvPr/>
            </p:nvSpPr>
            <p:spPr>
              <a:xfrm>
                <a:off x="1664354" y="4088694"/>
                <a:ext cx="1037582" cy="832607"/>
              </a:xfrm>
              <a:custGeom>
                <a:rect b="b" l="l" r="r" t="t"/>
                <a:pathLst>
                  <a:path extrusionOk="0" h="25160" w="31354">
                    <a:moveTo>
                      <a:pt x="28528" y="1104"/>
                    </a:moveTo>
                    <a:lnTo>
                      <a:pt x="28528" y="1104"/>
                    </a:lnTo>
                    <a:cubicBezTo>
                      <a:pt x="28254" y="1542"/>
                      <a:pt x="28130" y="2055"/>
                      <a:pt x="28144" y="2586"/>
                    </a:cubicBezTo>
                    <a:cubicBezTo>
                      <a:pt x="28148" y="2775"/>
                      <a:pt x="28288" y="2879"/>
                      <a:pt x="28445" y="2879"/>
                    </a:cubicBezTo>
                    <a:cubicBezTo>
                      <a:pt x="28495" y="2879"/>
                      <a:pt x="28547" y="2869"/>
                      <a:pt x="28597" y="2847"/>
                    </a:cubicBezTo>
                    <a:cubicBezTo>
                      <a:pt x="29055" y="2646"/>
                      <a:pt x="29517" y="2516"/>
                      <a:pt x="30017" y="2488"/>
                    </a:cubicBezTo>
                    <a:cubicBezTo>
                      <a:pt x="30060" y="2486"/>
                      <a:pt x="30102" y="2485"/>
                      <a:pt x="30145" y="2485"/>
                    </a:cubicBezTo>
                    <a:cubicBezTo>
                      <a:pt x="30292" y="2485"/>
                      <a:pt x="30437" y="2497"/>
                      <a:pt x="30582" y="2505"/>
                    </a:cubicBezTo>
                    <a:cubicBezTo>
                      <a:pt x="29468" y="3063"/>
                      <a:pt x="28554" y="4193"/>
                      <a:pt x="28046" y="5288"/>
                    </a:cubicBezTo>
                    <a:cubicBezTo>
                      <a:pt x="27059" y="4772"/>
                      <a:pt x="25961" y="4383"/>
                      <a:pt x="25047" y="4034"/>
                    </a:cubicBezTo>
                    <a:cubicBezTo>
                      <a:pt x="25474" y="3417"/>
                      <a:pt x="25858" y="2805"/>
                      <a:pt x="26440" y="2292"/>
                    </a:cubicBezTo>
                    <a:cubicBezTo>
                      <a:pt x="27068" y="1739"/>
                      <a:pt x="27767" y="1392"/>
                      <a:pt x="28528" y="1104"/>
                    </a:cubicBezTo>
                    <a:close/>
                    <a:moveTo>
                      <a:pt x="13590" y="614"/>
                    </a:moveTo>
                    <a:cubicBezTo>
                      <a:pt x="16278" y="1536"/>
                      <a:pt x="18980" y="2393"/>
                      <a:pt x="21627" y="3435"/>
                    </a:cubicBezTo>
                    <a:cubicBezTo>
                      <a:pt x="23227" y="4066"/>
                      <a:pt x="24811" y="4740"/>
                      <a:pt x="26375" y="5457"/>
                    </a:cubicBezTo>
                    <a:cubicBezTo>
                      <a:pt x="27938" y="6173"/>
                      <a:pt x="29845" y="6797"/>
                      <a:pt x="29908" y="8786"/>
                    </a:cubicBezTo>
                    <a:cubicBezTo>
                      <a:pt x="29963" y="10509"/>
                      <a:pt x="28468" y="11995"/>
                      <a:pt x="27436" y="13236"/>
                    </a:cubicBezTo>
                    <a:cubicBezTo>
                      <a:pt x="26505" y="14354"/>
                      <a:pt x="25563" y="15464"/>
                      <a:pt x="24613" y="16567"/>
                    </a:cubicBezTo>
                    <a:cubicBezTo>
                      <a:pt x="22916" y="18533"/>
                      <a:pt x="21179" y="20460"/>
                      <a:pt x="19430" y="22379"/>
                    </a:cubicBezTo>
                    <a:cubicBezTo>
                      <a:pt x="19427" y="22108"/>
                      <a:pt x="19378" y="21838"/>
                      <a:pt x="19285" y="21584"/>
                    </a:cubicBezTo>
                    <a:cubicBezTo>
                      <a:pt x="19100" y="20532"/>
                      <a:pt x="18367" y="19941"/>
                      <a:pt x="17502" y="19377"/>
                    </a:cubicBezTo>
                    <a:cubicBezTo>
                      <a:pt x="15810" y="18271"/>
                      <a:pt x="13961" y="17354"/>
                      <a:pt x="12116" y="16535"/>
                    </a:cubicBezTo>
                    <a:cubicBezTo>
                      <a:pt x="9052" y="15173"/>
                      <a:pt x="5801" y="14032"/>
                      <a:pt x="2471" y="13554"/>
                    </a:cubicBezTo>
                    <a:cubicBezTo>
                      <a:pt x="2433" y="13510"/>
                      <a:pt x="2382" y="13474"/>
                      <a:pt x="2327" y="13455"/>
                    </a:cubicBezTo>
                    <a:cubicBezTo>
                      <a:pt x="6191" y="9287"/>
                      <a:pt x="9769" y="4835"/>
                      <a:pt x="13586" y="621"/>
                    </a:cubicBezTo>
                    <a:cubicBezTo>
                      <a:pt x="13587" y="618"/>
                      <a:pt x="13589" y="615"/>
                      <a:pt x="13590" y="614"/>
                    </a:cubicBezTo>
                    <a:close/>
                    <a:moveTo>
                      <a:pt x="2696" y="14107"/>
                    </a:moveTo>
                    <a:lnTo>
                      <a:pt x="2696" y="14107"/>
                    </a:lnTo>
                    <a:cubicBezTo>
                      <a:pt x="5294" y="14815"/>
                      <a:pt x="7878" y="15499"/>
                      <a:pt x="10383" y="16516"/>
                    </a:cubicBezTo>
                    <a:cubicBezTo>
                      <a:pt x="11941" y="17149"/>
                      <a:pt x="13463" y="17869"/>
                      <a:pt x="14943" y="18671"/>
                    </a:cubicBezTo>
                    <a:cubicBezTo>
                      <a:pt x="16229" y="19368"/>
                      <a:pt x="18404" y="20223"/>
                      <a:pt x="18649" y="21822"/>
                    </a:cubicBezTo>
                    <a:cubicBezTo>
                      <a:pt x="18655" y="21871"/>
                      <a:pt x="18674" y="21917"/>
                      <a:pt x="18703" y="21956"/>
                    </a:cubicBezTo>
                    <a:cubicBezTo>
                      <a:pt x="18965" y="23733"/>
                      <a:pt x="17749" y="24299"/>
                      <a:pt x="16074" y="24299"/>
                    </a:cubicBezTo>
                    <a:cubicBezTo>
                      <a:pt x="13563" y="24299"/>
                      <a:pt x="10020" y="23028"/>
                      <a:pt x="8870" y="22655"/>
                    </a:cubicBezTo>
                    <a:cubicBezTo>
                      <a:pt x="6161" y="21774"/>
                      <a:pt x="3585" y="20622"/>
                      <a:pt x="941" y="19585"/>
                    </a:cubicBezTo>
                    <a:cubicBezTo>
                      <a:pt x="2615" y="18343"/>
                      <a:pt x="3292" y="16087"/>
                      <a:pt x="2696" y="14107"/>
                    </a:cubicBezTo>
                    <a:close/>
                    <a:moveTo>
                      <a:pt x="13646" y="1"/>
                    </a:moveTo>
                    <a:cubicBezTo>
                      <a:pt x="13587" y="1"/>
                      <a:pt x="13529" y="19"/>
                      <a:pt x="13480" y="55"/>
                    </a:cubicBezTo>
                    <a:cubicBezTo>
                      <a:pt x="13429" y="26"/>
                      <a:pt x="13372" y="8"/>
                      <a:pt x="13314" y="8"/>
                    </a:cubicBezTo>
                    <a:cubicBezTo>
                      <a:pt x="13235" y="8"/>
                      <a:pt x="13154" y="40"/>
                      <a:pt x="13082" y="119"/>
                    </a:cubicBezTo>
                    <a:cubicBezTo>
                      <a:pt x="9134" y="4426"/>
                      <a:pt x="5037" y="8772"/>
                      <a:pt x="1566" y="13482"/>
                    </a:cubicBezTo>
                    <a:cubicBezTo>
                      <a:pt x="1425" y="13673"/>
                      <a:pt x="1621" y="13889"/>
                      <a:pt x="1817" y="13889"/>
                    </a:cubicBezTo>
                    <a:cubicBezTo>
                      <a:pt x="1832" y="13889"/>
                      <a:pt x="1847" y="13888"/>
                      <a:pt x="1862" y="13885"/>
                    </a:cubicBezTo>
                    <a:lnTo>
                      <a:pt x="1862" y="13885"/>
                    </a:lnTo>
                    <a:cubicBezTo>
                      <a:pt x="2630" y="15900"/>
                      <a:pt x="1964" y="17976"/>
                      <a:pt x="318" y="19328"/>
                    </a:cubicBezTo>
                    <a:cubicBezTo>
                      <a:pt x="305" y="19340"/>
                      <a:pt x="295" y="19354"/>
                      <a:pt x="286" y="19368"/>
                    </a:cubicBezTo>
                    <a:cubicBezTo>
                      <a:pt x="89" y="19408"/>
                      <a:pt x="1" y="19729"/>
                      <a:pt x="209" y="19847"/>
                    </a:cubicBezTo>
                    <a:cubicBezTo>
                      <a:pt x="4265" y="22145"/>
                      <a:pt x="9011" y="23679"/>
                      <a:pt x="13523" y="24776"/>
                    </a:cubicBezTo>
                    <a:cubicBezTo>
                      <a:pt x="14320" y="24970"/>
                      <a:pt x="15192" y="25159"/>
                      <a:pt x="16039" y="25159"/>
                    </a:cubicBezTo>
                    <a:cubicBezTo>
                      <a:pt x="16887" y="25159"/>
                      <a:pt x="17709" y="24969"/>
                      <a:pt x="18404" y="24402"/>
                    </a:cubicBezTo>
                    <a:cubicBezTo>
                      <a:pt x="18562" y="24271"/>
                      <a:pt x="18706" y="24125"/>
                      <a:pt x="18835" y="23964"/>
                    </a:cubicBezTo>
                    <a:cubicBezTo>
                      <a:pt x="18836" y="23964"/>
                      <a:pt x="18838" y="23964"/>
                      <a:pt x="18840" y="23964"/>
                    </a:cubicBezTo>
                    <a:cubicBezTo>
                      <a:pt x="18936" y="23964"/>
                      <a:pt x="19026" y="23923"/>
                      <a:pt x="19089" y="23852"/>
                    </a:cubicBezTo>
                    <a:cubicBezTo>
                      <a:pt x="21694" y="21077"/>
                      <a:pt x="24212" y="18215"/>
                      <a:pt x="26670" y="15309"/>
                    </a:cubicBezTo>
                    <a:cubicBezTo>
                      <a:pt x="28208" y="13493"/>
                      <a:pt x="31181" y="10863"/>
                      <a:pt x="30686" y="8171"/>
                    </a:cubicBezTo>
                    <a:cubicBezTo>
                      <a:pt x="30479" y="7051"/>
                      <a:pt x="29643" y="6236"/>
                      <a:pt x="28595" y="5599"/>
                    </a:cubicBezTo>
                    <a:cubicBezTo>
                      <a:pt x="28903" y="5008"/>
                      <a:pt x="29248" y="4458"/>
                      <a:pt x="29704" y="3966"/>
                    </a:cubicBezTo>
                    <a:cubicBezTo>
                      <a:pt x="30144" y="3490"/>
                      <a:pt x="30658" y="3126"/>
                      <a:pt x="31144" y="2701"/>
                    </a:cubicBezTo>
                    <a:cubicBezTo>
                      <a:pt x="31211" y="2642"/>
                      <a:pt x="31216" y="2554"/>
                      <a:pt x="31187" y="2478"/>
                    </a:cubicBezTo>
                    <a:cubicBezTo>
                      <a:pt x="31354" y="2419"/>
                      <a:pt x="31343" y="2182"/>
                      <a:pt x="31210" y="2090"/>
                    </a:cubicBezTo>
                    <a:cubicBezTo>
                      <a:pt x="30936" y="1902"/>
                      <a:pt x="30588" y="1828"/>
                      <a:pt x="30219" y="1828"/>
                    </a:cubicBezTo>
                    <a:cubicBezTo>
                      <a:pt x="29726" y="1828"/>
                      <a:pt x="29194" y="1960"/>
                      <a:pt x="28750" y="2127"/>
                    </a:cubicBezTo>
                    <a:cubicBezTo>
                      <a:pt x="28796" y="1693"/>
                      <a:pt x="28965" y="1304"/>
                      <a:pt x="29229" y="922"/>
                    </a:cubicBezTo>
                    <a:cubicBezTo>
                      <a:pt x="29324" y="785"/>
                      <a:pt x="29219" y="643"/>
                      <a:pt x="29087" y="609"/>
                    </a:cubicBezTo>
                    <a:cubicBezTo>
                      <a:pt x="29055" y="478"/>
                      <a:pt x="28943" y="364"/>
                      <a:pt x="28775" y="364"/>
                    </a:cubicBezTo>
                    <a:cubicBezTo>
                      <a:pt x="28754" y="364"/>
                      <a:pt x="28731" y="366"/>
                      <a:pt x="28707" y="370"/>
                    </a:cubicBezTo>
                    <a:cubicBezTo>
                      <a:pt x="27032" y="654"/>
                      <a:pt x="25061" y="2118"/>
                      <a:pt x="24573" y="3848"/>
                    </a:cubicBezTo>
                    <a:cubicBezTo>
                      <a:pt x="24482" y="3812"/>
                      <a:pt x="24387" y="3773"/>
                      <a:pt x="24301" y="3737"/>
                    </a:cubicBezTo>
                    <a:cubicBezTo>
                      <a:pt x="20872" y="2282"/>
                      <a:pt x="17343" y="931"/>
                      <a:pt x="13728" y="13"/>
                    </a:cubicBezTo>
                    <a:cubicBezTo>
                      <a:pt x="13701" y="5"/>
                      <a:pt x="13674" y="1"/>
                      <a:pt x="136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"/>
              <p:cNvSpPr/>
              <p:nvPr/>
            </p:nvSpPr>
            <p:spPr>
              <a:xfrm>
                <a:off x="2025592" y="4188303"/>
                <a:ext cx="454625" cy="249815"/>
              </a:xfrm>
              <a:custGeom>
                <a:rect b="b" l="l" r="r" t="t"/>
                <a:pathLst>
                  <a:path extrusionOk="0" h="7549" w="13738">
                    <a:moveTo>
                      <a:pt x="3583" y="397"/>
                    </a:moveTo>
                    <a:cubicBezTo>
                      <a:pt x="6805" y="1365"/>
                      <a:pt x="9919" y="2514"/>
                      <a:pt x="13026" y="3801"/>
                    </a:cubicBezTo>
                    <a:cubicBezTo>
                      <a:pt x="12466" y="4366"/>
                      <a:pt x="11954" y="4983"/>
                      <a:pt x="11397" y="5554"/>
                    </a:cubicBezTo>
                    <a:cubicBezTo>
                      <a:pt x="10968" y="5994"/>
                      <a:pt x="10493" y="6413"/>
                      <a:pt x="10095" y="6887"/>
                    </a:cubicBezTo>
                    <a:cubicBezTo>
                      <a:pt x="10051" y="6839"/>
                      <a:pt x="9992" y="6805"/>
                      <a:pt x="9930" y="6789"/>
                    </a:cubicBezTo>
                    <a:cubicBezTo>
                      <a:pt x="6810" y="5965"/>
                      <a:pt x="3753" y="4969"/>
                      <a:pt x="685" y="3974"/>
                    </a:cubicBezTo>
                    <a:cubicBezTo>
                      <a:pt x="1680" y="2856"/>
                      <a:pt x="2687" y="1679"/>
                      <a:pt x="3554" y="460"/>
                    </a:cubicBezTo>
                    <a:cubicBezTo>
                      <a:pt x="3567" y="440"/>
                      <a:pt x="3577" y="419"/>
                      <a:pt x="3583" y="397"/>
                    </a:cubicBezTo>
                    <a:close/>
                    <a:moveTo>
                      <a:pt x="3574" y="1"/>
                    </a:moveTo>
                    <a:cubicBezTo>
                      <a:pt x="3484" y="1"/>
                      <a:pt x="3422" y="63"/>
                      <a:pt x="3397" y="135"/>
                    </a:cubicBezTo>
                    <a:cubicBezTo>
                      <a:pt x="3380" y="131"/>
                      <a:pt x="3362" y="129"/>
                      <a:pt x="3344" y="129"/>
                    </a:cubicBezTo>
                    <a:cubicBezTo>
                      <a:pt x="3290" y="129"/>
                      <a:pt x="3237" y="149"/>
                      <a:pt x="3195" y="184"/>
                    </a:cubicBezTo>
                    <a:cubicBezTo>
                      <a:pt x="2062" y="1181"/>
                      <a:pt x="1023" y="2401"/>
                      <a:pt x="117" y="3608"/>
                    </a:cubicBezTo>
                    <a:cubicBezTo>
                      <a:pt x="0" y="3762"/>
                      <a:pt x="74" y="3937"/>
                      <a:pt x="206" y="4036"/>
                    </a:cubicBezTo>
                    <a:cubicBezTo>
                      <a:pt x="132" y="4179"/>
                      <a:pt x="166" y="4392"/>
                      <a:pt x="359" y="4471"/>
                    </a:cubicBezTo>
                    <a:cubicBezTo>
                      <a:pt x="3400" y="5723"/>
                      <a:pt x="6549" y="6678"/>
                      <a:pt x="9727" y="7516"/>
                    </a:cubicBezTo>
                    <a:cubicBezTo>
                      <a:pt x="9757" y="7524"/>
                      <a:pt x="9788" y="7528"/>
                      <a:pt x="9818" y="7528"/>
                    </a:cubicBezTo>
                    <a:cubicBezTo>
                      <a:pt x="9860" y="7528"/>
                      <a:pt x="9901" y="7520"/>
                      <a:pt x="9940" y="7505"/>
                    </a:cubicBezTo>
                    <a:cubicBezTo>
                      <a:pt x="9985" y="7532"/>
                      <a:pt x="10037" y="7548"/>
                      <a:pt x="10088" y="7548"/>
                    </a:cubicBezTo>
                    <a:cubicBezTo>
                      <a:pt x="10126" y="7548"/>
                      <a:pt x="10163" y="7540"/>
                      <a:pt x="10198" y="7521"/>
                    </a:cubicBezTo>
                    <a:cubicBezTo>
                      <a:pt x="10878" y="7147"/>
                      <a:pt x="11455" y="6531"/>
                      <a:pt x="11997" y="5985"/>
                    </a:cubicBezTo>
                    <a:cubicBezTo>
                      <a:pt x="12553" y="5422"/>
                      <a:pt x="13118" y="4844"/>
                      <a:pt x="13587" y="4205"/>
                    </a:cubicBezTo>
                    <a:cubicBezTo>
                      <a:pt x="13737" y="3997"/>
                      <a:pt x="13582" y="3773"/>
                      <a:pt x="13380" y="3710"/>
                    </a:cubicBezTo>
                    <a:cubicBezTo>
                      <a:pt x="13475" y="3571"/>
                      <a:pt x="13480" y="3358"/>
                      <a:pt x="13302" y="3274"/>
                    </a:cubicBezTo>
                    <a:cubicBezTo>
                      <a:pt x="10214" y="1831"/>
                      <a:pt x="6948" y="751"/>
                      <a:pt x="3624" y="7"/>
                    </a:cubicBezTo>
                    <a:cubicBezTo>
                      <a:pt x="3607" y="3"/>
                      <a:pt x="3590" y="1"/>
                      <a:pt x="35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"/>
              <p:cNvSpPr/>
              <p:nvPr/>
            </p:nvSpPr>
            <p:spPr>
              <a:xfrm>
                <a:off x="1739838" y="4716261"/>
                <a:ext cx="461210" cy="159671"/>
              </a:xfrm>
              <a:custGeom>
                <a:rect b="b" l="l" r="r" t="t"/>
                <a:pathLst>
                  <a:path extrusionOk="0" h="4825" w="13937">
                    <a:moveTo>
                      <a:pt x="215" y="1"/>
                    </a:moveTo>
                    <a:cubicBezTo>
                      <a:pt x="79" y="1"/>
                      <a:pt x="0" y="215"/>
                      <a:pt x="141" y="283"/>
                    </a:cubicBezTo>
                    <a:cubicBezTo>
                      <a:pt x="4325" y="2318"/>
                      <a:pt x="9009" y="3619"/>
                      <a:pt x="13490" y="4815"/>
                    </a:cubicBezTo>
                    <a:cubicBezTo>
                      <a:pt x="13516" y="4822"/>
                      <a:pt x="13541" y="4825"/>
                      <a:pt x="13564" y="4825"/>
                    </a:cubicBezTo>
                    <a:cubicBezTo>
                      <a:pt x="13840" y="4825"/>
                      <a:pt x="13936" y="4384"/>
                      <a:pt x="13631" y="4303"/>
                    </a:cubicBezTo>
                    <a:cubicBezTo>
                      <a:pt x="9081" y="3101"/>
                      <a:pt x="4736" y="1412"/>
                      <a:pt x="258" y="7"/>
                    </a:cubicBezTo>
                    <a:cubicBezTo>
                      <a:pt x="243" y="3"/>
                      <a:pt x="229" y="1"/>
                      <a:pt x="2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"/>
              <p:cNvSpPr/>
              <p:nvPr/>
            </p:nvSpPr>
            <p:spPr>
              <a:xfrm>
                <a:off x="1771012" y="4676384"/>
                <a:ext cx="280260" cy="110363"/>
              </a:xfrm>
              <a:custGeom>
                <a:rect b="b" l="l" r="r" t="t"/>
                <a:pathLst>
                  <a:path extrusionOk="0" h="3335" w="8469">
                    <a:moveTo>
                      <a:pt x="219" y="1"/>
                    </a:moveTo>
                    <a:cubicBezTo>
                      <a:pt x="49" y="1"/>
                      <a:pt x="1" y="263"/>
                      <a:pt x="182" y="332"/>
                    </a:cubicBezTo>
                    <a:cubicBezTo>
                      <a:pt x="2804" y="1338"/>
                      <a:pt x="5437" y="2392"/>
                      <a:pt x="8085" y="3323"/>
                    </a:cubicBezTo>
                    <a:cubicBezTo>
                      <a:pt x="8109" y="3331"/>
                      <a:pt x="8131" y="3335"/>
                      <a:pt x="8153" y="3335"/>
                    </a:cubicBezTo>
                    <a:cubicBezTo>
                      <a:pt x="8353" y="3335"/>
                      <a:pt x="8469" y="3011"/>
                      <a:pt x="8260" y="2912"/>
                    </a:cubicBezTo>
                    <a:cubicBezTo>
                      <a:pt x="5725" y="1716"/>
                      <a:pt x="2965" y="768"/>
                      <a:pt x="271" y="8"/>
                    </a:cubicBezTo>
                    <a:cubicBezTo>
                      <a:pt x="253" y="3"/>
                      <a:pt x="235" y="1"/>
                      <a:pt x="2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"/>
              <p:cNvSpPr/>
              <p:nvPr/>
            </p:nvSpPr>
            <p:spPr>
              <a:xfrm>
                <a:off x="1770648" y="4633132"/>
                <a:ext cx="435729" cy="159109"/>
              </a:xfrm>
              <a:custGeom>
                <a:rect b="b" l="l" r="r" t="t"/>
                <a:pathLst>
                  <a:path extrusionOk="0" h="4808" w="13167">
                    <a:moveTo>
                      <a:pt x="229" y="0"/>
                    </a:moveTo>
                    <a:cubicBezTo>
                      <a:pt x="57" y="0"/>
                      <a:pt x="1" y="264"/>
                      <a:pt x="187" y="323"/>
                    </a:cubicBezTo>
                    <a:cubicBezTo>
                      <a:pt x="4450" y="1672"/>
                      <a:pt x="8594" y="3201"/>
                      <a:pt x="12769" y="4794"/>
                    </a:cubicBezTo>
                    <a:cubicBezTo>
                      <a:pt x="12794" y="4803"/>
                      <a:pt x="12818" y="4807"/>
                      <a:pt x="12841" y="4807"/>
                    </a:cubicBezTo>
                    <a:cubicBezTo>
                      <a:pt x="13047" y="4807"/>
                      <a:pt x="13166" y="4465"/>
                      <a:pt x="12950" y="4365"/>
                    </a:cubicBezTo>
                    <a:cubicBezTo>
                      <a:pt x="8933" y="2493"/>
                      <a:pt x="4578" y="1047"/>
                      <a:pt x="275" y="6"/>
                    </a:cubicBezTo>
                    <a:cubicBezTo>
                      <a:pt x="259" y="2"/>
                      <a:pt x="244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1"/>
              <p:cNvSpPr/>
              <p:nvPr/>
            </p:nvSpPr>
            <p:spPr>
              <a:xfrm>
                <a:off x="1843186" y="4600007"/>
                <a:ext cx="272318" cy="119729"/>
              </a:xfrm>
              <a:custGeom>
                <a:rect b="b" l="l" r="r" t="t"/>
                <a:pathLst>
                  <a:path extrusionOk="0" h="3618" w="8229">
                    <a:moveTo>
                      <a:pt x="213" y="1"/>
                    </a:moveTo>
                    <a:cubicBezTo>
                      <a:pt x="49" y="1"/>
                      <a:pt x="0" y="248"/>
                      <a:pt x="175" y="312"/>
                    </a:cubicBezTo>
                    <a:cubicBezTo>
                      <a:pt x="2797" y="1252"/>
                      <a:pt x="5304" y="2277"/>
                      <a:pt x="7765" y="3588"/>
                    </a:cubicBezTo>
                    <a:cubicBezTo>
                      <a:pt x="7804" y="3609"/>
                      <a:pt x="7843" y="3618"/>
                      <a:pt x="7879" y="3618"/>
                    </a:cubicBezTo>
                    <a:cubicBezTo>
                      <a:pt x="8090" y="3618"/>
                      <a:pt x="8229" y="3308"/>
                      <a:pt x="8003" y="3180"/>
                    </a:cubicBezTo>
                    <a:cubicBezTo>
                      <a:pt x="5593" y="1814"/>
                      <a:pt x="2951" y="673"/>
                      <a:pt x="259" y="7"/>
                    </a:cubicBezTo>
                    <a:cubicBezTo>
                      <a:pt x="243" y="3"/>
                      <a:pt x="228" y="1"/>
                      <a:pt x="21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7" name="Google Shape;467;p1"/>
            <p:cNvGrpSpPr/>
            <p:nvPr/>
          </p:nvGrpSpPr>
          <p:grpSpPr>
            <a:xfrm>
              <a:off x="2242315" y="4930402"/>
              <a:ext cx="155932" cy="99046"/>
              <a:chOff x="2242315" y="4930402"/>
              <a:chExt cx="155932" cy="99046"/>
            </a:xfrm>
          </p:grpSpPr>
          <p:sp>
            <p:nvSpPr>
              <p:cNvPr id="468" name="Google Shape;468;p1"/>
              <p:cNvSpPr/>
              <p:nvPr/>
            </p:nvSpPr>
            <p:spPr>
              <a:xfrm>
                <a:off x="2242315" y="4930402"/>
                <a:ext cx="83856" cy="58508"/>
              </a:xfrm>
              <a:custGeom>
                <a:rect b="b" l="l" r="r" t="t"/>
                <a:pathLst>
                  <a:path extrusionOk="0" h="1768" w="2534">
                    <a:moveTo>
                      <a:pt x="2324" y="0"/>
                    </a:moveTo>
                    <a:cubicBezTo>
                      <a:pt x="2255" y="0"/>
                      <a:pt x="2186" y="39"/>
                      <a:pt x="2157" y="130"/>
                    </a:cubicBezTo>
                    <a:cubicBezTo>
                      <a:pt x="1887" y="959"/>
                      <a:pt x="1227" y="1495"/>
                      <a:pt x="370" y="1495"/>
                    </a:cubicBezTo>
                    <a:cubicBezTo>
                      <a:pt x="302" y="1495"/>
                      <a:pt x="233" y="1492"/>
                      <a:pt x="163" y="1485"/>
                    </a:cubicBezTo>
                    <a:cubicBezTo>
                      <a:pt x="159" y="1485"/>
                      <a:pt x="155" y="1485"/>
                      <a:pt x="152" y="1485"/>
                    </a:cubicBezTo>
                    <a:cubicBezTo>
                      <a:pt x="24" y="1485"/>
                      <a:pt x="1" y="1696"/>
                      <a:pt x="129" y="1724"/>
                    </a:cubicBezTo>
                    <a:cubicBezTo>
                      <a:pt x="258" y="1753"/>
                      <a:pt x="390" y="1768"/>
                      <a:pt x="523" y="1768"/>
                    </a:cubicBezTo>
                    <a:cubicBezTo>
                      <a:pt x="1417" y="1768"/>
                      <a:pt x="2344" y="1130"/>
                      <a:pt x="2509" y="226"/>
                    </a:cubicBezTo>
                    <a:cubicBezTo>
                      <a:pt x="2534" y="89"/>
                      <a:pt x="2428" y="0"/>
                      <a:pt x="232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"/>
              <p:cNvSpPr/>
              <p:nvPr/>
            </p:nvSpPr>
            <p:spPr>
              <a:xfrm>
                <a:off x="2304595" y="4969484"/>
                <a:ext cx="93652" cy="59964"/>
              </a:xfrm>
              <a:custGeom>
                <a:rect b="b" l="l" r="r" t="t"/>
                <a:pathLst>
                  <a:path extrusionOk="0" h="1812" w="2830">
                    <a:moveTo>
                      <a:pt x="2577" y="0"/>
                    </a:moveTo>
                    <a:cubicBezTo>
                      <a:pt x="2521" y="0"/>
                      <a:pt x="2465" y="28"/>
                      <a:pt x="2428" y="96"/>
                    </a:cubicBezTo>
                    <a:cubicBezTo>
                      <a:pt x="1966" y="938"/>
                      <a:pt x="1175" y="1481"/>
                      <a:pt x="200" y="1502"/>
                    </a:cubicBezTo>
                    <a:cubicBezTo>
                      <a:pt x="1" y="1507"/>
                      <a:pt x="1" y="1811"/>
                      <a:pt x="200" y="1811"/>
                    </a:cubicBezTo>
                    <a:cubicBezTo>
                      <a:pt x="207" y="1811"/>
                      <a:pt x="214" y="1811"/>
                      <a:pt x="221" y="1811"/>
                    </a:cubicBezTo>
                    <a:cubicBezTo>
                      <a:pt x="1269" y="1811"/>
                      <a:pt x="2287" y="1241"/>
                      <a:pt x="2756" y="287"/>
                    </a:cubicBezTo>
                    <a:cubicBezTo>
                      <a:pt x="2830" y="138"/>
                      <a:pt x="2702" y="0"/>
                      <a:pt x="25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70" name="Google Shape;470;p1"/>
          <p:cNvGrpSpPr/>
          <p:nvPr/>
        </p:nvGrpSpPr>
        <p:grpSpPr>
          <a:xfrm>
            <a:off x="2661531" y="4759645"/>
            <a:ext cx="636336" cy="613800"/>
            <a:chOff x="2661531" y="4759645"/>
            <a:chExt cx="636336" cy="613800"/>
          </a:xfrm>
        </p:grpSpPr>
        <p:sp>
          <p:nvSpPr>
            <p:cNvPr id="471" name="Google Shape;471;p1"/>
            <p:cNvSpPr/>
            <p:nvPr/>
          </p:nvSpPr>
          <p:spPr>
            <a:xfrm>
              <a:off x="2661531" y="4759645"/>
              <a:ext cx="526601" cy="606916"/>
            </a:xfrm>
            <a:custGeom>
              <a:rect b="b" l="l" r="r" t="t"/>
              <a:pathLst>
                <a:path extrusionOk="0" h="18340" w="15913">
                  <a:moveTo>
                    <a:pt x="6413" y="0"/>
                  </a:moveTo>
                  <a:cubicBezTo>
                    <a:pt x="3152" y="0"/>
                    <a:pt x="187" y="3584"/>
                    <a:pt x="8" y="6636"/>
                  </a:cubicBezTo>
                  <a:cubicBezTo>
                    <a:pt x="0" y="6771"/>
                    <a:pt x="101" y="6850"/>
                    <a:pt x="211" y="6866"/>
                  </a:cubicBezTo>
                  <a:cubicBezTo>
                    <a:pt x="201" y="6993"/>
                    <a:pt x="279" y="7111"/>
                    <a:pt x="400" y="7148"/>
                  </a:cubicBezTo>
                  <a:cubicBezTo>
                    <a:pt x="1273" y="7460"/>
                    <a:pt x="2126" y="7825"/>
                    <a:pt x="2955" y="8241"/>
                  </a:cubicBezTo>
                  <a:cubicBezTo>
                    <a:pt x="3001" y="8265"/>
                    <a:pt x="3051" y="8277"/>
                    <a:pt x="3102" y="8277"/>
                  </a:cubicBezTo>
                  <a:cubicBezTo>
                    <a:pt x="3129" y="8277"/>
                    <a:pt x="3156" y="8274"/>
                    <a:pt x="3183" y="8267"/>
                  </a:cubicBezTo>
                  <a:cubicBezTo>
                    <a:pt x="3189" y="8267"/>
                    <a:pt x="3197" y="8266"/>
                    <a:pt x="3203" y="8264"/>
                  </a:cubicBezTo>
                  <a:cubicBezTo>
                    <a:pt x="3212" y="8263"/>
                    <a:pt x="3221" y="8261"/>
                    <a:pt x="3229" y="8258"/>
                  </a:cubicBezTo>
                  <a:cubicBezTo>
                    <a:pt x="3262" y="8249"/>
                    <a:pt x="3292" y="8232"/>
                    <a:pt x="3314" y="8207"/>
                  </a:cubicBezTo>
                  <a:cubicBezTo>
                    <a:pt x="3457" y="8097"/>
                    <a:pt x="3515" y="7889"/>
                    <a:pt x="3391" y="7742"/>
                  </a:cubicBezTo>
                  <a:cubicBezTo>
                    <a:pt x="3504" y="7207"/>
                    <a:pt x="3934" y="6799"/>
                    <a:pt x="4420" y="6799"/>
                  </a:cubicBezTo>
                  <a:cubicBezTo>
                    <a:pt x="4657" y="6799"/>
                    <a:pt x="4908" y="6896"/>
                    <a:pt x="5142" y="7122"/>
                  </a:cubicBezTo>
                  <a:cubicBezTo>
                    <a:pt x="5918" y="7869"/>
                    <a:pt x="5341" y="8874"/>
                    <a:pt x="4532" y="9252"/>
                  </a:cubicBezTo>
                  <a:cubicBezTo>
                    <a:pt x="4245" y="9386"/>
                    <a:pt x="4400" y="9844"/>
                    <a:pt x="4678" y="9844"/>
                  </a:cubicBezTo>
                  <a:cubicBezTo>
                    <a:pt x="4692" y="9844"/>
                    <a:pt x="4706" y="9843"/>
                    <a:pt x="4720" y="9840"/>
                  </a:cubicBezTo>
                  <a:cubicBezTo>
                    <a:pt x="4757" y="9926"/>
                    <a:pt x="4835" y="9995"/>
                    <a:pt x="4964" y="9998"/>
                  </a:cubicBezTo>
                  <a:cubicBezTo>
                    <a:pt x="6431" y="10041"/>
                    <a:pt x="8444" y="9995"/>
                    <a:pt x="9286" y="11477"/>
                  </a:cubicBezTo>
                  <a:cubicBezTo>
                    <a:pt x="9770" y="12332"/>
                    <a:pt x="9545" y="13398"/>
                    <a:pt x="8580" y="13769"/>
                  </a:cubicBezTo>
                  <a:cubicBezTo>
                    <a:pt x="8352" y="13857"/>
                    <a:pt x="8124" y="13891"/>
                    <a:pt x="7898" y="13891"/>
                  </a:cubicBezTo>
                  <a:cubicBezTo>
                    <a:pt x="7418" y="13891"/>
                    <a:pt x="6943" y="13735"/>
                    <a:pt x="6473" y="13606"/>
                  </a:cubicBezTo>
                  <a:cubicBezTo>
                    <a:pt x="6422" y="13539"/>
                    <a:pt x="6339" y="13500"/>
                    <a:pt x="6260" y="13500"/>
                  </a:cubicBezTo>
                  <a:cubicBezTo>
                    <a:pt x="6218" y="13500"/>
                    <a:pt x="6178" y="13511"/>
                    <a:pt x="6143" y="13534"/>
                  </a:cubicBezTo>
                  <a:cubicBezTo>
                    <a:pt x="6141" y="13534"/>
                    <a:pt x="6139" y="13534"/>
                    <a:pt x="6137" y="13534"/>
                  </a:cubicBezTo>
                  <a:cubicBezTo>
                    <a:pt x="5853" y="13534"/>
                    <a:pt x="5704" y="13916"/>
                    <a:pt x="5966" y="14087"/>
                  </a:cubicBezTo>
                  <a:cubicBezTo>
                    <a:pt x="5774" y="14971"/>
                    <a:pt x="5564" y="15826"/>
                    <a:pt x="5203" y="16669"/>
                  </a:cubicBezTo>
                  <a:cubicBezTo>
                    <a:pt x="5083" y="16949"/>
                    <a:pt x="5323" y="17206"/>
                    <a:pt x="5547" y="17206"/>
                  </a:cubicBezTo>
                  <a:cubicBezTo>
                    <a:pt x="5649" y="17206"/>
                    <a:pt x="5747" y="17152"/>
                    <a:pt x="5806" y="17023"/>
                  </a:cubicBezTo>
                  <a:cubicBezTo>
                    <a:pt x="6188" y="16190"/>
                    <a:pt x="6467" y="15276"/>
                    <a:pt x="6519" y="14352"/>
                  </a:cubicBezTo>
                  <a:cubicBezTo>
                    <a:pt x="6914" y="14498"/>
                    <a:pt x="7342" y="14573"/>
                    <a:pt x="7763" y="14573"/>
                  </a:cubicBezTo>
                  <a:cubicBezTo>
                    <a:pt x="9133" y="14573"/>
                    <a:pt x="10422" y="13785"/>
                    <a:pt x="10236" y="12128"/>
                  </a:cubicBezTo>
                  <a:cubicBezTo>
                    <a:pt x="9988" y="9922"/>
                    <a:pt x="7659" y="9417"/>
                    <a:pt x="5755" y="9417"/>
                  </a:cubicBezTo>
                  <a:cubicBezTo>
                    <a:pt x="5643" y="9417"/>
                    <a:pt x="5533" y="9419"/>
                    <a:pt x="5425" y="9422"/>
                  </a:cubicBezTo>
                  <a:cubicBezTo>
                    <a:pt x="6254" y="8661"/>
                    <a:pt x="6416" y="7293"/>
                    <a:pt x="5382" y="6533"/>
                  </a:cubicBezTo>
                  <a:cubicBezTo>
                    <a:pt x="5109" y="6333"/>
                    <a:pt x="4787" y="6243"/>
                    <a:pt x="4465" y="6243"/>
                  </a:cubicBezTo>
                  <a:cubicBezTo>
                    <a:pt x="3720" y="6243"/>
                    <a:pt x="2979" y="6729"/>
                    <a:pt x="2873" y="7448"/>
                  </a:cubicBezTo>
                  <a:cubicBezTo>
                    <a:pt x="2135" y="7085"/>
                    <a:pt x="1342" y="6792"/>
                    <a:pt x="547" y="6615"/>
                  </a:cubicBezTo>
                  <a:cubicBezTo>
                    <a:pt x="532" y="6612"/>
                    <a:pt x="515" y="6612"/>
                    <a:pt x="498" y="6612"/>
                  </a:cubicBezTo>
                  <a:cubicBezTo>
                    <a:pt x="1111" y="4218"/>
                    <a:pt x="3050" y="1378"/>
                    <a:pt x="5607" y="877"/>
                  </a:cubicBezTo>
                  <a:cubicBezTo>
                    <a:pt x="5875" y="825"/>
                    <a:pt x="6145" y="799"/>
                    <a:pt x="6411" y="799"/>
                  </a:cubicBezTo>
                  <a:cubicBezTo>
                    <a:pt x="7774" y="799"/>
                    <a:pt x="9054" y="1485"/>
                    <a:pt x="9596" y="2830"/>
                  </a:cubicBezTo>
                  <a:cubicBezTo>
                    <a:pt x="10308" y="4591"/>
                    <a:pt x="9268" y="5867"/>
                    <a:pt x="8167" y="7111"/>
                  </a:cubicBezTo>
                  <a:cubicBezTo>
                    <a:pt x="7938" y="7370"/>
                    <a:pt x="8171" y="7715"/>
                    <a:pt x="8432" y="7715"/>
                  </a:cubicBezTo>
                  <a:cubicBezTo>
                    <a:pt x="8447" y="7715"/>
                    <a:pt x="8462" y="7714"/>
                    <a:pt x="8477" y="7711"/>
                  </a:cubicBezTo>
                  <a:cubicBezTo>
                    <a:pt x="8493" y="7714"/>
                    <a:pt x="8508" y="7716"/>
                    <a:pt x="8524" y="7716"/>
                  </a:cubicBezTo>
                  <a:cubicBezTo>
                    <a:pt x="8546" y="7716"/>
                    <a:pt x="8569" y="7712"/>
                    <a:pt x="8591" y="7705"/>
                  </a:cubicBezTo>
                  <a:cubicBezTo>
                    <a:pt x="9118" y="7540"/>
                    <a:pt x="9645" y="7462"/>
                    <a:pt x="10156" y="7462"/>
                  </a:cubicBezTo>
                  <a:cubicBezTo>
                    <a:pt x="13306" y="7462"/>
                    <a:pt x="15848" y="10406"/>
                    <a:pt x="14279" y="13740"/>
                  </a:cubicBezTo>
                  <a:cubicBezTo>
                    <a:pt x="13035" y="16386"/>
                    <a:pt x="10978" y="17479"/>
                    <a:pt x="8514" y="17479"/>
                  </a:cubicBezTo>
                  <a:cubicBezTo>
                    <a:pt x="7742" y="17479"/>
                    <a:pt x="6929" y="17371"/>
                    <a:pt x="6088" y="17170"/>
                  </a:cubicBezTo>
                  <a:cubicBezTo>
                    <a:pt x="6055" y="17162"/>
                    <a:pt x="6023" y="17159"/>
                    <a:pt x="5993" y="17159"/>
                  </a:cubicBezTo>
                  <a:cubicBezTo>
                    <a:pt x="5609" y="17159"/>
                    <a:pt x="5475" y="17754"/>
                    <a:pt x="5894" y="17872"/>
                  </a:cubicBezTo>
                  <a:cubicBezTo>
                    <a:pt x="6868" y="18146"/>
                    <a:pt x="7898" y="18339"/>
                    <a:pt x="8910" y="18339"/>
                  </a:cubicBezTo>
                  <a:cubicBezTo>
                    <a:pt x="10134" y="18339"/>
                    <a:pt x="11331" y="18057"/>
                    <a:pt x="12371" y="17291"/>
                  </a:cubicBezTo>
                  <a:cubicBezTo>
                    <a:pt x="13878" y="16184"/>
                    <a:pt x="15236" y="14273"/>
                    <a:pt x="15488" y="12395"/>
                  </a:cubicBezTo>
                  <a:cubicBezTo>
                    <a:pt x="15913" y="9217"/>
                    <a:pt x="13365" y="6756"/>
                    <a:pt x="10508" y="6756"/>
                  </a:cubicBezTo>
                  <a:cubicBezTo>
                    <a:pt x="10101" y="6756"/>
                    <a:pt x="9688" y="6805"/>
                    <a:pt x="9277" y="6910"/>
                  </a:cubicBezTo>
                  <a:cubicBezTo>
                    <a:pt x="10125" y="5875"/>
                    <a:pt x="10775" y="4712"/>
                    <a:pt x="10510" y="3302"/>
                  </a:cubicBezTo>
                  <a:cubicBezTo>
                    <a:pt x="10208" y="1689"/>
                    <a:pt x="8934" y="442"/>
                    <a:pt x="7341" y="99"/>
                  </a:cubicBezTo>
                  <a:cubicBezTo>
                    <a:pt x="7030" y="32"/>
                    <a:pt x="6720" y="0"/>
                    <a:pt x="6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"/>
            <p:cNvSpPr/>
            <p:nvPr/>
          </p:nvSpPr>
          <p:spPr>
            <a:xfrm>
              <a:off x="3141173" y="5288794"/>
              <a:ext cx="74193" cy="84651"/>
            </a:xfrm>
            <a:custGeom>
              <a:rect b="b" l="l" r="r" t="t"/>
              <a:pathLst>
                <a:path extrusionOk="0" h="2558" w="2242">
                  <a:moveTo>
                    <a:pt x="2065" y="0"/>
                  </a:moveTo>
                  <a:cubicBezTo>
                    <a:pt x="1994" y="0"/>
                    <a:pt x="1922" y="37"/>
                    <a:pt x="1902" y="117"/>
                  </a:cubicBezTo>
                  <a:cubicBezTo>
                    <a:pt x="1658" y="1076"/>
                    <a:pt x="1098" y="1886"/>
                    <a:pt x="156" y="2265"/>
                  </a:cubicBezTo>
                  <a:cubicBezTo>
                    <a:pt x="1" y="2326"/>
                    <a:pt x="40" y="2558"/>
                    <a:pt x="181" y="2558"/>
                  </a:cubicBezTo>
                  <a:cubicBezTo>
                    <a:pt x="197" y="2558"/>
                    <a:pt x="215" y="2555"/>
                    <a:pt x="234" y="2548"/>
                  </a:cubicBezTo>
                  <a:cubicBezTo>
                    <a:pt x="1274" y="2177"/>
                    <a:pt x="2104" y="1280"/>
                    <a:pt x="2230" y="162"/>
                  </a:cubicBezTo>
                  <a:cubicBezTo>
                    <a:pt x="2241" y="58"/>
                    <a:pt x="2154" y="0"/>
                    <a:pt x="20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"/>
            <p:cNvSpPr/>
            <p:nvPr/>
          </p:nvSpPr>
          <p:spPr>
            <a:xfrm>
              <a:off x="3220761" y="5295379"/>
              <a:ext cx="77106" cy="76973"/>
            </a:xfrm>
            <a:custGeom>
              <a:rect b="b" l="l" r="r" t="t"/>
              <a:pathLst>
                <a:path extrusionOk="0" h="2326" w="2330">
                  <a:moveTo>
                    <a:pt x="2062" y="1"/>
                  </a:moveTo>
                  <a:cubicBezTo>
                    <a:pt x="2001" y="1"/>
                    <a:pt x="1940" y="29"/>
                    <a:pt x="1898" y="96"/>
                  </a:cubicBezTo>
                  <a:cubicBezTo>
                    <a:pt x="1413" y="862"/>
                    <a:pt x="852" y="1507"/>
                    <a:pt x="123" y="2049"/>
                  </a:cubicBezTo>
                  <a:cubicBezTo>
                    <a:pt x="0" y="2141"/>
                    <a:pt x="70" y="2325"/>
                    <a:pt x="193" y="2325"/>
                  </a:cubicBezTo>
                  <a:cubicBezTo>
                    <a:pt x="217" y="2325"/>
                    <a:pt x="243" y="2318"/>
                    <a:pt x="270" y="2302"/>
                  </a:cubicBezTo>
                  <a:cubicBezTo>
                    <a:pt x="1073" y="1813"/>
                    <a:pt x="1780" y="1118"/>
                    <a:pt x="2241" y="297"/>
                  </a:cubicBezTo>
                  <a:cubicBezTo>
                    <a:pt x="2329" y="141"/>
                    <a:pt x="2197" y="1"/>
                    <a:pt x="2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4" name="Google Shape;474;p1"/>
          <p:cNvGrpSpPr/>
          <p:nvPr/>
        </p:nvGrpSpPr>
        <p:grpSpPr>
          <a:xfrm>
            <a:off x="3260869" y="4155210"/>
            <a:ext cx="1065612" cy="1051580"/>
            <a:chOff x="3260869" y="4155210"/>
            <a:chExt cx="1065612" cy="1051580"/>
          </a:xfrm>
        </p:grpSpPr>
        <p:grpSp>
          <p:nvGrpSpPr>
            <p:cNvPr id="475" name="Google Shape;475;p1"/>
            <p:cNvGrpSpPr/>
            <p:nvPr/>
          </p:nvGrpSpPr>
          <p:grpSpPr>
            <a:xfrm>
              <a:off x="3260869" y="4155210"/>
              <a:ext cx="1065612" cy="1051580"/>
              <a:chOff x="3260869" y="4155210"/>
              <a:chExt cx="1065612" cy="1051580"/>
            </a:xfrm>
          </p:grpSpPr>
          <p:sp>
            <p:nvSpPr>
              <p:cNvPr id="476" name="Google Shape;476;p1"/>
              <p:cNvSpPr/>
              <p:nvPr/>
            </p:nvSpPr>
            <p:spPr>
              <a:xfrm>
                <a:off x="3260869" y="4155210"/>
                <a:ext cx="1065612" cy="1051580"/>
              </a:xfrm>
              <a:custGeom>
                <a:rect b="b" l="l" r="r" t="t"/>
                <a:pathLst>
                  <a:path extrusionOk="0" h="31777" w="32201">
                    <a:moveTo>
                      <a:pt x="16276" y="824"/>
                    </a:moveTo>
                    <a:cubicBezTo>
                      <a:pt x="16873" y="824"/>
                      <a:pt x="17436" y="900"/>
                      <a:pt x="17911" y="1112"/>
                    </a:cubicBezTo>
                    <a:cubicBezTo>
                      <a:pt x="17554" y="1518"/>
                      <a:pt x="17208" y="1932"/>
                      <a:pt x="16861" y="2345"/>
                    </a:cubicBezTo>
                    <a:lnTo>
                      <a:pt x="16243" y="3081"/>
                    </a:lnTo>
                    <a:cubicBezTo>
                      <a:pt x="15990" y="3383"/>
                      <a:pt x="15868" y="3721"/>
                      <a:pt x="15544" y="3721"/>
                    </a:cubicBezTo>
                    <a:cubicBezTo>
                      <a:pt x="15495" y="3721"/>
                      <a:pt x="15441" y="3713"/>
                      <a:pt x="15382" y="3696"/>
                    </a:cubicBezTo>
                    <a:cubicBezTo>
                      <a:pt x="14860" y="3548"/>
                      <a:pt x="14324" y="2832"/>
                      <a:pt x="13924" y="2474"/>
                    </a:cubicBezTo>
                    <a:cubicBezTo>
                      <a:pt x="13474" y="2068"/>
                      <a:pt x="13023" y="1664"/>
                      <a:pt x="12571" y="1261"/>
                    </a:cubicBezTo>
                    <a:cubicBezTo>
                      <a:pt x="13626" y="1156"/>
                      <a:pt x="15026" y="824"/>
                      <a:pt x="16276" y="824"/>
                    </a:cubicBezTo>
                    <a:close/>
                    <a:moveTo>
                      <a:pt x="12107" y="1497"/>
                    </a:moveTo>
                    <a:cubicBezTo>
                      <a:pt x="12784" y="2194"/>
                      <a:pt x="13464" y="2884"/>
                      <a:pt x="14147" y="3574"/>
                    </a:cubicBezTo>
                    <a:cubicBezTo>
                      <a:pt x="14469" y="3895"/>
                      <a:pt x="14978" y="4653"/>
                      <a:pt x="15511" y="4678"/>
                    </a:cubicBezTo>
                    <a:cubicBezTo>
                      <a:pt x="15519" y="4678"/>
                      <a:pt x="15528" y="4679"/>
                      <a:pt x="15537" y="4679"/>
                    </a:cubicBezTo>
                    <a:cubicBezTo>
                      <a:pt x="15956" y="4679"/>
                      <a:pt x="16222" y="4247"/>
                      <a:pt x="16462" y="3973"/>
                    </a:cubicBezTo>
                    <a:cubicBezTo>
                      <a:pt x="17166" y="3174"/>
                      <a:pt x="17863" y="2355"/>
                      <a:pt x="18529" y="1520"/>
                    </a:cubicBezTo>
                    <a:cubicBezTo>
                      <a:pt x="20049" y="2881"/>
                      <a:pt x="21302" y="4787"/>
                      <a:pt x="22645" y="6323"/>
                    </a:cubicBezTo>
                    <a:cubicBezTo>
                      <a:pt x="23999" y="7870"/>
                      <a:pt x="25365" y="9404"/>
                      <a:pt x="26748" y="10927"/>
                    </a:cubicBezTo>
                    <a:cubicBezTo>
                      <a:pt x="27115" y="11331"/>
                      <a:pt x="30090" y="14523"/>
                      <a:pt x="31378" y="15704"/>
                    </a:cubicBezTo>
                    <a:lnTo>
                      <a:pt x="31336" y="15748"/>
                    </a:lnTo>
                    <a:cubicBezTo>
                      <a:pt x="31255" y="15836"/>
                      <a:pt x="31222" y="15957"/>
                      <a:pt x="31246" y="16075"/>
                    </a:cubicBezTo>
                    <a:cubicBezTo>
                      <a:pt x="27250" y="21680"/>
                      <a:pt x="21393" y="25437"/>
                      <a:pt x="17142" y="30795"/>
                    </a:cubicBezTo>
                    <a:lnTo>
                      <a:pt x="9052" y="21823"/>
                    </a:lnTo>
                    <a:cubicBezTo>
                      <a:pt x="6297" y="18769"/>
                      <a:pt x="3651" y="15517"/>
                      <a:pt x="636" y="12714"/>
                    </a:cubicBezTo>
                    <a:cubicBezTo>
                      <a:pt x="654" y="12705"/>
                      <a:pt x="673" y="12694"/>
                      <a:pt x="689" y="12682"/>
                    </a:cubicBezTo>
                    <a:cubicBezTo>
                      <a:pt x="2817" y="10745"/>
                      <a:pt x="4894" y="8749"/>
                      <a:pt x="6954" y="6738"/>
                    </a:cubicBezTo>
                    <a:cubicBezTo>
                      <a:pt x="8635" y="5098"/>
                      <a:pt x="10712" y="3436"/>
                      <a:pt x="12107" y="1497"/>
                    </a:cubicBezTo>
                    <a:close/>
                    <a:moveTo>
                      <a:pt x="16705" y="1"/>
                    </a:moveTo>
                    <a:cubicBezTo>
                      <a:pt x="15281" y="1"/>
                      <a:pt x="13554" y="491"/>
                      <a:pt x="12398" y="687"/>
                    </a:cubicBezTo>
                    <a:cubicBezTo>
                      <a:pt x="12371" y="670"/>
                      <a:pt x="12340" y="661"/>
                      <a:pt x="12308" y="661"/>
                    </a:cubicBezTo>
                    <a:cubicBezTo>
                      <a:pt x="12274" y="661"/>
                      <a:pt x="12240" y="671"/>
                      <a:pt x="12210" y="691"/>
                    </a:cubicBezTo>
                    <a:cubicBezTo>
                      <a:pt x="10060" y="2119"/>
                      <a:pt x="8278" y="4415"/>
                      <a:pt x="6431" y="6217"/>
                    </a:cubicBezTo>
                    <a:cubicBezTo>
                      <a:pt x="4371" y="8228"/>
                      <a:pt x="2272" y="10195"/>
                      <a:pt x="179" y="12172"/>
                    </a:cubicBezTo>
                    <a:cubicBezTo>
                      <a:pt x="0" y="12341"/>
                      <a:pt x="60" y="12558"/>
                      <a:pt x="204" y="12682"/>
                    </a:cubicBezTo>
                    <a:cubicBezTo>
                      <a:pt x="144" y="12748"/>
                      <a:pt x="143" y="12849"/>
                      <a:pt x="199" y="12918"/>
                    </a:cubicBezTo>
                    <a:cubicBezTo>
                      <a:pt x="2638" y="16166"/>
                      <a:pt x="5546" y="19090"/>
                      <a:pt x="8263" y="22103"/>
                    </a:cubicBezTo>
                    <a:lnTo>
                      <a:pt x="16883" y="31661"/>
                    </a:lnTo>
                    <a:cubicBezTo>
                      <a:pt x="16955" y="31742"/>
                      <a:pt x="17043" y="31776"/>
                      <a:pt x="17131" y="31776"/>
                    </a:cubicBezTo>
                    <a:cubicBezTo>
                      <a:pt x="17267" y="31776"/>
                      <a:pt x="17405" y="31696"/>
                      <a:pt x="17491" y="31583"/>
                    </a:cubicBezTo>
                    <a:cubicBezTo>
                      <a:pt x="21727" y="26056"/>
                      <a:pt x="28230" y="22455"/>
                      <a:pt x="31879" y="16456"/>
                    </a:cubicBezTo>
                    <a:cubicBezTo>
                      <a:pt x="31885" y="16456"/>
                      <a:pt x="31889" y="16456"/>
                      <a:pt x="31897" y="16454"/>
                    </a:cubicBezTo>
                    <a:cubicBezTo>
                      <a:pt x="32067" y="16430"/>
                      <a:pt x="32174" y="16237"/>
                      <a:pt x="32180" y="16082"/>
                    </a:cubicBezTo>
                    <a:cubicBezTo>
                      <a:pt x="32200" y="15552"/>
                      <a:pt x="31817" y="15289"/>
                      <a:pt x="31473" y="14914"/>
                    </a:cubicBezTo>
                    <a:cubicBezTo>
                      <a:pt x="30543" y="13906"/>
                      <a:pt x="29604" y="12909"/>
                      <a:pt x="28679" y="11898"/>
                    </a:cubicBezTo>
                    <a:cubicBezTo>
                      <a:pt x="26751" y="9793"/>
                      <a:pt x="24847" y="7666"/>
                      <a:pt x="22968" y="5517"/>
                    </a:cubicBezTo>
                    <a:cubicBezTo>
                      <a:pt x="22064" y="4487"/>
                      <a:pt x="21167" y="3451"/>
                      <a:pt x="20274" y="2413"/>
                    </a:cubicBezTo>
                    <a:cubicBezTo>
                      <a:pt x="19676" y="1717"/>
                      <a:pt x="19064" y="707"/>
                      <a:pt x="18212" y="285"/>
                    </a:cubicBezTo>
                    <a:cubicBezTo>
                      <a:pt x="17795" y="79"/>
                      <a:pt x="17274" y="1"/>
                      <a:pt x="167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"/>
              <p:cNvSpPr/>
              <p:nvPr/>
            </p:nvSpPr>
            <p:spPr>
              <a:xfrm>
                <a:off x="3412631" y="4384608"/>
                <a:ext cx="250146" cy="242800"/>
              </a:xfrm>
              <a:custGeom>
                <a:rect b="b" l="l" r="r" t="t"/>
                <a:pathLst>
                  <a:path extrusionOk="0" h="7337" w="7559">
                    <a:moveTo>
                      <a:pt x="7112" y="1"/>
                    </a:moveTo>
                    <a:cubicBezTo>
                      <a:pt x="7043" y="1"/>
                      <a:pt x="6972" y="25"/>
                      <a:pt x="6907" y="83"/>
                    </a:cubicBezTo>
                    <a:cubicBezTo>
                      <a:pt x="4539" y="2209"/>
                      <a:pt x="2103" y="4508"/>
                      <a:pt x="119" y="7003"/>
                    </a:cubicBezTo>
                    <a:cubicBezTo>
                      <a:pt x="0" y="7152"/>
                      <a:pt x="115" y="7337"/>
                      <a:pt x="261" y="7337"/>
                    </a:cubicBezTo>
                    <a:cubicBezTo>
                      <a:pt x="305" y="7337"/>
                      <a:pt x="352" y="7320"/>
                      <a:pt x="396" y="7280"/>
                    </a:cubicBezTo>
                    <a:cubicBezTo>
                      <a:pt x="2793" y="5137"/>
                      <a:pt x="5040" y="2763"/>
                      <a:pt x="7339" y="514"/>
                    </a:cubicBezTo>
                    <a:cubicBezTo>
                      <a:pt x="7558" y="299"/>
                      <a:pt x="7352" y="1"/>
                      <a:pt x="71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"/>
              <p:cNvSpPr/>
              <p:nvPr/>
            </p:nvSpPr>
            <p:spPr>
              <a:xfrm>
                <a:off x="3509923" y="4364918"/>
                <a:ext cx="413027" cy="344261"/>
              </a:xfrm>
              <a:custGeom>
                <a:rect b="b" l="l" r="r" t="t"/>
                <a:pathLst>
                  <a:path extrusionOk="0" h="10403" w="12481">
                    <a:moveTo>
                      <a:pt x="11998" y="1"/>
                    </a:moveTo>
                    <a:cubicBezTo>
                      <a:pt x="11928" y="1"/>
                      <a:pt x="11855" y="24"/>
                      <a:pt x="11789" y="79"/>
                    </a:cubicBezTo>
                    <a:cubicBezTo>
                      <a:pt x="7868" y="3351"/>
                      <a:pt x="3903" y="6627"/>
                      <a:pt x="146" y="10087"/>
                    </a:cubicBezTo>
                    <a:cubicBezTo>
                      <a:pt x="0" y="10222"/>
                      <a:pt x="135" y="10403"/>
                      <a:pt x="290" y="10403"/>
                    </a:cubicBezTo>
                    <a:cubicBezTo>
                      <a:pt x="333" y="10403"/>
                      <a:pt x="377" y="10389"/>
                      <a:pt x="417" y="10358"/>
                    </a:cubicBezTo>
                    <a:cubicBezTo>
                      <a:pt x="4459" y="7223"/>
                      <a:pt x="8352" y="3853"/>
                      <a:pt x="12236" y="527"/>
                    </a:cubicBezTo>
                    <a:cubicBezTo>
                      <a:pt x="12481" y="317"/>
                      <a:pt x="12256" y="1"/>
                      <a:pt x="119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1"/>
              <p:cNvSpPr/>
              <p:nvPr/>
            </p:nvSpPr>
            <p:spPr>
              <a:xfrm>
                <a:off x="3598644" y="4439773"/>
                <a:ext cx="398467" cy="361172"/>
              </a:xfrm>
              <a:custGeom>
                <a:rect b="b" l="l" r="r" t="t"/>
                <a:pathLst>
                  <a:path extrusionOk="0" h="10914" w="12041">
                    <a:moveTo>
                      <a:pt x="11581" y="1"/>
                    </a:moveTo>
                    <a:cubicBezTo>
                      <a:pt x="11511" y="1"/>
                      <a:pt x="11437" y="25"/>
                      <a:pt x="11370" y="83"/>
                    </a:cubicBezTo>
                    <a:cubicBezTo>
                      <a:pt x="9416" y="1764"/>
                      <a:pt x="7560" y="3572"/>
                      <a:pt x="5668" y="5325"/>
                    </a:cubicBezTo>
                    <a:cubicBezTo>
                      <a:pt x="3796" y="7060"/>
                      <a:pt x="1720" y="8725"/>
                      <a:pt x="75" y="10678"/>
                    </a:cubicBezTo>
                    <a:cubicBezTo>
                      <a:pt x="1" y="10766"/>
                      <a:pt x="67" y="10914"/>
                      <a:pt x="167" y="10914"/>
                    </a:cubicBezTo>
                    <a:cubicBezTo>
                      <a:pt x="189" y="10914"/>
                      <a:pt x="213" y="10906"/>
                      <a:pt x="237" y="10889"/>
                    </a:cubicBezTo>
                    <a:cubicBezTo>
                      <a:pt x="2247" y="9476"/>
                      <a:pt x="4014" y="7636"/>
                      <a:pt x="5832" y="5988"/>
                    </a:cubicBezTo>
                    <a:cubicBezTo>
                      <a:pt x="7831" y="4176"/>
                      <a:pt x="9885" y="2409"/>
                      <a:pt x="11814" y="525"/>
                    </a:cubicBezTo>
                    <a:cubicBezTo>
                      <a:pt x="12041" y="303"/>
                      <a:pt x="11829" y="1"/>
                      <a:pt x="115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"/>
              <p:cNvSpPr/>
              <p:nvPr/>
            </p:nvSpPr>
            <p:spPr>
              <a:xfrm>
                <a:off x="3701264" y="4530512"/>
                <a:ext cx="379505" cy="352832"/>
              </a:xfrm>
              <a:custGeom>
                <a:rect b="b" l="l" r="r" t="t"/>
                <a:pathLst>
                  <a:path extrusionOk="0" h="10662" w="11468">
                    <a:moveTo>
                      <a:pt x="10990" y="1"/>
                    </a:moveTo>
                    <a:cubicBezTo>
                      <a:pt x="10919" y="1"/>
                      <a:pt x="10844" y="26"/>
                      <a:pt x="10776" y="84"/>
                    </a:cubicBezTo>
                    <a:cubicBezTo>
                      <a:pt x="7058" y="3254"/>
                      <a:pt x="3526" y="6737"/>
                      <a:pt x="158" y="10273"/>
                    </a:cubicBezTo>
                    <a:cubicBezTo>
                      <a:pt x="0" y="10438"/>
                      <a:pt x="151" y="10662"/>
                      <a:pt x="326" y="10662"/>
                    </a:cubicBezTo>
                    <a:cubicBezTo>
                      <a:pt x="378" y="10662"/>
                      <a:pt x="431" y="10642"/>
                      <a:pt x="480" y="10596"/>
                    </a:cubicBezTo>
                    <a:cubicBezTo>
                      <a:pt x="4036" y="7213"/>
                      <a:pt x="7666" y="3910"/>
                      <a:pt x="11230" y="537"/>
                    </a:cubicBezTo>
                    <a:cubicBezTo>
                      <a:pt x="11468" y="313"/>
                      <a:pt x="11246" y="1"/>
                      <a:pt x="109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"/>
              <p:cNvSpPr/>
              <p:nvPr/>
            </p:nvSpPr>
            <p:spPr>
              <a:xfrm>
                <a:off x="3803520" y="4626150"/>
                <a:ext cx="361866" cy="345320"/>
              </a:xfrm>
              <a:custGeom>
                <a:rect b="b" l="l" r="r" t="t"/>
                <a:pathLst>
                  <a:path extrusionOk="0" h="10435" w="10935">
                    <a:moveTo>
                      <a:pt x="10476" y="1"/>
                    </a:moveTo>
                    <a:cubicBezTo>
                      <a:pt x="10207" y="1"/>
                      <a:pt x="9988" y="323"/>
                      <a:pt x="10226" y="555"/>
                    </a:cubicBezTo>
                    <a:cubicBezTo>
                      <a:pt x="10225" y="555"/>
                      <a:pt x="10223" y="554"/>
                      <a:pt x="10221" y="554"/>
                    </a:cubicBezTo>
                    <a:cubicBezTo>
                      <a:pt x="9960" y="554"/>
                      <a:pt x="980" y="9294"/>
                      <a:pt x="146" y="10102"/>
                    </a:cubicBezTo>
                    <a:cubicBezTo>
                      <a:pt x="1" y="10243"/>
                      <a:pt x="136" y="10435"/>
                      <a:pt x="295" y="10435"/>
                    </a:cubicBezTo>
                    <a:cubicBezTo>
                      <a:pt x="339" y="10435"/>
                      <a:pt x="386" y="10420"/>
                      <a:pt x="428" y="10384"/>
                    </a:cubicBezTo>
                    <a:cubicBezTo>
                      <a:pt x="2474" y="8633"/>
                      <a:pt x="4449" y="6797"/>
                      <a:pt x="6414" y="4956"/>
                    </a:cubicBezTo>
                    <a:cubicBezTo>
                      <a:pt x="7353" y="4075"/>
                      <a:pt x="8288" y="3190"/>
                      <a:pt x="9218" y="2300"/>
                    </a:cubicBezTo>
                    <a:cubicBezTo>
                      <a:pt x="9785" y="1758"/>
                      <a:pt x="10653" y="1251"/>
                      <a:pt x="10892" y="482"/>
                    </a:cubicBezTo>
                    <a:cubicBezTo>
                      <a:pt x="10935" y="344"/>
                      <a:pt x="10866" y="153"/>
                      <a:pt x="10731" y="87"/>
                    </a:cubicBezTo>
                    <a:lnTo>
                      <a:pt x="10627" y="36"/>
                    </a:lnTo>
                    <a:cubicBezTo>
                      <a:pt x="10577" y="12"/>
                      <a:pt x="10525" y="1"/>
                      <a:pt x="104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2" name="Google Shape;482;p1"/>
            <p:cNvSpPr/>
            <p:nvPr/>
          </p:nvSpPr>
          <p:spPr>
            <a:xfrm>
              <a:off x="3992710" y="4206570"/>
              <a:ext cx="70950" cy="81573"/>
            </a:xfrm>
            <a:custGeom>
              <a:rect b="b" l="l" r="r" t="t"/>
              <a:pathLst>
                <a:path extrusionOk="0" h="2465" w="2144">
                  <a:moveTo>
                    <a:pt x="204" y="0"/>
                  </a:moveTo>
                  <a:cubicBezTo>
                    <a:pt x="104" y="0"/>
                    <a:pt x="0" y="116"/>
                    <a:pt x="72" y="216"/>
                  </a:cubicBezTo>
                  <a:cubicBezTo>
                    <a:pt x="612" y="965"/>
                    <a:pt x="1185" y="1705"/>
                    <a:pt x="1779" y="2412"/>
                  </a:cubicBezTo>
                  <a:cubicBezTo>
                    <a:pt x="1811" y="2449"/>
                    <a:pt x="1850" y="2465"/>
                    <a:pt x="1891" y="2465"/>
                  </a:cubicBezTo>
                  <a:cubicBezTo>
                    <a:pt x="2014" y="2465"/>
                    <a:pt x="2144" y="2321"/>
                    <a:pt x="2054" y="2201"/>
                  </a:cubicBezTo>
                  <a:cubicBezTo>
                    <a:pt x="1498" y="1463"/>
                    <a:pt x="905" y="737"/>
                    <a:pt x="297" y="43"/>
                  </a:cubicBezTo>
                  <a:cubicBezTo>
                    <a:pt x="271" y="13"/>
                    <a:pt x="238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"/>
            <p:cNvSpPr/>
            <p:nvPr/>
          </p:nvSpPr>
          <p:spPr>
            <a:xfrm>
              <a:off x="4071933" y="4230363"/>
              <a:ext cx="60890" cy="66946"/>
            </a:xfrm>
            <a:custGeom>
              <a:rect b="b" l="l" r="r" t="t"/>
              <a:pathLst>
                <a:path extrusionOk="0" h="2023" w="1840">
                  <a:moveTo>
                    <a:pt x="198" y="1"/>
                  </a:moveTo>
                  <a:cubicBezTo>
                    <a:pt x="91" y="1"/>
                    <a:pt x="1" y="149"/>
                    <a:pt x="88" y="261"/>
                  </a:cubicBezTo>
                  <a:cubicBezTo>
                    <a:pt x="540" y="843"/>
                    <a:pt x="1017" y="1413"/>
                    <a:pt x="1505" y="1967"/>
                  </a:cubicBezTo>
                  <a:cubicBezTo>
                    <a:pt x="1539" y="2006"/>
                    <a:pt x="1578" y="2022"/>
                    <a:pt x="1615" y="2022"/>
                  </a:cubicBezTo>
                  <a:cubicBezTo>
                    <a:pt x="1734" y="2022"/>
                    <a:pt x="1840" y="1857"/>
                    <a:pt x="1740" y="1733"/>
                  </a:cubicBezTo>
                  <a:cubicBezTo>
                    <a:pt x="1277" y="1159"/>
                    <a:pt x="796" y="594"/>
                    <a:pt x="298" y="50"/>
                  </a:cubicBezTo>
                  <a:cubicBezTo>
                    <a:pt x="267" y="15"/>
                    <a:pt x="232" y="1"/>
                    <a:pt x="1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4" name="Google Shape;484;p1"/>
          <p:cNvGrpSpPr/>
          <p:nvPr/>
        </p:nvGrpSpPr>
        <p:grpSpPr>
          <a:xfrm>
            <a:off x="4756021" y="3831533"/>
            <a:ext cx="142364" cy="69263"/>
            <a:chOff x="4756021" y="3831533"/>
            <a:chExt cx="142364" cy="69263"/>
          </a:xfrm>
        </p:grpSpPr>
        <p:sp>
          <p:nvSpPr>
            <p:cNvPr id="485" name="Google Shape;485;p1"/>
            <p:cNvSpPr/>
            <p:nvPr/>
          </p:nvSpPr>
          <p:spPr>
            <a:xfrm>
              <a:off x="4756021" y="3831533"/>
              <a:ext cx="118802" cy="28923"/>
            </a:xfrm>
            <a:custGeom>
              <a:rect b="b" l="l" r="r" t="t"/>
              <a:pathLst>
                <a:path extrusionOk="0" h="874" w="3590">
                  <a:moveTo>
                    <a:pt x="3290" y="1"/>
                  </a:moveTo>
                  <a:cubicBezTo>
                    <a:pt x="3279" y="1"/>
                    <a:pt x="3267" y="2"/>
                    <a:pt x="3254" y="4"/>
                  </a:cubicBezTo>
                  <a:cubicBezTo>
                    <a:pt x="2219" y="177"/>
                    <a:pt x="1176" y="361"/>
                    <a:pt x="151" y="587"/>
                  </a:cubicBezTo>
                  <a:cubicBezTo>
                    <a:pt x="0" y="621"/>
                    <a:pt x="24" y="873"/>
                    <a:pt x="172" y="873"/>
                  </a:cubicBezTo>
                  <a:cubicBezTo>
                    <a:pt x="178" y="873"/>
                    <a:pt x="184" y="873"/>
                    <a:pt x="189" y="872"/>
                  </a:cubicBezTo>
                  <a:cubicBezTo>
                    <a:pt x="1246" y="741"/>
                    <a:pt x="2308" y="564"/>
                    <a:pt x="3357" y="378"/>
                  </a:cubicBezTo>
                  <a:cubicBezTo>
                    <a:pt x="3589" y="335"/>
                    <a:pt x="3507" y="1"/>
                    <a:pt x="32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"/>
            <p:cNvSpPr/>
            <p:nvPr/>
          </p:nvSpPr>
          <p:spPr>
            <a:xfrm>
              <a:off x="4801887" y="3872303"/>
              <a:ext cx="96498" cy="28493"/>
            </a:xfrm>
            <a:custGeom>
              <a:rect b="b" l="l" r="r" t="t"/>
              <a:pathLst>
                <a:path extrusionOk="0" h="861" w="2916">
                  <a:moveTo>
                    <a:pt x="2651" y="0"/>
                  </a:moveTo>
                  <a:cubicBezTo>
                    <a:pt x="2622" y="0"/>
                    <a:pt x="2591" y="8"/>
                    <a:pt x="2559" y="26"/>
                  </a:cubicBezTo>
                  <a:cubicBezTo>
                    <a:pt x="1994" y="348"/>
                    <a:pt x="1400" y="522"/>
                    <a:pt x="772" y="522"/>
                  </a:cubicBezTo>
                  <a:cubicBezTo>
                    <a:pt x="611" y="522"/>
                    <a:pt x="448" y="510"/>
                    <a:pt x="283" y="487"/>
                  </a:cubicBezTo>
                  <a:cubicBezTo>
                    <a:pt x="274" y="486"/>
                    <a:pt x="266" y="485"/>
                    <a:pt x="257" y="485"/>
                  </a:cubicBezTo>
                  <a:cubicBezTo>
                    <a:pt x="76" y="485"/>
                    <a:pt x="1" y="760"/>
                    <a:pt x="197" y="795"/>
                  </a:cubicBezTo>
                  <a:cubicBezTo>
                    <a:pt x="430" y="838"/>
                    <a:pt x="664" y="860"/>
                    <a:pt x="896" y="860"/>
                  </a:cubicBezTo>
                  <a:cubicBezTo>
                    <a:pt x="1543" y="860"/>
                    <a:pt x="2180" y="691"/>
                    <a:pt x="2744" y="345"/>
                  </a:cubicBezTo>
                  <a:cubicBezTo>
                    <a:pt x="2915" y="240"/>
                    <a:pt x="2812" y="0"/>
                    <a:pt x="26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7" name="Google Shape;487;p1"/>
          <p:cNvGrpSpPr/>
          <p:nvPr/>
        </p:nvGrpSpPr>
        <p:grpSpPr>
          <a:xfrm>
            <a:off x="4349976" y="4801904"/>
            <a:ext cx="591495" cy="708080"/>
            <a:chOff x="4349976" y="4801904"/>
            <a:chExt cx="591495" cy="708080"/>
          </a:xfrm>
        </p:grpSpPr>
        <p:sp>
          <p:nvSpPr>
            <p:cNvPr id="488" name="Google Shape;488;p1"/>
            <p:cNvSpPr/>
            <p:nvPr/>
          </p:nvSpPr>
          <p:spPr>
            <a:xfrm>
              <a:off x="4349976" y="4903597"/>
              <a:ext cx="591495" cy="606387"/>
            </a:xfrm>
            <a:custGeom>
              <a:rect b="b" l="l" r="r" t="t"/>
              <a:pathLst>
                <a:path extrusionOk="0" h="18324" w="17874">
                  <a:moveTo>
                    <a:pt x="10896" y="776"/>
                  </a:moveTo>
                  <a:cubicBezTo>
                    <a:pt x="13647" y="776"/>
                    <a:pt x="15832" y="3106"/>
                    <a:pt x="14867" y="5891"/>
                  </a:cubicBezTo>
                  <a:cubicBezTo>
                    <a:pt x="13631" y="9465"/>
                    <a:pt x="8479" y="10828"/>
                    <a:pt x="5400" y="12215"/>
                  </a:cubicBezTo>
                  <a:cubicBezTo>
                    <a:pt x="5191" y="12309"/>
                    <a:pt x="5166" y="12500"/>
                    <a:pt x="5240" y="12661"/>
                  </a:cubicBezTo>
                  <a:cubicBezTo>
                    <a:pt x="5243" y="12742"/>
                    <a:pt x="5282" y="12816"/>
                    <a:pt x="5345" y="12865"/>
                  </a:cubicBezTo>
                  <a:cubicBezTo>
                    <a:pt x="6742" y="13836"/>
                    <a:pt x="8825" y="14304"/>
                    <a:pt x="10496" y="14759"/>
                  </a:cubicBezTo>
                  <a:cubicBezTo>
                    <a:pt x="9866" y="15596"/>
                    <a:pt x="9298" y="16476"/>
                    <a:pt x="8793" y="17392"/>
                  </a:cubicBezTo>
                  <a:cubicBezTo>
                    <a:pt x="6381" y="16017"/>
                    <a:pt x="3613" y="14332"/>
                    <a:pt x="881" y="13787"/>
                  </a:cubicBezTo>
                  <a:cubicBezTo>
                    <a:pt x="1280" y="13047"/>
                    <a:pt x="1656" y="12312"/>
                    <a:pt x="2143" y="11621"/>
                  </a:cubicBezTo>
                  <a:cubicBezTo>
                    <a:pt x="2640" y="10913"/>
                    <a:pt x="3235" y="10290"/>
                    <a:pt x="3754" y="9604"/>
                  </a:cubicBezTo>
                  <a:cubicBezTo>
                    <a:pt x="3811" y="9639"/>
                    <a:pt x="3876" y="9657"/>
                    <a:pt x="3942" y="9657"/>
                  </a:cubicBezTo>
                  <a:cubicBezTo>
                    <a:pt x="3973" y="9657"/>
                    <a:pt x="4005" y="9653"/>
                    <a:pt x="4036" y="9645"/>
                  </a:cubicBezTo>
                  <a:lnTo>
                    <a:pt x="4074" y="9636"/>
                  </a:lnTo>
                  <a:cubicBezTo>
                    <a:pt x="4106" y="9627"/>
                    <a:pt x="4137" y="9613"/>
                    <a:pt x="4164" y="9596"/>
                  </a:cubicBezTo>
                  <a:cubicBezTo>
                    <a:pt x="6305" y="9593"/>
                    <a:pt x="12412" y="7547"/>
                    <a:pt x="11396" y="4956"/>
                  </a:cubicBezTo>
                  <a:cubicBezTo>
                    <a:pt x="11507" y="4137"/>
                    <a:pt x="10764" y="3743"/>
                    <a:pt x="9935" y="3743"/>
                  </a:cubicBezTo>
                  <a:cubicBezTo>
                    <a:pt x="9183" y="3743"/>
                    <a:pt x="8362" y="4068"/>
                    <a:pt x="8045" y="4697"/>
                  </a:cubicBezTo>
                  <a:cubicBezTo>
                    <a:pt x="7388" y="4302"/>
                    <a:pt x="6733" y="3880"/>
                    <a:pt x="6054" y="3527"/>
                  </a:cubicBezTo>
                  <a:cubicBezTo>
                    <a:pt x="7168" y="1883"/>
                    <a:pt x="8707" y="833"/>
                    <a:pt x="10769" y="777"/>
                  </a:cubicBezTo>
                  <a:cubicBezTo>
                    <a:pt x="10811" y="776"/>
                    <a:pt x="10854" y="776"/>
                    <a:pt x="10896" y="776"/>
                  </a:cubicBezTo>
                  <a:close/>
                  <a:moveTo>
                    <a:pt x="10742" y="0"/>
                  </a:moveTo>
                  <a:cubicBezTo>
                    <a:pt x="8458" y="0"/>
                    <a:pt x="6146" y="1179"/>
                    <a:pt x="5520" y="3435"/>
                  </a:cubicBezTo>
                  <a:cubicBezTo>
                    <a:pt x="5497" y="3508"/>
                    <a:pt x="5512" y="3588"/>
                    <a:pt x="5560" y="3648"/>
                  </a:cubicBezTo>
                  <a:cubicBezTo>
                    <a:pt x="5550" y="3720"/>
                    <a:pt x="5575" y="3793"/>
                    <a:pt x="5627" y="3847"/>
                  </a:cubicBezTo>
                  <a:cubicBezTo>
                    <a:pt x="6263" y="4518"/>
                    <a:pt x="7126" y="5063"/>
                    <a:pt x="7943" y="5490"/>
                  </a:cubicBezTo>
                  <a:cubicBezTo>
                    <a:pt x="8004" y="5522"/>
                    <a:pt x="8064" y="5536"/>
                    <a:pt x="8120" y="5536"/>
                  </a:cubicBezTo>
                  <a:cubicBezTo>
                    <a:pt x="8375" y="5536"/>
                    <a:pt x="8556" y="5246"/>
                    <a:pt x="8457" y="5021"/>
                  </a:cubicBezTo>
                  <a:cubicBezTo>
                    <a:pt x="8788" y="4729"/>
                    <a:pt x="9067" y="4443"/>
                    <a:pt x="9546" y="4341"/>
                  </a:cubicBezTo>
                  <a:cubicBezTo>
                    <a:pt x="9645" y="4321"/>
                    <a:pt x="9749" y="4310"/>
                    <a:pt x="9855" y="4310"/>
                  </a:cubicBezTo>
                  <a:cubicBezTo>
                    <a:pt x="10334" y="4310"/>
                    <a:pt x="10834" y="4533"/>
                    <a:pt x="10860" y="5075"/>
                  </a:cubicBezTo>
                  <a:cubicBezTo>
                    <a:pt x="10862" y="5139"/>
                    <a:pt x="10888" y="5201"/>
                    <a:pt x="10934" y="5245"/>
                  </a:cubicBezTo>
                  <a:cubicBezTo>
                    <a:pt x="10703" y="7295"/>
                    <a:pt x="5913" y="8841"/>
                    <a:pt x="4138" y="8841"/>
                  </a:cubicBezTo>
                  <a:cubicBezTo>
                    <a:pt x="4068" y="8841"/>
                    <a:pt x="4002" y="8839"/>
                    <a:pt x="3941" y="8834"/>
                  </a:cubicBezTo>
                  <a:cubicBezTo>
                    <a:pt x="3933" y="8833"/>
                    <a:pt x="3926" y="8833"/>
                    <a:pt x="3918" y="8833"/>
                  </a:cubicBezTo>
                  <a:cubicBezTo>
                    <a:pt x="3768" y="8833"/>
                    <a:pt x="3615" y="8963"/>
                    <a:pt x="3573" y="9111"/>
                  </a:cubicBezTo>
                  <a:cubicBezTo>
                    <a:pt x="3546" y="9115"/>
                    <a:pt x="3520" y="9126"/>
                    <a:pt x="3497" y="9141"/>
                  </a:cubicBezTo>
                  <a:cubicBezTo>
                    <a:pt x="1983" y="10139"/>
                    <a:pt x="720" y="12039"/>
                    <a:pt x="96" y="13716"/>
                  </a:cubicBezTo>
                  <a:cubicBezTo>
                    <a:pt x="0" y="13974"/>
                    <a:pt x="234" y="14168"/>
                    <a:pt x="463" y="14168"/>
                  </a:cubicBezTo>
                  <a:cubicBezTo>
                    <a:pt x="514" y="14168"/>
                    <a:pt x="564" y="14158"/>
                    <a:pt x="611" y="14137"/>
                  </a:cubicBezTo>
                  <a:cubicBezTo>
                    <a:pt x="1849" y="14931"/>
                    <a:pt x="3305" y="15441"/>
                    <a:pt x="4625" y="16084"/>
                  </a:cubicBezTo>
                  <a:cubicBezTo>
                    <a:pt x="6030" y="16769"/>
                    <a:pt x="7408" y="17498"/>
                    <a:pt x="8764" y="18270"/>
                  </a:cubicBezTo>
                  <a:cubicBezTo>
                    <a:pt x="8830" y="18307"/>
                    <a:pt x="8894" y="18323"/>
                    <a:pt x="8956" y="18323"/>
                  </a:cubicBezTo>
                  <a:cubicBezTo>
                    <a:pt x="9242" y="18323"/>
                    <a:pt x="9447" y="17963"/>
                    <a:pt x="9289" y="17723"/>
                  </a:cubicBezTo>
                  <a:cubicBezTo>
                    <a:pt x="9971" y="16859"/>
                    <a:pt x="10625" y="15922"/>
                    <a:pt x="11155" y="14977"/>
                  </a:cubicBezTo>
                  <a:cubicBezTo>
                    <a:pt x="11200" y="14893"/>
                    <a:pt x="11205" y="14791"/>
                    <a:pt x="11165" y="14704"/>
                  </a:cubicBezTo>
                  <a:cubicBezTo>
                    <a:pt x="11303" y="14513"/>
                    <a:pt x="11274" y="14190"/>
                    <a:pt x="10977" y="14098"/>
                  </a:cubicBezTo>
                  <a:cubicBezTo>
                    <a:pt x="10004" y="13799"/>
                    <a:pt x="9027" y="13508"/>
                    <a:pt x="8061" y="13188"/>
                  </a:cubicBezTo>
                  <a:cubicBezTo>
                    <a:pt x="7512" y="13006"/>
                    <a:pt x="6963" y="12782"/>
                    <a:pt x="6404" y="12618"/>
                  </a:cubicBezTo>
                  <a:cubicBezTo>
                    <a:pt x="10288" y="10950"/>
                    <a:pt x="17874" y="8164"/>
                    <a:pt x="15520" y="2761"/>
                  </a:cubicBezTo>
                  <a:cubicBezTo>
                    <a:pt x="14708" y="898"/>
                    <a:pt x="12735" y="0"/>
                    <a:pt x="10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"/>
            <p:cNvSpPr/>
            <p:nvPr/>
          </p:nvSpPr>
          <p:spPr>
            <a:xfrm>
              <a:off x="4533971" y="4859452"/>
              <a:ext cx="92626" cy="57482"/>
            </a:xfrm>
            <a:custGeom>
              <a:rect b="b" l="l" r="r" t="t"/>
              <a:pathLst>
                <a:path extrusionOk="0" h="1737" w="2799">
                  <a:moveTo>
                    <a:pt x="2576" y="1"/>
                  </a:moveTo>
                  <a:cubicBezTo>
                    <a:pt x="2572" y="1"/>
                    <a:pt x="2569" y="1"/>
                    <a:pt x="2565" y="1"/>
                  </a:cubicBezTo>
                  <a:cubicBezTo>
                    <a:pt x="1547" y="58"/>
                    <a:pt x="598" y="695"/>
                    <a:pt x="64" y="1545"/>
                  </a:cubicBezTo>
                  <a:cubicBezTo>
                    <a:pt x="0" y="1648"/>
                    <a:pt x="87" y="1737"/>
                    <a:pt x="180" y="1737"/>
                  </a:cubicBezTo>
                  <a:cubicBezTo>
                    <a:pt x="220" y="1737"/>
                    <a:pt x="262" y="1720"/>
                    <a:pt x="292" y="1680"/>
                  </a:cubicBezTo>
                  <a:cubicBezTo>
                    <a:pt x="882" y="894"/>
                    <a:pt x="1663" y="509"/>
                    <a:pt x="2611" y="341"/>
                  </a:cubicBezTo>
                  <a:cubicBezTo>
                    <a:pt x="2799" y="308"/>
                    <a:pt x="2761" y="1"/>
                    <a:pt x="2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"/>
            <p:cNvSpPr/>
            <p:nvPr/>
          </p:nvSpPr>
          <p:spPr>
            <a:xfrm>
              <a:off x="4548134" y="4801904"/>
              <a:ext cx="94777" cy="51823"/>
            </a:xfrm>
            <a:custGeom>
              <a:rect b="b" l="l" r="r" t="t"/>
              <a:pathLst>
                <a:path extrusionOk="0" h="1566" w="2864">
                  <a:moveTo>
                    <a:pt x="2592" y="0"/>
                  </a:moveTo>
                  <a:cubicBezTo>
                    <a:pt x="2565" y="0"/>
                    <a:pt x="2537" y="7"/>
                    <a:pt x="2508" y="21"/>
                  </a:cubicBezTo>
                  <a:cubicBezTo>
                    <a:pt x="1707" y="420"/>
                    <a:pt x="919" y="853"/>
                    <a:pt x="143" y="1297"/>
                  </a:cubicBezTo>
                  <a:cubicBezTo>
                    <a:pt x="1" y="1378"/>
                    <a:pt x="88" y="1565"/>
                    <a:pt x="221" y="1565"/>
                  </a:cubicBezTo>
                  <a:cubicBezTo>
                    <a:pt x="243" y="1565"/>
                    <a:pt x="266" y="1560"/>
                    <a:pt x="290" y="1548"/>
                  </a:cubicBezTo>
                  <a:cubicBezTo>
                    <a:pt x="1097" y="1163"/>
                    <a:pt x="1904" y="761"/>
                    <a:pt x="2688" y="331"/>
                  </a:cubicBezTo>
                  <a:cubicBezTo>
                    <a:pt x="2863" y="235"/>
                    <a:pt x="2755" y="0"/>
                    <a:pt x="2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1" name="Google Shape;491;p1"/>
          <p:cNvGrpSpPr/>
          <p:nvPr/>
        </p:nvGrpSpPr>
        <p:grpSpPr>
          <a:xfrm>
            <a:off x="5630954" y="5096427"/>
            <a:ext cx="147625" cy="102487"/>
            <a:chOff x="5630954" y="5096427"/>
            <a:chExt cx="147625" cy="102487"/>
          </a:xfrm>
        </p:grpSpPr>
        <p:sp>
          <p:nvSpPr>
            <p:cNvPr id="492" name="Google Shape;492;p1"/>
            <p:cNvSpPr/>
            <p:nvPr/>
          </p:nvSpPr>
          <p:spPr>
            <a:xfrm>
              <a:off x="5630954" y="5129023"/>
              <a:ext cx="86173" cy="60195"/>
            </a:xfrm>
            <a:custGeom>
              <a:rect b="b" l="l" r="r" t="t"/>
              <a:pathLst>
                <a:path extrusionOk="0" h="1819" w="2604">
                  <a:moveTo>
                    <a:pt x="2344" y="1"/>
                  </a:moveTo>
                  <a:cubicBezTo>
                    <a:pt x="2285" y="1"/>
                    <a:pt x="2225" y="25"/>
                    <a:pt x="2181" y="83"/>
                  </a:cubicBezTo>
                  <a:cubicBezTo>
                    <a:pt x="1645" y="776"/>
                    <a:pt x="1019" y="1286"/>
                    <a:pt x="164" y="1535"/>
                  </a:cubicBezTo>
                  <a:cubicBezTo>
                    <a:pt x="0" y="1583"/>
                    <a:pt x="50" y="1818"/>
                    <a:pt x="201" y="1818"/>
                  </a:cubicBezTo>
                  <a:cubicBezTo>
                    <a:pt x="214" y="1818"/>
                    <a:pt x="227" y="1817"/>
                    <a:pt x="241" y="1813"/>
                  </a:cubicBezTo>
                  <a:cubicBezTo>
                    <a:pt x="1137" y="1588"/>
                    <a:pt x="2001" y="1060"/>
                    <a:pt x="2509" y="274"/>
                  </a:cubicBezTo>
                  <a:cubicBezTo>
                    <a:pt x="2604" y="127"/>
                    <a:pt x="2478" y="1"/>
                    <a:pt x="2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"/>
            <p:cNvSpPr/>
            <p:nvPr/>
          </p:nvSpPr>
          <p:spPr>
            <a:xfrm>
              <a:off x="5696146" y="5096427"/>
              <a:ext cx="82433" cy="102487"/>
            </a:xfrm>
            <a:custGeom>
              <a:rect b="b" l="l" r="r" t="t"/>
              <a:pathLst>
                <a:path extrusionOk="0" h="3097" w="2491">
                  <a:moveTo>
                    <a:pt x="2244" y="0"/>
                  </a:moveTo>
                  <a:cubicBezTo>
                    <a:pt x="2166" y="0"/>
                    <a:pt x="2093" y="45"/>
                    <a:pt x="2072" y="149"/>
                  </a:cubicBezTo>
                  <a:cubicBezTo>
                    <a:pt x="1823" y="1340"/>
                    <a:pt x="1156" y="2212"/>
                    <a:pt x="119" y="2827"/>
                  </a:cubicBezTo>
                  <a:cubicBezTo>
                    <a:pt x="1" y="2897"/>
                    <a:pt x="58" y="3096"/>
                    <a:pt x="180" y="3096"/>
                  </a:cubicBezTo>
                  <a:cubicBezTo>
                    <a:pt x="195" y="3096"/>
                    <a:pt x="211" y="3093"/>
                    <a:pt x="228" y="3086"/>
                  </a:cubicBezTo>
                  <a:cubicBezTo>
                    <a:pt x="1397" y="2619"/>
                    <a:pt x="2268" y="1492"/>
                    <a:pt x="2466" y="256"/>
                  </a:cubicBezTo>
                  <a:cubicBezTo>
                    <a:pt x="2491" y="103"/>
                    <a:pt x="2362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4" name="Google Shape;494;p1"/>
          <p:cNvGrpSpPr/>
          <p:nvPr/>
        </p:nvGrpSpPr>
        <p:grpSpPr>
          <a:xfrm>
            <a:off x="5587702" y="3976345"/>
            <a:ext cx="519353" cy="629618"/>
            <a:chOff x="5587702" y="3976345"/>
            <a:chExt cx="519353" cy="629618"/>
          </a:xfrm>
        </p:grpSpPr>
        <p:sp>
          <p:nvSpPr>
            <p:cNvPr id="495" name="Google Shape;495;p1"/>
            <p:cNvSpPr/>
            <p:nvPr/>
          </p:nvSpPr>
          <p:spPr>
            <a:xfrm>
              <a:off x="5587702" y="3976345"/>
              <a:ext cx="374839" cy="629618"/>
            </a:xfrm>
            <a:custGeom>
              <a:rect b="b" l="l" r="r" t="t"/>
              <a:pathLst>
                <a:path extrusionOk="0" h="19026" w="11327">
                  <a:moveTo>
                    <a:pt x="4224" y="645"/>
                  </a:moveTo>
                  <a:cubicBezTo>
                    <a:pt x="4688" y="645"/>
                    <a:pt x="5148" y="737"/>
                    <a:pt x="5620" y="941"/>
                  </a:cubicBezTo>
                  <a:cubicBezTo>
                    <a:pt x="5636" y="946"/>
                    <a:pt x="5651" y="949"/>
                    <a:pt x="5668" y="952"/>
                  </a:cubicBezTo>
                  <a:cubicBezTo>
                    <a:pt x="5920" y="2108"/>
                    <a:pt x="4559" y="2543"/>
                    <a:pt x="3641" y="2745"/>
                  </a:cubicBezTo>
                  <a:cubicBezTo>
                    <a:pt x="3193" y="2844"/>
                    <a:pt x="2751" y="2921"/>
                    <a:pt x="2327" y="2921"/>
                  </a:cubicBezTo>
                  <a:cubicBezTo>
                    <a:pt x="1879" y="2921"/>
                    <a:pt x="1451" y="2835"/>
                    <a:pt x="1053" y="2597"/>
                  </a:cubicBezTo>
                  <a:cubicBezTo>
                    <a:pt x="1047" y="2543"/>
                    <a:pt x="1021" y="2494"/>
                    <a:pt x="978" y="2462"/>
                  </a:cubicBezTo>
                  <a:cubicBezTo>
                    <a:pt x="174" y="1799"/>
                    <a:pt x="2744" y="913"/>
                    <a:pt x="2955" y="849"/>
                  </a:cubicBezTo>
                  <a:cubicBezTo>
                    <a:pt x="3390" y="718"/>
                    <a:pt x="3809" y="645"/>
                    <a:pt x="4224" y="645"/>
                  </a:cubicBezTo>
                  <a:close/>
                  <a:moveTo>
                    <a:pt x="5018" y="2924"/>
                  </a:moveTo>
                  <a:cubicBezTo>
                    <a:pt x="5481" y="4961"/>
                    <a:pt x="6427" y="7031"/>
                    <a:pt x="8302" y="8100"/>
                  </a:cubicBezTo>
                  <a:cubicBezTo>
                    <a:pt x="8350" y="8128"/>
                    <a:pt x="8405" y="8143"/>
                    <a:pt x="8460" y="8143"/>
                  </a:cubicBezTo>
                  <a:cubicBezTo>
                    <a:pt x="8488" y="8143"/>
                    <a:pt x="8515" y="8139"/>
                    <a:pt x="8543" y="8132"/>
                  </a:cubicBezTo>
                  <a:lnTo>
                    <a:pt x="8543" y="8132"/>
                  </a:lnTo>
                  <a:cubicBezTo>
                    <a:pt x="7916" y="9591"/>
                    <a:pt x="6709" y="10260"/>
                    <a:pt x="5364" y="10260"/>
                  </a:cubicBezTo>
                  <a:cubicBezTo>
                    <a:pt x="4773" y="10260"/>
                    <a:pt x="4155" y="10131"/>
                    <a:pt x="3548" y="9882"/>
                  </a:cubicBezTo>
                  <a:cubicBezTo>
                    <a:pt x="3565" y="9850"/>
                    <a:pt x="3576" y="9815"/>
                    <a:pt x="3582" y="9778"/>
                  </a:cubicBezTo>
                  <a:cubicBezTo>
                    <a:pt x="3837" y="7744"/>
                    <a:pt x="3724" y="5421"/>
                    <a:pt x="2968" y="3473"/>
                  </a:cubicBezTo>
                  <a:cubicBezTo>
                    <a:pt x="3690" y="3428"/>
                    <a:pt x="4426" y="3235"/>
                    <a:pt x="5018" y="2924"/>
                  </a:cubicBezTo>
                  <a:close/>
                  <a:moveTo>
                    <a:pt x="7748" y="6868"/>
                  </a:moveTo>
                  <a:cubicBezTo>
                    <a:pt x="9103" y="6925"/>
                    <a:pt x="10350" y="7343"/>
                    <a:pt x="10457" y="8940"/>
                  </a:cubicBezTo>
                  <a:cubicBezTo>
                    <a:pt x="10570" y="10587"/>
                    <a:pt x="8936" y="11585"/>
                    <a:pt x="7596" y="12063"/>
                  </a:cubicBezTo>
                  <a:cubicBezTo>
                    <a:pt x="6743" y="12367"/>
                    <a:pt x="5773" y="12623"/>
                    <a:pt x="4835" y="12623"/>
                  </a:cubicBezTo>
                  <a:cubicBezTo>
                    <a:pt x="4453" y="12623"/>
                    <a:pt x="4077" y="12580"/>
                    <a:pt x="3715" y="12481"/>
                  </a:cubicBezTo>
                  <a:cubicBezTo>
                    <a:pt x="1889" y="11984"/>
                    <a:pt x="892" y="9282"/>
                    <a:pt x="3000" y="8580"/>
                  </a:cubicBezTo>
                  <a:lnTo>
                    <a:pt x="3000" y="8580"/>
                  </a:lnTo>
                  <a:cubicBezTo>
                    <a:pt x="2998" y="8974"/>
                    <a:pt x="2987" y="9371"/>
                    <a:pt x="2955" y="9778"/>
                  </a:cubicBezTo>
                  <a:cubicBezTo>
                    <a:pt x="2946" y="9885"/>
                    <a:pt x="2984" y="9962"/>
                    <a:pt x="3043" y="10011"/>
                  </a:cubicBezTo>
                  <a:cubicBezTo>
                    <a:pt x="3047" y="10060"/>
                    <a:pt x="3072" y="10104"/>
                    <a:pt x="3110" y="10135"/>
                  </a:cubicBezTo>
                  <a:cubicBezTo>
                    <a:pt x="3802" y="10735"/>
                    <a:pt x="4604" y="11000"/>
                    <a:pt x="5401" y="11000"/>
                  </a:cubicBezTo>
                  <a:cubicBezTo>
                    <a:pt x="7043" y="11000"/>
                    <a:pt x="8663" y="9875"/>
                    <a:pt x="9255" y="8216"/>
                  </a:cubicBezTo>
                  <a:cubicBezTo>
                    <a:pt x="9346" y="7962"/>
                    <a:pt x="9146" y="7801"/>
                    <a:pt x="8937" y="7801"/>
                  </a:cubicBezTo>
                  <a:cubicBezTo>
                    <a:pt x="8886" y="7801"/>
                    <a:pt x="8835" y="7810"/>
                    <a:pt x="8788" y="7830"/>
                  </a:cubicBezTo>
                  <a:cubicBezTo>
                    <a:pt x="8803" y="7709"/>
                    <a:pt x="8742" y="7590"/>
                    <a:pt x="8634" y="7531"/>
                  </a:cubicBezTo>
                  <a:cubicBezTo>
                    <a:pt x="8314" y="7346"/>
                    <a:pt x="8017" y="7122"/>
                    <a:pt x="7748" y="6868"/>
                  </a:cubicBezTo>
                  <a:close/>
                  <a:moveTo>
                    <a:pt x="8431" y="12402"/>
                  </a:moveTo>
                  <a:cubicBezTo>
                    <a:pt x="8396" y="12466"/>
                    <a:pt x="8383" y="12541"/>
                    <a:pt x="8396" y="12613"/>
                  </a:cubicBezTo>
                  <a:cubicBezTo>
                    <a:pt x="8685" y="14260"/>
                    <a:pt x="9027" y="15894"/>
                    <a:pt x="9327" y="17537"/>
                  </a:cubicBezTo>
                  <a:cubicBezTo>
                    <a:pt x="8135" y="16090"/>
                    <a:pt x="7029" y="14580"/>
                    <a:pt x="5844" y="13128"/>
                  </a:cubicBezTo>
                  <a:cubicBezTo>
                    <a:pt x="6221" y="13079"/>
                    <a:pt x="6594" y="13007"/>
                    <a:pt x="6962" y="12912"/>
                  </a:cubicBezTo>
                  <a:cubicBezTo>
                    <a:pt x="7464" y="12783"/>
                    <a:pt x="7956" y="12612"/>
                    <a:pt x="8431" y="12402"/>
                  </a:cubicBezTo>
                  <a:close/>
                  <a:moveTo>
                    <a:pt x="4255" y="0"/>
                  </a:moveTo>
                  <a:cubicBezTo>
                    <a:pt x="3343" y="0"/>
                    <a:pt x="2421" y="308"/>
                    <a:pt x="1580" y="708"/>
                  </a:cubicBezTo>
                  <a:cubicBezTo>
                    <a:pt x="1032" y="969"/>
                    <a:pt x="1" y="1714"/>
                    <a:pt x="200" y="2342"/>
                  </a:cubicBezTo>
                  <a:cubicBezTo>
                    <a:pt x="198" y="2379"/>
                    <a:pt x="206" y="2417"/>
                    <a:pt x="226" y="2450"/>
                  </a:cubicBezTo>
                  <a:cubicBezTo>
                    <a:pt x="620" y="3122"/>
                    <a:pt x="1491" y="3440"/>
                    <a:pt x="2454" y="3477"/>
                  </a:cubicBezTo>
                  <a:cubicBezTo>
                    <a:pt x="2733" y="5085"/>
                    <a:pt x="2974" y="6594"/>
                    <a:pt x="3003" y="8178"/>
                  </a:cubicBezTo>
                  <a:cubicBezTo>
                    <a:pt x="1548" y="8257"/>
                    <a:pt x="705" y="9803"/>
                    <a:pt x="1246" y="11173"/>
                  </a:cubicBezTo>
                  <a:cubicBezTo>
                    <a:pt x="1850" y="12704"/>
                    <a:pt x="3341" y="13194"/>
                    <a:pt x="4851" y="13194"/>
                  </a:cubicBezTo>
                  <a:cubicBezTo>
                    <a:pt x="5008" y="13194"/>
                    <a:pt x="5165" y="13188"/>
                    <a:pt x="5322" y="13178"/>
                  </a:cubicBezTo>
                  <a:cubicBezTo>
                    <a:pt x="5323" y="13186"/>
                    <a:pt x="5326" y="13194"/>
                    <a:pt x="5329" y="13201"/>
                  </a:cubicBezTo>
                  <a:cubicBezTo>
                    <a:pt x="6486" y="15272"/>
                    <a:pt x="8078" y="17136"/>
                    <a:pt x="9630" y="18919"/>
                  </a:cubicBezTo>
                  <a:cubicBezTo>
                    <a:pt x="9696" y="18994"/>
                    <a:pt x="9771" y="19026"/>
                    <a:pt x="9844" y="19026"/>
                  </a:cubicBezTo>
                  <a:cubicBezTo>
                    <a:pt x="10035" y="19026"/>
                    <a:pt x="10213" y="18808"/>
                    <a:pt x="10180" y="18599"/>
                  </a:cubicBezTo>
                  <a:cubicBezTo>
                    <a:pt x="9854" y="16542"/>
                    <a:pt x="9527" y="14463"/>
                    <a:pt x="9013" y="12443"/>
                  </a:cubicBezTo>
                  <a:cubicBezTo>
                    <a:pt x="8979" y="12311"/>
                    <a:pt x="8893" y="12247"/>
                    <a:pt x="8797" y="12226"/>
                  </a:cubicBezTo>
                  <a:cubicBezTo>
                    <a:pt x="10019" y="11596"/>
                    <a:pt x="11030" y="10621"/>
                    <a:pt x="11146" y="9150"/>
                  </a:cubicBezTo>
                  <a:cubicBezTo>
                    <a:pt x="11326" y="6866"/>
                    <a:pt x="9352" y="6222"/>
                    <a:pt x="7479" y="6222"/>
                  </a:cubicBezTo>
                  <a:cubicBezTo>
                    <a:pt x="7378" y="6222"/>
                    <a:pt x="7277" y="6224"/>
                    <a:pt x="7176" y="6228"/>
                  </a:cubicBezTo>
                  <a:cubicBezTo>
                    <a:pt x="6392" y="5191"/>
                    <a:pt x="5973" y="3905"/>
                    <a:pt x="5453" y="2650"/>
                  </a:cubicBezTo>
                  <a:cubicBezTo>
                    <a:pt x="6158" y="2131"/>
                    <a:pt x="6510" y="1394"/>
                    <a:pt x="6086" y="512"/>
                  </a:cubicBezTo>
                  <a:cubicBezTo>
                    <a:pt x="6043" y="423"/>
                    <a:pt x="5962" y="388"/>
                    <a:pt x="5878" y="386"/>
                  </a:cubicBezTo>
                  <a:cubicBezTo>
                    <a:pt x="5355" y="113"/>
                    <a:pt x="4807" y="0"/>
                    <a:pt x="42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"/>
            <p:cNvSpPr/>
            <p:nvPr/>
          </p:nvSpPr>
          <p:spPr>
            <a:xfrm>
              <a:off x="5989610" y="4164344"/>
              <a:ext cx="48050" cy="85544"/>
            </a:xfrm>
            <a:custGeom>
              <a:rect b="b" l="l" r="r" t="t"/>
              <a:pathLst>
                <a:path extrusionOk="0" h="2585" w="1452">
                  <a:moveTo>
                    <a:pt x="233" y="0"/>
                  </a:moveTo>
                  <a:cubicBezTo>
                    <a:pt x="110" y="0"/>
                    <a:pt x="0" y="185"/>
                    <a:pt x="116" y="280"/>
                  </a:cubicBezTo>
                  <a:cubicBezTo>
                    <a:pt x="740" y="797"/>
                    <a:pt x="1017" y="1546"/>
                    <a:pt x="902" y="2345"/>
                  </a:cubicBezTo>
                  <a:cubicBezTo>
                    <a:pt x="882" y="2488"/>
                    <a:pt x="1002" y="2584"/>
                    <a:pt x="1111" y="2584"/>
                  </a:cubicBezTo>
                  <a:cubicBezTo>
                    <a:pt x="1183" y="2584"/>
                    <a:pt x="1249" y="2543"/>
                    <a:pt x="1268" y="2446"/>
                  </a:cubicBezTo>
                  <a:cubicBezTo>
                    <a:pt x="1452" y="1512"/>
                    <a:pt x="1060" y="596"/>
                    <a:pt x="312" y="28"/>
                  </a:cubicBezTo>
                  <a:cubicBezTo>
                    <a:pt x="287" y="8"/>
                    <a:pt x="260" y="0"/>
                    <a:pt x="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"/>
            <p:cNvSpPr/>
            <p:nvPr/>
          </p:nvSpPr>
          <p:spPr>
            <a:xfrm>
              <a:off x="6052188" y="4181552"/>
              <a:ext cx="54867" cy="92891"/>
            </a:xfrm>
            <a:custGeom>
              <a:rect b="b" l="l" r="r" t="t"/>
              <a:pathLst>
                <a:path extrusionOk="0" h="2807" w="1658">
                  <a:moveTo>
                    <a:pt x="229" y="1"/>
                  </a:moveTo>
                  <a:cubicBezTo>
                    <a:pt x="88" y="1"/>
                    <a:pt x="0" y="208"/>
                    <a:pt x="147" y="303"/>
                  </a:cubicBezTo>
                  <a:cubicBezTo>
                    <a:pt x="906" y="785"/>
                    <a:pt x="1242" y="1696"/>
                    <a:pt x="971" y="2554"/>
                  </a:cubicBezTo>
                  <a:cubicBezTo>
                    <a:pt x="923" y="2706"/>
                    <a:pt x="1051" y="2807"/>
                    <a:pt x="1176" y="2807"/>
                  </a:cubicBezTo>
                  <a:cubicBezTo>
                    <a:pt x="1258" y="2807"/>
                    <a:pt x="1338" y="2763"/>
                    <a:pt x="1367" y="2663"/>
                  </a:cubicBezTo>
                  <a:cubicBezTo>
                    <a:pt x="1658" y="1646"/>
                    <a:pt x="1230" y="552"/>
                    <a:pt x="311" y="24"/>
                  </a:cubicBezTo>
                  <a:cubicBezTo>
                    <a:pt x="283" y="8"/>
                    <a:pt x="255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8" name="Google Shape;498;p1"/>
          <p:cNvGrpSpPr/>
          <p:nvPr/>
        </p:nvGrpSpPr>
        <p:grpSpPr>
          <a:xfrm>
            <a:off x="6416107" y="3473604"/>
            <a:ext cx="72969" cy="114666"/>
            <a:chOff x="6416107" y="3473604"/>
            <a:chExt cx="72969" cy="114666"/>
          </a:xfrm>
        </p:grpSpPr>
        <p:sp>
          <p:nvSpPr>
            <p:cNvPr id="499" name="Google Shape;499;p1"/>
            <p:cNvSpPr/>
            <p:nvPr/>
          </p:nvSpPr>
          <p:spPr>
            <a:xfrm>
              <a:off x="6416107" y="3473604"/>
              <a:ext cx="23827" cy="114666"/>
            </a:xfrm>
            <a:custGeom>
              <a:rect b="b" l="l" r="r" t="t"/>
              <a:pathLst>
                <a:path extrusionOk="0" h="3465" w="720">
                  <a:moveTo>
                    <a:pt x="486" y="1"/>
                  </a:moveTo>
                  <a:cubicBezTo>
                    <a:pt x="411" y="1"/>
                    <a:pt x="339" y="43"/>
                    <a:pt x="313" y="142"/>
                  </a:cubicBezTo>
                  <a:cubicBezTo>
                    <a:pt x="43" y="1168"/>
                    <a:pt x="0" y="2272"/>
                    <a:pt x="129" y="3321"/>
                  </a:cubicBezTo>
                  <a:cubicBezTo>
                    <a:pt x="140" y="3415"/>
                    <a:pt x="218" y="3464"/>
                    <a:pt x="292" y="3464"/>
                  </a:cubicBezTo>
                  <a:cubicBezTo>
                    <a:pt x="364" y="3464"/>
                    <a:pt x="431" y="3418"/>
                    <a:pt x="427" y="3321"/>
                  </a:cubicBezTo>
                  <a:cubicBezTo>
                    <a:pt x="385" y="2271"/>
                    <a:pt x="492" y="1277"/>
                    <a:pt x="691" y="246"/>
                  </a:cubicBezTo>
                  <a:cubicBezTo>
                    <a:pt x="720" y="98"/>
                    <a:pt x="600" y="1"/>
                    <a:pt x="4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"/>
            <p:cNvSpPr/>
            <p:nvPr/>
          </p:nvSpPr>
          <p:spPr>
            <a:xfrm>
              <a:off x="6450457" y="3497199"/>
              <a:ext cx="38619" cy="67641"/>
            </a:xfrm>
            <a:custGeom>
              <a:rect b="b" l="l" r="r" t="t"/>
              <a:pathLst>
                <a:path extrusionOk="0" h="2044" w="1167">
                  <a:moveTo>
                    <a:pt x="898" y="1"/>
                  </a:moveTo>
                  <a:cubicBezTo>
                    <a:pt x="833" y="1"/>
                    <a:pt x="771" y="31"/>
                    <a:pt x="739" y="101"/>
                  </a:cubicBezTo>
                  <a:cubicBezTo>
                    <a:pt x="475" y="663"/>
                    <a:pt x="249" y="1260"/>
                    <a:pt x="40" y="1845"/>
                  </a:cubicBezTo>
                  <a:cubicBezTo>
                    <a:pt x="1" y="1956"/>
                    <a:pt x="105" y="2044"/>
                    <a:pt x="203" y="2044"/>
                  </a:cubicBezTo>
                  <a:cubicBezTo>
                    <a:pt x="254" y="2044"/>
                    <a:pt x="302" y="2021"/>
                    <a:pt x="330" y="1966"/>
                  </a:cubicBezTo>
                  <a:cubicBezTo>
                    <a:pt x="609" y="1412"/>
                    <a:pt x="884" y="838"/>
                    <a:pt x="1111" y="259"/>
                  </a:cubicBezTo>
                  <a:cubicBezTo>
                    <a:pt x="1167" y="116"/>
                    <a:pt x="1027" y="1"/>
                    <a:pt x="8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1" name="Google Shape;501;p1"/>
          <p:cNvGrpSpPr/>
          <p:nvPr/>
        </p:nvGrpSpPr>
        <p:grpSpPr>
          <a:xfrm>
            <a:off x="6151764" y="3887194"/>
            <a:ext cx="1009123" cy="1313971"/>
            <a:chOff x="6151764" y="3887194"/>
            <a:chExt cx="1009123" cy="1313971"/>
          </a:xfrm>
        </p:grpSpPr>
        <p:grpSp>
          <p:nvGrpSpPr>
            <p:cNvPr id="502" name="Google Shape;502;p1"/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503" name="Google Shape;503;p1"/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rect b="b" l="l" r="r" t="t"/>
                <a:pathLst>
                  <a:path extrusionOk="0" h="12926" w="23242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1"/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rect b="b" l="l" r="r" t="t"/>
                <a:pathLst>
                  <a:path extrusionOk="0" h="2931" w="5607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1"/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rect b="b" l="l" r="r" t="t"/>
                <a:pathLst>
                  <a:path extrusionOk="0" h="30177" w="30494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1"/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rect b="b" l="l" r="r" t="t"/>
                <a:pathLst>
                  <a:path extrusionOk="0" h="13855" w="24177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1"/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rect b="b" l="l" r="r" t="t"/>
                <a:pathLst>
                  <a:path extrusionOk="0" h="2546" w="2864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1"/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rect b="b" l="l" r="r" t="t"/>
                <a:pathLst>
                  <a:path extrusionOk="0" h="2357" w="2835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1"/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rect b="b" l="l" r="r" t="t"/>
                <a:pathLst>
                  <a:path extrusionOk="0" h="2031" w="2135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1"/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rect b="b" l="l" r="r" t="t"/>
                <a:pathLst>
                  <a:path extrusionOk="0" h="2364" w="2594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1"/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rect b="b" l="l" r="r" t="t"/>
                <a:pathLst>
                  <a:path extrusionOk="0" h="3812" w="4012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2" name="Google Shape;512;p1"/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513" name="Google Shape;513;p1"/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rect b="b" l="l" r="r" t="t"/>
                <a:pathLst>
                  <a:path extrusionOk="0" h="1348" w="3562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1"/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rect b="b" l="l" r="r" t="t"/>
                <a:pathLst>
                  <a:path extrusionOk="0" h="1126" w="3322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15" name="Google Shape;515;p1"/>
          <p:cNvGrpSpPr/>
          <p:nvPr/>
        </p:nvGrpSpPr>
        <p:grpSpPr>
          <a:xfrm>
            <a:off x="5751609" y="213662"/>
            <a:ext cx="1480128" cy="1386642"/>
            <a:chOff x="5751609" y="213662"/>
            <a:chExt cx="1480128" cy="1386642"/>
          </a:xfrm>
        </p:grpSpPr>
        <p:grpSp>
          <p:nvGrpSpPr>
            <p:cNvPr id="516" name="Google Shape;516;p1"/>
            <p:cNvGrpSpPr/>
            <p:nvPr/>
          </p:nvGrpSpPr>
          <p:grpSpPr>
            <a:xfrm>
              <a:off x="5751609" y="213662"/>
              <a:ext cx="1480128" cy="1386642"/>
              <a:chOff x="5751609" y="213662"/>
              <a:chExt cx="1480128" cy="1386642"/>
            </a:xfrm>
          </p:grpSpPr>
          <p:sp>
            <p:nvSpPr>
              <p:cNvPr id="517" name="Google Shape;517;p1"/>
              <p:cNvSpPr/>
              <p:nvPr/>
            </p:nvSpPr>
            <p:spPr>
              <a:xfrm>
                <a:off x="5751609" y="213662"/>
                <a:ext cx="1480128" cy="1386642"/>
              </a:xfrm>
              <a:custGeom>
                <a:rect b="b" l="l" r="r" t="t"/>
                <a:pathLst>
                  <a:path extrusionOk="0" h="41902" w="44727">
                    <a:moveTo>
                      <a:pt x="13287" y="2579"/>
                    </a:moveTo>
                    <a:cubicBezTo>
                      <a:pt x="13503" y="2579"/>
                      <a:pt x="13717" y="2594"/>
                      <a:pt x="13935" y="2646"/>
                    </a:cubicBezTo>
                    <a:cubicBezTo>
                      <a:pt x="14225" y="2711"/>
                      <a:pt x="14482" y="2837"/>
                      <a:pt x="14750" y="2952"/>
                    </a:cubicBezTo>
                    <a:cubicBezTo>
                      <a:pt x="11990" y="7841"/>
                      <a:pt x="9108" y="12713"/>
                      <a:pt x="6648" y="17733"/>
                    </a:cubicBezTo>
                    <a:cubicBezTo>
                      <a:pt x="6568" y="17897"/>
                      <a:pt x="6642" y="18046"/>
                      <a:pt x="6761" y="18112"/>
                    </a:cubicBezTo>
                    <a:cubicBezTo>
                      <a:pt x="6752" y="18194"/>
                      <a:pt x="6781" y="18282"/>
                      <a:pt x="6859" y="18323"/>
                    </a:cubicBezTo>
                    <a:cubicBezTo>
                      <a:pt x="8967" y="19418"/>
                      <a:pt x="11139" y="20127"/>
                      <a:pt x="13105" y="21518"/>
                    </a:cubicBezTo>
                    <a:cubicBezTo>
                      <a:pt x="13994" y="22150"/>
                      <a:pt x="14831" y="22850"/>
                      <a:pt x="15608" y="23615"/>
                    </a:cubicBezTo>
                    <a:cubicBezTo>
                      <a:pt x="12195" y="21381"/>
                      <a:pt x="8149" y="19944"/>
                      <a:pt x="4133" y="19944"/>
                    </a:cubicBezTo>
                    <a:cubicBezTo>
                      <a:pt x="4087" y="19944"/>
                      <a:pt x="4040" y="19944"/>
                      <a:pt x="3994" y="19945"/>
                    </a:cubicBezTo>
                    <a:cubicBezTo>
                      <a:pt x="5691" y="17242"/>
                      <a:pt x="7008" y="14227"/>
                      <a:pt x="8463" y="11388"/>
                    </a:cubicBezTo>
                    <a:cubicBezTo>
                      <a:pt x="9953" y="8475"/>
                      <a:pt x="11442" y="5562"/>
                      <a:pt x="12928" y="2647"/>
                    </a:cubicBezTo>
                    <a:lnTo>
                      <a:pt x="12928" y="2649"/>
                    </a:lnTo>
                    <a:cubicBezTo>
                      <a:pt x="12934" y="2629"/>
                      <a:pt x="12940" y="2609"/>
                      <a:pt x="12943" y="2589"/>
                    </a:cubicBezTo>
                    <a:cubicBezTo>
                      <a:pt x="13059" y="2584"/>
                      <a:pt x="13173" y="2579"/>
                      <a:pt x="13287" y="2579"/>
                    </a:cubicBezTo>
                    <a:close/>
                    <a:moveTo>
                      <a:pt x="16898" y="682"/>
                    </a:moveTo>
                    <a:cubicBezTo>
                      <a:pt x="19774" y="776"/>
                      <a:pt x="22163" y="1857"/>
                      <a:pt x="24212" y="3895"/>
                    </a:cubicBezTo>
                    <a:cubicBezTo>
                      <a:pt x="26082" y="5756"/>
                      <a:pt x="27939" y="8202"/>
                      <a:pt x="28003" y="10938"/>
                    </a:cubicBezTo>
                    <a:cubicBezTo>
                      <a:pt x="28005" y="10948"/>
                      <a:pt x="28008" y="10959"/>
                      <a:pt x="28011" y="10970"/>
                    </a:cubicBezTo>
                    <a:cubicBezTo>
                      <a:pt x="25275" y="16344"/>
                      <a:pt x="22290" y="21515"/>
                      <a:pt x="19216" y="26698"/>
                    </a:cubicBezTo>
                    <a:cubicBezTo>
                      <a:pt x="19181" y="26644"/>
                      <a:pt x="19144" y="26592"/>
                      <a:pt x="19109" y="26538"/>
                    </a:cubicBezTo>
                    <a:cubicBezTo>
                      <a:pt x="19111" y="26450"/>
                      <a:pt x="19077" y="26359"/>
                      <a:pt x="18991" y="26278"/>
                    </a:cubicBezTo>
                    <a:cubicBezTo>
                      <a:pt x="18938" y="26227"/>
                      <a:pt x="18879" y="26178"/>
                      <a:pt x="18826" y="26128"/>
                    </a:cubicBezTo>
                    <a:cubicBezTo>
                      <a:pt x="16205" y="22428"/>
                      <a:pt x="11695" y="18599"/>
                      <a:pt x="7173" y="17949"/>
                    </a:cubicBezTo>
                    <a:cubicBezTo>
                      <a:pt x="10786" y="12478"/>
                      <a:pt x="13821" y="6468"/>
                      <a:pt x="16898" y="682"/>
                    </a:cubicBezTo>
                    <a:close/>
                    <a:moveTo>
                      <a:pt x="28691" y="11244"/>
                    </a:moveTo>
                    <a:cubicBezTo>
                      <a:pt x="31648" y="11396"/>
                      <a:pt x="34445" y="11827"/>
                      <a:pt x="36972" y="13509"/>
                    </a:cubicBezTo>
                    <a:cubicBezTo>
                      <a:pt x="39421" y="15140"/>
                      <a:pt x="41196" y="17502"/>
                      <a:pt x="42205" y="20251"/>
                    </a:cubicBezTo>
                    <a:cubicBezTo>
                      <a:pt x="42167" y="20280"/>
                      <a:pt x="42135" y="20316"/>
                      <a:pt x="42111" y="20357"/>
                    </a:cubicBezTo>
                    <a:cubicBezTo>
                      <a:pt x="38978" y="25428"/>
                      <a:pt x="34053" y="29401"/>
                      <a:pt x="31906" y="35060"/>
                    </a:cubicBezTo>
                    <a:cubicBezTo>
                      <a:pt x="29970" y="30305"/>
                      <a:pt x="24912" y="26960"/>
                      <a:pt x="19804" y="26918"/>
                    </a:cubicBezTo>
                    <a:cubicBezTo>
                      <a:pt x="23180" y="21985"/>
                      <a:pt x="26122" y="16634"/>
                      <a:pt x="28691" y="11244"/>
                    </a:cubicBezTo>
                    <a:close/>
                    <a:moveTo>
                      <a:pt x="41948" y="21977"/>
                    </a:moveTo>
                    <a:cubicBezTo>
                      <a:pt x="42731" y="22305"/>
                      <a:pt x="43181" y="22997"/>
                      <a:pt x="43241" y="23817"/>
                    </a:cubicBezTo>
                    <a:cubicBezTo>
                      <a:pt x="43201" y="23840"/>
                      <a:pt x="43164" y="23869"/>
                      <a:pt x="43135" y="23903"/>
                    </a:cubicBezTo>
                    <a:cubicBezTo>
                      <a:pt x="39317" y="28356"/>
                      <a:pt x="34949" y="32922"/>
                      <a:pt x="32158" y="38137"/>
                    </a:cubicBezTo>
                    <a:cubicBezTo>
                      <a:pt x="30895" y="35363"/>
                      <a:pt x="28953" y="33041"/>
                      <a:pt x="26651" y="31050"/>
                    </a:cubicBezTo>
                    <a:cubicBezTo>
                      <a:pt x="25240" y="29831"/>
                      <a:pt x="23702" y="28569"/>
                      <a:pt x="21959" y="27868"/>
                    </a:cubicBezTo>
                    <a:lnTo>
                      <a:pt x="21959" y="27868"/>
                    </a:lnTo>
                    <a:cubicBezTo>
                      <a:pt x="26171" y="28845"/>
                      <a:pt x="29498" y="31658"/>
                      <a:pt x="31406" y="35746"/>
                    </a:cubicBezTo>
                    <a:cubicBezTo>
                      <a:pt x="31465" y="35872"/>
                      <a:pt x="31576" y="35925"/>
                      <a:pt x="31692" y="35925"/>
                    </a:cubicBezTo>
                    <a:cubicBezTo>
                      <a:pt x="31750" y="35925"/>
                      <a:pt x="31809" y="35911"/>
                      <a:pt x="31864" y="35887"/>
                    </a:cubicBezTo>
                    <a:cubicBezTo>
                      <a:pt x="31914" y="35911"/>
                      <a:pt x="31970" y="35923"/>
                      <a:pt x="32026" y="35923"/>
                    </a:cubicBezTo>
                    <a:cubicBezTo>
                      <a:pt x="32152" y="35923"/>
                      <a:pt x="32280" y="35859"/>
                      <a:pt x="32337" y="35710"/>
                    </a:cubicBezTo>
                    <a:cubicBezTo>
                      <a:pt x="34388" y="30372"/>
                      <a:pt x="38755" y="26587"/>
                      <a:pt x="41948" y="21977"/>
                    </a:cubicBezTo>
                    <a:close/>
                    <a:moveTo>
                      <a:pt x="9788" y="2664"/>
                    </a:moveTo>
                    <a:cubicBezTo>
                      <a:pt x="10503" y="2737"/>
                      <a:pt x="11165" y="2880"/>
                      <a:pt x="11846" y="3130"/>
                    </a:cubicBezTo>
                    <a:cubicBezTo>
                      <a:pt x="10453" y="5860"/>
                      <a:pt x="9059" y="8593"/>
                      <a:pt x="7665" y="11325"/>
                    </a:cubicBezTo>
                    <a:cubicBezTo>
                      <a:pt x="6236" y="14136"/>
                      <a:pt x="4590" y="16938"/>
                      <a:pt x="3423" y="19868"/>
                    </a:cubicBezTo>
                    <a:cubicBezTo>
                      <a:pt x="3406" y="19913"/>
                      <a:pt x="3401" y="19960"/>
                      <a:pt x="3413" y="20006"/>
                    </a:cubicBezTo>
                    <a:cubicBezTo>
                      <a:pt x="3268" y="20127"/>
                      <a:pt x="3326" y="20406"/>
                      <a:pt x="3567" y="20437"/>
                    </a:cubicBezTo>
                    <a:cubicBezTo>
                      <a:pt x="9126" y="21158"/>
                      <a:pt x="13989" y="22878"/>
                      <a:pt x="18225" y="26621"/>
                    </a:cubicBezTo>
                    <a:cubicBezTo>
                      <a:pt x="18371" y="26816"/>
                      <a:pt x="18516" y="27009"/>
                      <a:pt x="18659" y="27208"/>
                    </a:cubicBezTo>
                    <a:cubicBezTo>
                      <a:pt x="18742" y="27324"/>
                      <a:pt x="18858" y="27372"/>
                      <a:pt x="18971" y="27372"/>
                    </a:cubicBezTo>
                    <a:cubicBezTo>
                      <a:pt x="19008" y="27372"/>
                      <a:pt x="19045" y="27367"/>
                      <a:pt x="19080" y="27358"/>
                    </a:cubicBezTo>
                    <a:cubicBezTo>
                      <a:pt x="19126" y="27445"/>
                      <a:pt x="19218" y="27500"/>
                      <a:pt x="19317" y="27502"/>
                    </a:cubicBezTo>
                    <a:cubicBezTo>
                      <a:pt x="19337" y="27503"/>
                      <a:pt x="19357" y="27506"/>
                      <a:pt x="19379" y="27506"/>
                    </a:cubicBezTo>
                    <a:cubicBezTo>
                      <a:pt x="19377" y="27584"/>
                      <a:pt x="19417" y="27663"/>
                      <a:pt x="19507" y="27686"/>
                    </a:cubicBezTo>
                    <a:cubicBezTo>
                      <a:pt x="24727" y="28974"/>
                      <a:pt x="29585" y="34045"/>
                      <a:pt x="31653" y="38875"/>
                    </a:cubicBezTo>
                    <a:cubicBezTo>
                      <a:pt x="31714" y="39018"/>
                      <a:pt x="31821" y="39077"/>
                      <a:pt x="31932" y="39077"/>
                    </a:cubicBezTo>
                    <a:cubicBezTo>
                      <a:pt x="32070" y="39077"/>
                      <a:pt x="32215" y="38989"/>
                      <a:pt x="32293" y="38857"/>
                    </a:cubicBezTo>
                    <a:cubicBezTo>
                      <a:pt x="32359" y="38840"/>
                      <a:pt x="32417" y="38799"/>
                      <a:pt x="32457" y="38744"/>
                    </a:cubicBezTo>
                    <a:cubicBezTo>
                      <a:pt x="35823" y="34107"/>
                      <a:pt x="39334" y="29684"/>
                      <a:pt x="42971" y="25270"/>
                    </a:cubicBezTo>
                    <a:cubicBezTo>
                      <a:pt x="43330" y="25547"/>
                      <a:pt x="43671" y="25854"/>
                      <a:pt x="43955" y="26209"/>
                    </a:cubicBezTo>
                    <a:cubicBezTo>
                      <a:pt x="43932" y="26223"/>
                      <a:pt x="43910" y="26241"/>
                      <a:pt x="43893" y="26261"/>
                    </a:cubicBezTo>
                    <a:cubicBezTo>
                      <a:pt x="40136" y="31064"/>
                      <a:pt x="36194" y="35918"/>
                      <a:pt x="33005" y="41125"/>
                    </a:cubicBezTo>
                    <a:cubicBezTo>
                      <a:pt x="29844" y="36573"/>
                      <a:pt x="25931" y="32118"/>
                      <a:pt x="21240" y="29111"/>
                    </a:cubicBezTo>
                    <a:cubicBezTo>
                      <a:pt x="21207" y="29092"/>
                      <a:pt x="21169" y="29081"/>
                      <a:pt x="21131" y="29081"/>
                    </a:cubicBezTo>
                    <a:cubicBezTo>
                      <a:pt x="21061" y="29015"/>
                      <a:pt x="20969" y="28975"/>
                      <a:pt x="20876" y="28975"/>
                    </a:cubicBezTo>
                    <a:cubicBezTo>
                      <a:pt x="20772" y="28975"/>
                      <a:pt x="20668" y="29025"/>
                      <a:pt x="20593" y="29147"/>
                    </a:cubicBezTo>
                    <a:cubicBezTo>
                      <a:pt x="20305" y="29616"/>
                      <a:pt x="19571" y="29842"/>
                      <a:pt x="18929" y="29842"/>
                    </a:cubicBezTo>
                    <a:cubicBezTo>
                      <a:pt x="18681" y="29842"/>
                      <a:pt x="18447" y="29809"/>
                      <a:pt x="18258" y="29742"/>
                    </a:cubicBezTo>
                    <a:cubicBezTo>
                      <a:pt x="17167" y="29363"/>
                      <a:pt x="17725" y="28261"/>
                      <a:pt x="17529" y="27463"/>
                    </a:cubicBezTo>
                    <a:cubicBezTo>
                      <a:pt x="17513" y="27405"/>
                      <a:pt x="17475" y="27358"/>
                      <a:pt x="17421" y="27332"/>
                    </a:cubicBezTo>
                    <a:cubicBezTo>
                      <a:pt x="17417" y="27220"/>
                      <a:pt x="17365" y="27111"/>
                      <a:pt x="17242" y="27038"/>
                    </a:cubicBezTo>
                    <a:cubicBezTo>
                      <a:pt x="12344" y="24060"/>
                      <a:pt x="6435" y="21767"/>
                      <a:pt x="647" y="21524"/>
                    </a:cubicBezTo>
                    <a:cubicBezTo>
                      <a:pt x="689" y="21507"/>
                      <a:pt x="725" y="21476"/>
                      <a:pt x="750" y="21438"/>
                    </a:cubicBezTo>
                    <a:cubicBezTo>
                      <a:pt x="4285" y="15592"/>
                      <a:pt x="6953" y="9028"/>
                      <a:pt x="9756" y="2806"/>
                    </a:cubicBezTo>
                    <a:cubicBezTo>
                      <a:pt x="9776" y="2760"/>
                      <a:pt x="9786" y="2713"/>
                      <a:pt x="9788" y="2664"/>
                    </a:cubicBezTo>
                    <a:close/>
                    <a:moveTo>
                      <a:pt x="16592" y="1"/>
                    </a:moveTo>
                    <a:cubicBezTo>
                      <a:pt x="16478" y="1"/>
                      <a:pt x="16365" y="56"/>
                      <a:pt x="16291" y="190"/>
                    </a:cubicBezTo>
                    <a:cubicBezTo>
                      <a:pt x="15888" y="924"/>
                      <a:pt x="15481" y="1656"/>
                      <a:pt x="15069" y="2388"/>
                    </a:cubicBezTo>
                    <a:cubicBezTo>
                      <a:pt x="14597" y="2066"/>
                      <a:pt x="13968" y="1913"/>
                      <a:pt x="13374" y="1913"/>
                    </a:cubicBezTo>
                    <a:cubicBezTo>
                      <a:pt x="13155" y="1913"/>
                      <a:pt x="12941" y="1934"/>
                      <a:pt x="12741" y="1975"/>
                    </a:cubicBezTo>
                    <a:cubicBezTo>
                      <a:pt x="12672" y="1989"/>
                      <a:pt x="12611" y="2030"/>
                      <a:pt x="12571" y="2090"/>
                    </a:cubicBezTo>
                    <a:cubicBezTo>
                      <a:pt x="12460" y="2090"/>
                      <a:pt x="12350" y="2139"/>
                      <a:pt x="12283" y="2272"/>
                    </a:cubicBezTo>
                    <a:lnTo>
                      <a:pt x="12119" y="2594"/>
                    </a:lnTo>
                    <a:cubicBezTo>
                      <a:pt x="11468" y="2292"/>
                      <a:pt x="10733" y="2112"/>
                      <a:pt x="10008" y="2112"/>
                    </a:cubicBezTo>
                    <a:cubicBezTo>
                      <a:pt x="9864" y="2112"/>
                      <a:pt x="9720" y="2119"/>
                      <a:pt x="9577" y="2134"/>
                    </a:cubicBezTo>
                    <a:cubicBezTo>
                      <a:pt x="9494" y="2140"/>
                      <a:pt x="9417" y="2188"/>
                      <a:pt x="9374" y="2260"/>
                    </a:cubicBezTo>
                    <a:cubicBezTo>
                      <a:pt x="9276" y="2267"/>
                      <a:pt x="9184" y="2318"/>
                      <a:pt x="9129" y="2440"/>
                    </a:cubicBezTo>
                    <a:cubicBezTo>
                      <a:pt x="6314" y="8749"/>
                      <a:pt x="2942" y="14874"/>
                      <a:pt x="309" y="21253"/>
                    </a:cubicBezTo>
                    <a:cubicBezTo>
                      <a:pt x="261" y="21371"/>
                      <a:pt x="321" y="21463"/>
                      <a:pt x="413" y="21512"/>
                    </a:cubicBezTo>
                    <a:cubicBezTo>
                      <a:pt x="385" y="21512"/>
                      <a:pt x="358" y="21509"/>
                      <a:pt x="332" y="21507"/>
                    </a:cubicBezTo>
                    <a:cubicBezTo>
                      <a:pt x="330" y="21507"/>
                      <a:pt x="327" y="21507"/>
                      <a:pt x="325" y="21507"/>
                    </a:cubicBezTo>
                    <a:cubicBezTo>
                      <a:pt x="67" y="21507"/>
                      <a:pt x="0" y="21929"/>
                      <a:pt x="268" y="21976"/>
                    </a:cubicBezTo>
                    <a:cubicBezTo>
                      <a:pt x="6219" y="23057"/>
                      <a:pt x="11624" y="24541"/>
                      <a:pt x="16861" y="27690"/>
                    </a:cubicBezTo>
                    <a:cubicBezTo>
                      <a:pt x="16882" y="27702"/>
                      <a:pt x="16904" y="27713"/>
                      <a:pt x="16927" y="27721"/>
                    </a:cubicBezTo>
                    <a:cubicBezTo>
                      <a:pt x="16513" y="28686"/>
                      <a:pt x="16988" y="30044"/>
                      <a:pt x="17977" y="30406"/>
                    </a:cubicBezTo>
                    <a:cubicBezTo>
                      <a:pt x="18257" y="30508"/>
                      <a:pt x="18604" y="30562"/>
                      <a:pt x="18966" y="30562"/>
                    </a:cubicBezTo>
                    <a:cubicBezTo>
                      <a:pt x="19799" y="30562"/>
                      <a:pt x="20720" y="30278"/>
                      <a:pt x="21126" y="29646"/>
                    </a:cubicBezTo>
                    <a:cubicBezTo>
                      <a:pt x="25373" y="33360"/>
                      <a:pt x="29296" y="37039"/>
                      <a:pt x="32515" y="41733"/>
                    </a:cubicBezTo>
                    <a:cubicBezTo>
                      <a:pt x="32597" y="41852"/>
                      <a:pt x="32713" y="41901"/>
                      <a:pt x="32827" y="41901"/>
                    </a:cubicBezTo>
                    <a:cubicBezTo>
                      <a:pt x="33025" y="41901"/>
                      <a:pt x="33220" y="41755"/>
                      <a:pt x="33230" y="41566"/>
                    </a:cubicBezTo>
                    <a:cubicBezTo>
                      <a:pt x="33290" y="41562"/>
                      <a:pt x="33347" y="41533"/>
                      <a:pt x="33384" y="41484"/>
                    </a:cubicBezTo>
                    <a:cubicBezTo>
                      <a:pt x="37180" y="36681"/>
                      <a:pt x="40600" y="31571"/>
                      <a:pt x="44377" y="26747"/>
                    </a:cubicBezTo>
                    <a:cubicBezTo>
                      <a:pt x="44445" y="26662"/>
                      <a:pt x="44469" y="26554"/>
                      <a:pt x="44445" y="26450"/>
                    </a:cubicBezTo>
                    <a:cubicBezTo>
                      <a:pt x="44612" y="26385"/>
                      <a:pt x="44726" y="26212"/>
                      <a:pt x="44592" y="26034"/>
                    </a:cubicBezTo>
                    <a:cubicBezTo>
                      <a:pt x="44230" y="25557"/>
                      <a:pt x="43804" y="25166"/>
                      <a:pt x="43275" y="24900"/>
                    </a:cubicBezTo>
                    <a:cubicBezTo>
                      <a:pt x="43405" y="24743"/>
                      <a:pt x="43533" y="24587"/>
                      <a:pt x="43662" y="24429"/>
                    </a:cubicBezTo>
                    <a:cubicBezTo>
                      <a:pt x="43682" y="24408"/>
                      <a:pt x="43697" y="24383"/>
                      <a:pt x="43711" y="24357"/>
                    </a:cubicBezTo>
                    <a:cubicBezTo>
                      <a:pt x="43820" y="24333"/>
                      <a:pt x="43910" y="24259"/>
                      <a:pt x="43932" y="24122"/>
                    </a:cubicBezTo>
                    <a:cubicBezTo>
                      <a:pt x="44097" y="22991"/>
                      <a:pt x="43351" y="21829"/>
                      <a:pt x="42256" y="21527"/>
                    </a:cubicBezTo>
                    <a:cubicBezTo>
                      <a:pt x="42431" y="21267"/>
                      <a:pt x="42602" y="21006"/>
                      <a:pt x="42768" y="20740"/>
                    </a:cubicBezTo>
                    <a:cubicBezTo>
                      <a:pt x="42814" y="20671"/>
                      <a:pt x="42833" y="20588"/>
                      <a:pt x="42823" y="20507"/>
                    </a:cubicBezTo>
                    <a:cubicBezTo>
                      <a:pt x="42957" y="20430"/>
                      <a:pt x="43043" y="20285"/>
                      <a:pt x="42973" y="20092"/>
                    </a:cubicBezTo>
                    <a:cubicBezTo>
                      <a:pt x="41079" y="14880"/>
                      <a:pt x="36005" y="10587"/>
                      <a:pt x="30348" y="10587"/>
                    </a:cubicBezTo>
                    <a:cubicBezTo>
                      <a:pt x="29824" y="10587"/>
                      <a:pt x="29295" y="10624"/>
                      <a:pt x="28763" y="10700"/>
                    </a:cubicBezTo>
                    <a:cubicBezTo>
                      <a:pt x="28476" y="5641"/>
                      <a:pt x="22914" y="70"/>
                      <a:pt x="17718" y="70"/>
                    </a:cubicBezTo>
                    <a:cubicBezTo>
                      <a:pt x="17437" y="70"/>
                      <a:pt x="17157" y="86"/>
                      <a:pt x="16879" y="120"/>
                    </a:cubicBezTo>
                    <a:cubicBezTo>
                      <a:pt x="16801" y="46"/>
                      <a:pt x="16696" y="1"/>
                      <a:pt x="165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1"/>
              <p:cNvSpPr/>
              <p:nvPr/>
            </p:nvSpPr>
            <p:spPr>
              <a:xfrm>
                <a:off x="6084917" y="757670"/>
                <a:ext cx="306734" cy="212917"/>
              </a:xfrm>
              <a:custGeom>
                <a:rect b="b" l="l" r="r" t="t"/>
                <a:pathLst>
                  <a:path extrusionOk="0" h="6434" w="9269">
                    <a:moveTo>
                      <a:pt x="237" y="0"/>
                    </a:moveTo>
                    <a:cubicBezTo>
                      <a:pt x="233" y="0"/>
                      <a:pt x="229" y="0"/>
                      <a:pt x="226" y="0"/>
                    </a:cubicBezTo>
                    <a:cubicBezTo>
                      <a:pt x="1" y="0"/>
                      <a:pt x="10" y="323"/>
                      <a:pt x="226" y="345"/>
                    </a:cubicBezTo>
                    <a:cubicBezTo>
                      <a:pt x="4012" y="729"/>
                      <a:pt x="7026" y="2849"/>
                      <a:pt x="8644" y="6290"/>
                    </a:cubicBezTo>
                    <a:cubicBezTo>
                      <a:pt x="8691" y="6391"/>
                      <a:pt x="8782" y="6433"/>
                      <a:pt x="8877" y="6433"/>
                    </a:cubicBezTo>
                    <a:cubicBezTo>
                      <a:pt x="9065" y="6433"/>
                      <a:pt x="9269" y="6269"/>
                      <a:pt x="9184" y="6064"/>
                    </a:cubicBezTo>
                    <a:cubicBezTo>
                      <a:pt x="7709" y="2492"/>
                      <a:pt x="4115" y="0"/>
                      <a:pt x="2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1"/>
              <p:cNvSpPr/>
              <p:nvPr/>
            </p:nvSpPr>
            <p:spPr>
              <a:xfrm>
                <a:off x="6151201" y="657234"/>
                <a:ext cx="315769" cy="210303"/>
              </a:xfrm>
              <a:custGeom>
                <a:rect b="b" l="l" r="r" t="t"/>
                <a:pathLst>
                  <a:path extrusionOk="0" h="6355" w="9542">
                    <a:moveTo>
                      <a:pt x="258" y="0"/>
                    </a:moveTo>
                    <a:cubicBezTo>
                      <a:pt x="41" y="0"/>
                      <a:pt x="0" y="361"/>
                      <a:pt x="222" y="410"/>
                    </a:cubicBezTo>
                    <a:cubicBezTo>
                      <a:pt x="3815" y="1199"/>
                      <a:pt x="6841" y="3024"/>
                      <a:pt x="8803" y="6198"/>
                    </a:cubicBezTo>
                    <a:cubicBezTo>
                      <a:pt x="8872" y="6308"/>
                      <a:pt x="8974" y="6354"/>
                      <a:pt x="9075" y="6354"/>
                    </a:cubicBezTo>
                    <a:cubicBezTo>
                      <a:pt x="9308" y="6354"/>
                      <a:pt x="9542" y="6113"/>
                      <a:pt x="9381" y="5859"/>
                    </a:cubicBezTo>
                    <a:cubicBezTo>
                      <a:pt x="7371" y="2678"/>
                      <a:pt x="4074" y="358"/>
                      <a:pt x="278" y="1"/>
                    </a:cubicBezTo>
                    <a:cubicBezTo>
                      <a:pt x="271" y="0"/>
                      <a:pt x="265" y="0"/>
                      <a:pt x="2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1"/>
              <p:cNvSpPr/>
              <p:nvPr/>
            </p:nvSpPr>
            <p:spPr>
              <a:xfrm>
                <a:off x="6219041" y="566924"/>
                <a:ext cx="312360" cy="191639"/>
              </a:xfrm>
              <a:custGeom>
                <a:rect b="b" l="l" r="r" t="t"/>
                <a:pathLst>
                  <a:path extrusionOk="0" h="5791" w="9439">
                    <a:moveTo>
                      <a:pt x="262" y="1"/>
                    </a:moveTo>
                    <a:cubicBezTo>
                      <a:pt x="49" y="1"/>
                      <a:pt x="0" y="332"/>
                      <a:pt x="215" y="384"/>
                    </a:cubicBezTo>
                    <a:cubicBezTo>
                      <a:pt x="3765" y="1231"/>
                      <a:pt x="6497" y="2687"/>
                      <a:pt x="8718" y="5651"/>
                    </a:cubicBezTo>
                    <a:cubicBezTo>
                      <a:pt x="8792" y="5749"/>
                      <a:pt x="8894" y="5791"/>
                      <a:pt x="8994" y="5791"/>
                    </a:cubicBezTo>
                    <a:cubicBezTo>
                      <a:pt x="9222" y="5791"/>
                      <a:pt x="9438" y="5573"/>
                      <a:pt x="9277" y="5323"/>
                    </a:cubicBezTo>
                    <a:cubicBezTo>
                      <a:pt x="7373" y="2375"/>
                      <a:pt x="3835" y="73"/>
                      <a:pt x="267" y="1"/>
                    </a:cubicBezTo>
                    <a:cubicBezTo>
                      <a:pt x="265" y="1"/>
                      <a:pt x="264" y="1"/>
                      <a:pt x="2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1"/>
              <p:cNvSpPr/>
              <p:nvPr/>
            </p:nvSpPr>
            <p:spPr>
              <a:xfrm>
                <a:off x="6273213" y="468805"/>
                <a:ext cx="310474" cy="188892"/>
              </a:xfrm>
              <a:custGeom>
                <a:rect b="b" l="l" r="r" t="t"/>
                <a:pathLst>
                  <a:path extrusionOk="0" h="5708" w="9382">
                    <a:moveTo>
                      <a:pt x="305" y="1"/>
                    </a:moveTo>
                    <a:cubicBezTo>
                      <a:pt x="1" y="1"/>
                      <a:pt x="16" y="436"/>
                      <a:pt x="307" y="466"/>
                    </a:cubicBezTo>
                    <a:cubicBezTo>
                      <a:pt x="2473" y="693"/>
                      <a:pt x="4557" y="1423"/>
                      <a:pt x="6262" y="2813"/>
                    </a:cubicBezTo>
                    <a:cubicBezTo>
                      <a:pt x="6919" y="3352"/>
                      <a:pt x="7505" y="3969"/>
                      <a:pt x="8009" y="4654"/>
                    </a:cubicBezTo>
                    <a:cubicBezTo>
                      <a:pt x="8308" y="5058"/>
                      <a:pt x="8444" y="5497"/>
                      <a:pt x="8908" y="5689"/>
                    </a:cubicBezTo>
                    <a:cubicBezTo>
                      <a:pt x="8940" y="5702"/>
                      <a:pt x="8971" y="5708"/>
                      <a:pt x="9003" y="5708"/>
                    </a:cubicBezTo>
                    <a:cubicBezTo>
                      <a:pt x="9200" y="5708"/>
                      <a:pt x="9381" y="5475"/>
                      <a:pt x="9313" y="5285"/>
                    </a:cubicBezTo>
                    <a:cubicBezTo>
                      <a:pt x="9307" y="5271"/>
                      <a:pt x="9302" y="5255"/>
                      <a:pt x="9296" y="5240"/>
                    </a:cubicBezTo>
                    <a:cubicBezTo>
                      <a:pt x="9267" y="5160"/>
                      <a:pt x="9210" y="5093"/>
                      <a:pt x="9137" y="5052"/>
                    </a:cubicBezTo>
                    <a:cubicBezTo>
                      <a:pt x="8544" y="4502"/>
                      <a:pt x="8115" y="3588"/>
                      <a:pt x="7528" y="3010"/>
                    </a:cubicBezTo>
                    <a:cubicBezTo>
                      <a:pt x="6888" y="2385"/>
                      <a:pt x="6173" y="1840"/>
                      <a:pt x="5401" y="1387"/>
                    </a:cubicBezTo>
                    <a:cubicBezTo>
                      <a:pt x="3843" y="471"/>
                      <a:pt x="2110" y="8"/>
                      <a:pt x="307" y="1"/>
                    </a:cubicBezTo>
                    <a:cubicBezTo>
                      <a:pt x="306" y="1"/>
                      <a:pt x="306" y="1"/>
                      <a:pt x="3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1"/>
              <p:cNvSpPr/>
              <p:nvPr/>
            </p:nvSpPr>
            <p:spPr>
              <a:xfrm>
                <a:off x="6333508" y="346065"/>
                <a:ext cx="307429" cy="236744"/>
              </a:xfrm>
              <a:custGeom>
                <a:rect b="b" l="l" r="r" t="t"/>
                <a:pathLst>
                  <a:path extrusionOk="0" h="7154" w="9290">
                    <a:moveTo>
                      <a:pt x="265" y="1"/>
                    </a:moveTo>
                    <a:cubicBezTo>
                      <a:pt x="43" y="1"/>
                      <a:pt x="0" y="372"/>
                      <a:pt x="226" y="420"/>
                    </a:cubicBezTo>
                    <a:cubicBezTo>
                      <a:pt x="4012" y="1236"/>
                      <a:pt x="6653" y="3691"/>
                      <a:pt x="8534" y="6983"/>
                    </a:cubicBezTo>
                    <a:cubicBezTo>
                      <a:pt x="8603" y="7103"/>
                      <a:pt x="8708" y="7153"/>
                      <a:pt x="8813" y="7153"/>
                    </a:cubicBezTo>
                    <a:cubicBezTo>
                      <a:pt x="9050" y="7153"/>
                      <a:pt x="9290" y="6903"/>
                      <a:pt x="9137" y="6632"/>
                    </a:cubicBezTo>
                    <a:cubicBezTo>
                      <a:pt x="7239" y="3278"/>
                      <a:pt x="4274" y="400"/>
                      <a:pt x="285" y="2"/>
                    </a:cubicBezTo>
                    <a:cubicBezTo>
                      <a:pt x="278" y="1"/>
                      <a:pt x="271" y="1"/>
                      <a:pt x="2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1"/>
              <p:cNvSpPr/>
              <p:nvPr/>
            </p:nvSpPr>
            <p:spPr>
              <a:xfrm>
                <a:off x="6511281" y="1026679"/>
                <a:ext cx="302565" cy="211891"/>
              </a:xfrm>
              <a:custGeom>
                <a:rect b="b" l="l" r="r" t="t"/>
                <a:pathLst>
                  <a:path extrusionOk="0" h="6403" w="9143">
                    <a:moveTo>
                      <a:pt x="298" y="0"/>
                    </a:moveTo>
                    <a:cubicBezTo>
                      <a:pt x="269" y="0"/>
                      <a:pt x="239" y="0"/>
                      <a:pt x="209" y="1"/>
                    </a:cubicBezTo>
                    <a:cubicBezTo>
                      <a:pt x="10" y="2"/>
                      <a:pt x="0" y="258"/>
                      <a:pt x="166" y="325"/>
                    </a:cubicBezTo>
                    <a:cubicBezTo>
                      <a:pt x="1731" y="967"/>
                      <a:pt x="3310" y="1379"/>
                      <a:pt x="4735" y="2339"/>
                    </a:cubicBezTo>
                    <a:cubicBezTo>
                      <a:pt x="6283" y="3384"/>
                      <a:pt x="7383" y="4732"/>
                      <a:pt x="8440" y="6250"/>
                    </a:cubicBezTo>
                    <a:cubicBezTo>
                      <a:pt x="8514" y="6357"/>
                      <a:pt x="8617" y="6403"/>
                      <a:pt x="8716" y="6403"/>
                    </a:cubicBezTo>
                    <a:cubicBezTo>
                      <a:pt x="8936" y="6403"/>
                      <a:pt x="9143" y="6180"/>
                      <a:pt x="9008" y="5919"/>
                    </a:cubicBezTo>
                    <a:cubicBezTo>
                      <a:pt x="7477" y="2971"/>
                      <a:pt x="3758" y="0"/>
                      <a:pt x="2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1"/>
              <p:cNvSpPr/>
              <p:nvPr/>
            </p:nvSpPr>
            <p:spPr>
              <a:xfrm>
                <a:off x="6557047" y="945271"/>
                <a:ext cx="330098" cy="214439"/>
              </a:xfrm>
              <a:custGeom>
                <a:rect b="b" l="l" r="r" t="t"/>
                <a:pathLst>
                  <a:path extrusionOk="0" h="6480" w="9975">
                    <a:moveTo>
                      <a:pt x="816" y="0"/>
                    </a:moveTo>
                    <a:cubicBezTo>
                      <a:pt x="633" y="0"/>
                      <a:pt x="450" y="6"/>
                      <a:pt x="267" y="18"/>
                    </a:cubicBezTo>
                    <a:cubicBezTo>
                      <a:pt x="0" y="35"/>
                      <a:pt x="10" y="398"/>
                      <a:pt x="267" y="425"/>
                    </a:cubicBezTo>
                    <a:cubicBezTo>
                      <a:pt x="4183" y="856"/>
                      <a:pt x="7423" y="2704"/>
                      <a:pt x="9233" y="6300"/>
                    </a:cubicBezTo>
                    <a:cubicBezTo>
                      <a:pt x="9297" y="6427"/>
                      <a:pt x="9399" y="6480"/>
                      <a:pt x="9503" y="6480"/>
                    </a:cubicBezTo>
                    <a:cubicBezTo>
                      <a:pt x="9733" y="6480"/>
                      <a:pt x="9974" y="6225"/>
                      <a:pt x="9839" y="5947"/>
                    </a:cubicBezTo>
                    <a:cubicBezTo>
                      <a:pt x="8201" y="2573"/>
                      <a:pt x="4633" y="0"/>
                      <a:pt x="81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"/>
              <p:cNvSpPr/>
              <p:nvPr/>
            </p:nvSpPr>
            <p:spPr>
              <a:xfrm>
                <a:off x="6628097" y="845795"/>
                <a:ext cx="335426" cy="208781"/>
              </a:xfrm>
              <a:custGeom>
                <a:rect b="b" l="l" r="r" t="t"/>
                <a:pathLst>
                  <a:path extrusionOk="0" h="6309" w="10136">
                    <a:moveTo>
                      <a:pt x="1409" y="1"/>
                    </a:moveTo>
                    <a:cubicBezTo>
                      <a:pt x="1019" y="1"/>
                      <a:pt x="627" y="30"/>
                      <a:pt x="234" y="91"/>
                    </a:cubicBezTo>
                    <a:cubicBezTo>
                      <a:pt x="1" y="128"/>
                      <a:pt x="74" y="471"/>
                      <a:pt x="287" y="483"/>
                    </a:cubicBezTo>
                    <a:cubicBezTo>
                      <a:pt x="4254" y="719"/>
                      <a:pt x="7705" y="2401"/>
                      <a:pt x="9454" y="6141"/>
                    </a:cubicBezTo>
                    <a:cubicBezTo>
                      <a:pt x="9509" y="6259"/>
                      <a:pt x="9602" y="6308"/>
                      <a:pt x="9699" y="6308"/>
                    </a:cubicBezTo>
                    <a:cubicBezTo>
                      <a:pt x="9909" y="6308"/>
                      <a:pt x="10135" y="6072"/>
                      <a:pt x="10014" y="5814"/>
                    </a:cubicBezTo>
                    <a:cubicBezTo>
                      <a:pt x="8489" y="2572"/>
                      <a:pt x="5063" y="1"/>
                      <a:pt x="1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1"/>
              <p:cNvSpPr/>
              <p:nvPr/>
            </p:nvSpPr>
            <p:spPr>
              <a:xfrm>
                <a:off x="6685380" y="737715"/>
                <a:ext cx="339066" cy="214274"/>
              </a:xfrm>
              <a:custGeom>
                <a:rect b="b" l="l" r="r" t="t"/>
                <a:pathLst>
                  <a:path extrusionOk="0" h="6475" w="10246">
                    <a:moveTo>
                      <a:pt x="213" y="0"/>
                    </a:moveTo>
                    <a:cubicBezTo>
                      <a:pt x="22" y="0"/>
                      <a:pt x="1" y="306"/>
                      <a:pt x="186" y="361"/>
                    </a:cubicBezTo>
                    <a:cubicBezTo>
                      <a:pt x="3908" y="1456"/>
                      <a:pt x="7778" y="2469"/>
                      <a:pt x="9547" y="6302"/>
                    </a:cubicBezTo>
                    <a:cubicBezTo>
                      <a:pt x="9603" y="6424"/>
                      <a:pt x="9698" y="6474"/>
                      <a:pt x="9796" y="6474"/>
                    </a:cubicBezTo>
                    <a:cubicBezTo>
                      <a:pt x="10013" y="6474"/>
                      <a:pt x="10246" y="6231"/>
                      <a:pt x="10123" y="5965"/>
                    </a:cubicBezTo>
                    <a:cubicBezTo>
                      <a:pt x="8357" y="2170"/>
                      <a:pt x="4192" y="441"/>
                      <a:pt x="233" y="1"/>
                    </a:cubicBezTo>
                    <a:cubicBezTo>
                      <a:pt x="226" y="0"/>
                      <a:pt x="219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1"/>
              <p:cNvSpPr/>
              <p:nvPr/>
            </p:nvSpPr>
            <p:spPr>
              <a:xfrm>
                <a:off x="6732305" y="653428"/>
                <a:ext cx="348100" cy="213016"/>
              </a:xfrm>
              <a:custGeom>
                <a:rect b="b" l="l" r="r" t="t"/>
                <a:pathLst>
                  <a:path extrusionOk="0" h="6437" w="10519">
                    <a:moveTo>
                      <a:pt x="236" y="0"/>
                    </a:moveTo>
                    <a:cubicBezTo>
                      <a:pt x="35" y="0"/>
                      <a:pt x="1" y="332"/>
                      <a:pt x="204" y="381"/>
                    </a:cubicBezTo>
                    <a:cubicBezTo>
                      <a:pt x="4066" y="1300"/>
                      <a:pt x="7322" y="3123"/>
                      <a:pt x="9769" y="6297"/>
                    </a:cubicBezTo>
                    <a:cubicBezTo>
                      <a:pt x="9845" y="6396"/>
                      <a:pt x="9948" y="6437"/>
                      <a:pt x="10050" y="6437"/>
                    </a:cubicBezTo>
                    <a:cubicBezTo>
                      <a:pt x="10290" y="6437"/>
                      <a:pt x="10519" y="6207"/>
                      <a:pt x="10339" y="5965"/>
                    </a:cubicBezTo>
                    <a:cubicBezTo>
                      <a:pt x="7940" y="2733"/>
                      <a:pt x="4301" y="404"/>
                      <a:pt x="255" y="1"/>
                    </a:cubicBezTo>
                    <a:cubicBezTo>
                      <a:pt x="249" y="0"/>
                      <a:pt x="24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8" name="Google Shape;528;p1"/>
            <p:cNvGrpSpPr/>
            <p:nvPr/>
          </p:nvGrpSpPr>
          <p:grpSpPr>
            <a:xfrm>
              <a:off x="6864708" y="521224"/>
              <a:ext cx="165993" cy="77337"/>
              <a:chOff x="6864708" y="521224"/>
              <a:chExt cx="165993" cy="77337"/>
            </a:xfrm>
          </p:grpSpPr>
          <p:sp>
            <p:nvSpPr>
              <p:cNvPr id="529" name="Google Shape;529;p1"/>
              <p:cNvSpPr/>
              <p:nvPr/>
            </p:nvSpPr>
            <p:spPr>
              <a:xfrm>
                <a:off x="6864708" y="537869"/>
                <a:ext cx="108576" cy="60692"/>
              </a:xfrm>
              <a:custGeom>
                <a:rect b="b" l="l" r="r" t="t"/>
                <a:pathLst>
                  <a:path extrusionOk="0" h="1834" w="3281">
                    <a:moveTo>
                      <a:pt x="171" y="1"/>
                    </a:moveTo>
                    <a:cubicBezTo>
                      <a:pt x="1" y="1"/>
                      <a:pt x="10" y="263"/>
                      <a:pt x="183" y="281"/>
                    </a:cubicBezTo>
                    <a:cubicBezTo>
                      <a:pt x="1288" y="393"/>
                      <a:pt x="2197" y="938"/>
                      <a:pt x="2915" y="1773"/>
                    </a:cubicBezTo>
                    <a:cubicBezTo>
                      <a:pt x="2952" y="1816"/>
                      <a:pt x="2994" y="1834"/>
                      <a:pt x="3034" y="1834"/>
                    </a:cubicBezTo>
                    <a:cubicBezTo>
                      <a:pt x="3164" y="1834"/>
                      <a:pt x="3281" y="1651"/>
                      <a:pt x="3172" y="1514"/>
                    </a:cubicBezTo>
                    <a:cubicBezTo>
                      <a:pt x="2448" y="591"/>
                      <a:pt x="1340" y="78"/>
                      <a:pt x="183" y="1"/>
                    </a:cubicBezTo>
                    <a:cubicBezTo>
                      <a:pt x="179" y="1"/>
                      <a:pt x="175" y="1"/>
                      <a:pt x="17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1"/>
              <p:cNvSpPr/>
              <p:nvPr/>
            </p:nvSpPr>
            <p:spPr>
              <a:xfrm>
                <a:off x="6937711" y="521224"/>
                <a:ext cx="92990" cy="69196"/>
              </a:xfrm>
              <a:custGeom>
                <a:rect b="b" l="l" r="r" t="t"/>
                <a:pathLst>
                  <a:path extrusionOk="0" h="2091" w="2810">
                    <a:moveTo>
                      <a:pt x="178" y="1"/>
                    </a:moveTo>
                    <a:cubicBezTo>
                      <a:pt x="68" y="1"/>
                      <a:pt x="0" y="176"/>
                      <a:pt x="113" y="264"/>
                    </a:cubicBezTo>
                    <a:cubicBezTo>
                      <a:pt x="888" y="861"/>
                      <a:pt x="1646" y="1492"/>
                      <a:pt x="2447" y="2054"/>
                    </a:cubicBezTo>
                    <a:cubicBezTo>
                      <a:pt x="2484" y="2080"/>
                      <a:pt x="2519" y="2091"/>
                      <a:pt x="2553" y="2091"/>
                    </a:cubicBezTo>
                    <a:cubicBezTo>
                      <a:pt x="2711" y="2091"/>
                      <a:pt x="2810" y="1836"/>
                      <a:pt x="2646" y="1711"/>
                    </a:cubicBezTo>
                    <a:cubicBezTo>
                      <a:pt x="1874" y="1118"/>
                      <a:pt x="1049" y="585"/>
                      <a:pt x="251" y="26"/>
                    </a:cubicBezTo>
                    <a:cubicBezTo>
                      <a:pt x="225" y="9"/>
                      <a:pt x="201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1" name="Google Shape;531;p1"/>
            <p:cNvGrpSpPr/>
            <p:nvPr/>
          </p:nvGrpSpPr>
          <p:grpSpPr>
            <a:xfrm>
              <a:off x="6567637" y="1421737"/>
              <a:ext cx="96664" cy="114036"/>
              <a:chOff x="6567637" y="1421737"/>
              <a:chExt cx="96664" cy="114036"/>
            </a:xfrm>
          </p:grpSpPr>
          <p:sp>
            <p:nvSpPr>
              <p:cNvPr id="532" name="Google Shape;532;p1"/>
              <p:cNvSpPr/>
              <p:nvPr/>
            </p:nvSpPr>
            <p:spPr>
              <a:xfrm>
                <a:off x="6576407" y="1421737"/>
                <a:ext cx="87894" cy="75484"/>
              </a:xfrm>
              <a:custGeom>
                <a:rect b="b" l="l" r="r" t="t"/>
                <a:pathLst>
                  <a:path extrusionOk="0" h="2281" w="2656">
                    <a:moveTo>
                      <a:pt x="236" y="0"/>
                    </a:moveTo>
                    <a:cubicBezTo>
                      <a:pt x="91" y="0"/>
                      <a:pt x="0" y="212"/>
                      <a:pt x="152" y="306"/>
                    </a:cubicBezTo>
                    <a:cubicBezTo>
                      <a:pt x="984" y="827"/>
                      <a:pt x="1641" y="1473"/>
                      <a:pt x="2266" y="2222"/>
                    </a:cubicBezTo>
                    <a:cubicBezTo>
                      <a:pt x="2300" y="2263"/>
                      <a:pt x="2344" y="2280"/>
                      <a:pt x="2388" y="2280"/>
                    </a:cubicBezTo>
                    <a:cubicBezTo>
                      <a:pt x="2519" y="2280"/>
                      <a:pt x="2655" y="2125"/>
                      <a:pt x="2564" y="1991"/>
                    </a:cubicBezTo>
                    <a:cubicBezTo>
                      <a:pt x="1998" y="1167"/>
                      <a:pt x="1192" y="499"/>
                      <a:pt x="318" y="23"/>
                    </a:cubicBezTo>
                    <a:cubicBezTo>
                      <a:pt x="289" y="7"/>
                      <a:pt x="26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1"/>
              <p:cNvSpPr/>
              <p:nvPr/>
            </p:nvSpPr>
            <p:spPr>
              <a:xfrm>
                <a:off x="6567637" y="1464823"/>
                <a:ext cx="73862" cy="70950"/>
              </a:xfrm>
              <a:custGeom>
                <a:rect b="b" l="l" r="r" t="t"/>
                <a:pathLst>
                  <a:path extrusionOk="0" h="2144" w="2232">
                    <a:moveTo>
                      <a:pt x="221" y="1"/>
                    </a:moveTo>
                    <a:cubicBezTo>
                      <a:pt x="83" y="1"/>
                      <a:pt x="1" y="229"/>
                      <a:pt x="146" y="292"/>
                    </a:cubicBezTo>
                    <a:cubicBezTo>
                      <a:pt x="924" y="628"/>
                      <a:pt x="1515" y="1224"/>
                      <a:pt x="1822" y="2017"/>
                    </a:cubicBezTo>
                    <a:cubicBezTo>
                      <a:pt x="1856" y="2105"/>
                      <a:pt x="1933" y="2143"/>
                      <a:pt x="2008" y="2143"/>
                    </a:cubicBezTo>
                    <a:cubicBezTo>
                      <a:pt x="2122" y="2143"/>
                      <a:pt x="2232" y="2056"/>
                      <a:pt x="2183" y="1917"/>
                    </a:cubicBezTo>
                    <a:cubicBezTo>
                      <a:pt x="1863" y="1026"/>
                      <a:pt x="1160" y="324"/>
                      <a:pt x="267" y="9"/>
                    </a:cubicBezTo>
                    <a:cubicBezTo>
                      <a:pt x="251" y="3"/>
                      <a:pt x="236" y="1"/>
                      <a:pt x="22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34" name="Google Shape;534;p1"/>
          <p:cNvGrpSpPr/>
          <p:nvPr/>
        </p:nvGrpSpPr>
        <p:grpSpPr>
          <a:xfrm>
            <a:off x="6451118" y="1964685"/>
            <a:ext cx="884232" cy="497711"/>
            <a:chOff x="6451118" y="1964685"/>
            <a:chExt cx="884232" cy="497711"/>
          </a:xfrm>
        </p:grpSpPr>
        <p:sp>
          <p:nvSpPr>
            <p:cNvPr id="535" name="Google Shape;535;p1"/>
            <p:cNvSpPr/>
            <p:nvPr/>
          </p:nvSpPr>
          <p:spPr>
            <a:xfrm>
              <a:off x="6451118" y="1964685"/>
              <a:ext cx="772346" cy="497711"/>
            </a:xfrm>
            <a:custGeom>
              <a:rect b="b" l="l" r="r" t="t"/>
              <a:pathLst>
                <a:path extrusionOk="0" h="15040" w="23339">
                  <a:moveTo>
                    <a:pt x="7096" y="720"/>
                  </a:moveTo>
                  <a:cubicBezTo>
                    <a:pt x="7623" y="720"/>
                    <a:pt x="8180" y="844"/>
                    <a:pt x="8743" y="1116"/>
                  </a:cubicBezTo>
                  <a:cubicBezTo>
                    <a:pt x="10752" y="2087"/>
                    <a:pt x="11547" y="4286"/>
                    <a:pt x="11826" y="6363"/>
                  </a:cubicBezTo>
                  <a:cubicBezTo>
                    <a:pt x="11674" y="6626"/>
                    <a:pt x="11921" y="6868"/>
                    <a:pt x="12176" y="6868"/>
                  </a:cubicBezTo>
                  <a:cubicBezTo>
                    <a:pt x="12292" y="6868"/>
                    <a:pt x="12409" y="6818"/>
                    <a:pt x="12492" y="6698"/>
                  </a:cubicBezTo>
                  <a:cubicBezTo>
                    <a:pt x="13878" y="4691"/>
                    <a:pt x="15595" y="2216"/>
                    <a:pt x="18285" y="2042"/>
                  </a:cubicBezTo>
                  <a:cubicBezTo>
                    <a:pt x="18381" y="2036"/>
                    <a:pt x="18475" y="2033"/>
                    <a:pt x="18567" y="2033"/>
                  </a:cubicBezTo>
                  <a:cubicBezTo>
                    <a:pt x="21419" y="2033"/>
                    <a:pt x="22593" y="4929"/>
                    <a:pt x="21548" y="7369"/>
                  </a:cubicBezTo>
                  <a:cubicBezTo>
                    <a:pt x="19847" y="11345"/>
                    <a:pt x="14970" y="13249"/>
                    <a:pt x="11086" y="14215"/>
                  </a:cubicBezTo>
                  <a:cubicBezTo>
                    <a:pt x="11080" y="14217"/>
                    <a:pt x="11077" y="14220"/>
                    <a:pt x="11072" y="14222"/>
                  </a:cubicBezTo>
                  <a:cubicBezTo>
                    <a:pt x="8031" y="12031"/>
                    <a:pt x="3304" y="8518"/>
                    <a:pt x="3594" y="4332"/>
                  </a:cubicBezTo>
                  <a:cubicBezTo>
                    <a:pt x="3737" y="2271"/>
                    <a:pt x="5233" y="720"/>
                    <a:pt x="7096" y="720"/>
                  </a:cubicBezTo>
                  <a:close/>
                  <a:moveTo>
                    <a:pt x="6991" y="1"/>
                  </a:moveTo>
                  <a:cubicBezTo>
                    <a:pt x="5760" y="1"/>
                    <a:pt x="4567" y="507"/>
                    <a:pt x="3768" y="1586"/>
                  </a:cubicBezTo>
                  <a:cubicBezTo>
                    <a:pt x="0" y="6677"/>
                    <a:pt x="7237" y="12430"/>
                    <a:pt x="10797" y="14969"/>
                  </a:cubicBezTo>
                  <a:cubicBezTo>
                    <a:pt x="10866" y="15018"/>
                    <a:pt x="10933" y="15040"/>
                    <a:pt x="10997" y="15040"/>
                  </a:cubicBezTo>
                  <a:cubicBezTo>
                    <a:pt x="11172" y="15040"/>
                    <a:pt x="11312" y="14875"/>
                    <a:pt x="11339" y="14690"/>
                  </a:cubicBezTo>
                  <a:cubicBezTo>
                    <a:pt x="15885" y="14101"/>
                    <a:pt x="23339" y="10391"/>
                    <a:pt x="22677" y="4903"/>
                  </a:cubicBezTo>
                  <a:cubicBezTo>
                    <a:pt x="22415" y="2733"/>
                    <a:pt x="20732" y="1287"/>
                    <a:pt x="18603" y="1287"/>
                  </a:cubicBezTo>
                  <a:cubicBezTo>
                    <a:pt x="18494" y="1287"/>
                    <a:pt x="18384" y="1290"/>
                    <a:pt x="18272" y="1298"/>
                  </a:cubicBezTo>
                  <a:cubicBezTo>
                    <a:pt x="15566" y="1485"/>
                    <a:pt x="13769" y="3605"/>
                    <a:pt x="12295" y="5681"/>
                  </a:cubicBezTo>
                  <a:cubicBezTo>
                    <a:pt x="12068" y="3641"/>
                    <a:pt x="11184" y="1634"/>
                    <a:pt x="9308" y="606"/>
                  </a:cubicBezTo>
                  <a:cubicBezTo>
                    <a:pt x="8583" y="208"/>
                    <a:pt x="7779" y="1"/>
                    <a:pt x="69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"/>
            <p:cNvSpPr/>
            <p:nvPr/>
          </p:nvSpPr>
          <p:spPr>
            <a:xfrm>
              <a:off x="7237231" y="2177603"/>
              <a:ext cx="59732" cy="78098"/>
            </a:xfrm>
            <a:custGeom>
              <a:rect b="b" l="l" r="r" t="t"/>
              <a:pathLst>
                <a:path extrusionOk="0" h="2360" w="1805">
                  <a:moveTo>
                    <a:pt x="1357" y="0"/>
                  </a:moveTo>
                  <a:cubicBezTo>
                    <a:pt x="1267" y="0"/>
                    <a:pt x="1176" y="63"/>
                    <a:pt x="1172" y="177"/>
                  </a:cubicBezTo>
                  <a:cubicBezTo>
                    <a:pt x="1143" y="974"/>
                    <a:pt x="948" y="1654"/>
                    <a:pt x="178" y="2037"/>
                  </a:cubicBezTo>
                  <a:cubicBezTo>
                    <a:pt x="0" y="2125"/>
                    <a:pt x="112" y="2359"/>
                    <a:pt x="278" y="2359"/>
                  </a:cubicBezTo>
                  <a:cubicBezTo>
                    <a:pt x="303" y="2359"/>
                    <a:pt x="330" y="2354"/>
                    <a:pt x="357" y="2341"/>
                  </a:cubicBezTo>
                  <a:cubicBezTo>
                    <a:pt x="1129" y="1988"/>
                    <a:pt x="1805" y="1004"/>
                    <a:pt x="1532" y="130"/>
                  </a:cubicBezTo>
                  <a:cubicBezTo>
                    <a:pt x="1504" y="41"/>
                    <a:pt x="1430" y="0"/>
                    <a:pt x="13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"/>
            <p:cNvSpPr/>
            <p:nvPr/>
          </p:nvSpPr>
          <p:spPr>
            <a:xfrm>
              <a:off x="7278166" y="2184420"/>
              <a:ext cx="57184" cy="84287"/>
            </a:xfrm>
            <a:custGeom>
              <a:rect b="b" l="l" r="r" t="t"/>
              <a:pathLst>
                <a:path extrusionOk="0" h="2547" w="1728">
                  <a:moveTo>
                    <a:pt x="1387" y="1"/>
                  </a:moveTo>
                  <a:cubicBezTo>
                    <a:pt x="1277" y="1"/>
                    <a:pt x="1161" y="74"/>
                    <a:pt x="1171" y="202"/>
                  </a:cubicBezTo>
                  <a:cubicBezTo>
                    <a:pt x="1243" y="1066"/>
                    <a:pt x="918" y="1849"/>
                    <a:pt x="139" y="2287"/>
                  </a:cubicBezTo>
                  <a:cubicBezTo>
                    <a:pt x="1" y="2365"/>
                    <a:pt x="86" y="2546"/>
                    <a:pt x="215" y="2546"/>
                  </a:cubicBezTo>
                  <a:cubicBezTo>
                    <a:pt x="236" y="2546"/>
                    <a:pt x="259" y="2541"/>
                    <a:pt x="281" y="2530"/>
                  </a:cubicBezTo>
                  <a:cubicBezTo>
                    <a:pt x="1163" y="2109"/>
                    <a:pt x="1727" y="1126"/>
                    <a:pt x="1575" y="147"/>
                  </a:cubicBezTo>
                  <a:cubicBezTo>
                    <a:pt x="1560" y="47"/>
                    <a:pt x="1475" y="1"/>
                    <a:pt x="13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8" name="Google Shape;538;p1"/>
          <p:cNvGrpSpPr/>
          <p:nvPr/>
        </p:nvGrpSpPr>
        <p:grpSpPr>
          <a:xfrm>
            <a:off x="7346204" y="3514142"/>
            <a:ext cx="540037" cy="623992"/>
            <a:chOff x="7346204" y="3514142"/>
            <a:chExt cx="540037" cy="623992"/>
          </a:xfrm>
        </p:grpSpPr>
        <p:sp>
          <p:nvSpPr>
            <p:cNvPr id="539" name="Google Shape;539;p1"/>
            <p:cNvSpPr/>
            <p:nvPr/>
          </p:nvSpPr>
          <p:spPr>
            <a:xfrm>
              <a:off x="7346204" y="3514142"/>
              <a:ext cx="469152" cy="577729"/>
            </a:xfrm>
            <a:custGeom>
              <a:rect b="b" l="l" r="r" t="t"/>
              <a:pathLst>
                <a:path extrusionOk="0" h="17458" w="14177">
                  <a:moveTo>
                    <a:pt x="7464" y="800"/>
                  </a:moveTo>
                  <a:cubicBezTo>
                    <a:pt x="10105" y="800"/>
                    <a:pt x="12522" y="2742"/>
                    <a:pt x="12322" y="5774"/>
                  </a:cubicBezTo>
                  <a:cubicBezTo>
                    <a:pt x="12316" y="5772"/>
                    <a:pt x="12310" y="5772"/>
                    <a:pt x="12304" y="5770"/>
                  </a:cubicBezTo>
                  <a:cubicBezTo>
                    <a:pt x="11573" y="5797"/>
                    <a:pt x="10813" y="5858"/>
                    <a:pt x="10090" y="5982"/>
                  </a:cubicBezTo>
                  <a:cubicBezTo>
                    <a:pt x="9840" y="4612"/>
                    <a:pt x="8659" y="3786"/>
                    <a:pt x="7357" y="3786"/>
                  </a:cubicBezTo>
                  <a:cubicBezTo>
                    <a:pt x="7017" y="3786"/>
                    <a:pt x="6669" y="3842"/>
                    <a:pt x="6327" y="3960"/>
                  </a:cubicBezTo>
                  <a:cubicBezTo>
                    <a:pt x="3849" y="4813"/>
                    <a:pt x="3091" y="7792"/>
                    <a:pt x="3025" y="10126"/>
                  </a:cubicBezTo>
                  <a:cubicBezTo>
                    <a:pt x="2970" y="12127"/>
                    <a:pt x="4318" y="13843"/>
                    <a:pt x="6364" y="13843"/>
                  </a:cubicBezTo>
                  <a:cubicBezTo>
                    <a:pt x="6483" y="13843"/>
                    <a:pt x="6604" y="13837"/>
                    <a:pt x="6727" y="13825"/>
                  </a:cubicBezTo>
                  <a:cubicBezTo>
                    <a:pt x="8986" y="13606"/>
                    <a:pt x="10230" y="11600"/>
                    <a:pt x="10313" y="9514"/>
                  </a:cubicBezTo>
                  <a:cubicBezTo>
                    <a:pt x="10651" y="9555"/>
                    <a:pt x="11005" y="9572"/>
                    <a:pt x="11362" y="9572"/>
                  </a:cubicBezTo>
                  <a:cubicBezTo>
                    <a:pt x="11808" y="9572"/>
                    <a:pt x="12260" y="9545"/>
                    <a:pt x="12694" y="9506"/>
                  </a:cubicBezTo>
                  <a:lnTo>
                    <a:pt x="12694" y="9506"/>
                  </a:lnTo>
                  <a:cubicBezTo>
                    <a:pt x="12696" y="9512"/>
                    <a:pt x="12693" y="9517"/>
                    <a:pt x="12694" y="9523"/>
                  </a:cubicBezTo>
                  <a:cubicBezTo>
                    <a:pt x="13331" y="12552"/>
                    <a:pt x="11449" y="15952"/>
                    <a:pt x="8303" y="16582"/>
                  </a:cubicBezTo>
                  <a:cubicBezTo>
                    <a:pt x="7921" y="16658"/>
                    <a:pt x="7545" y="16695"/>
                    <a:pt x="7178" y="16695"/>
                  </a:cubicBezTo>
                  <a:cubicBezTo>
                    <a:pt x="4121" y="16695"/>
                    <a:pt x="1668" y="14169"/>
                    <a:pt x="1308" y="11131"/>
                  </a:cubicBezTo>
                  <a:cubicBezTo>
                    <a:pt x="902" y="7691"/>
                    <a:pt x="1402" y="3533"/>
                    <a:pt x="4662" y="1580"/>
                  </a:cubicBezTo>
                  <a:cubicBezTo>
                    <a:pt x="5552" y="1047"/>
                    <a:pt x="6523" y="800"/>
                    <a:pt x="7464" y="800"/>
                  </a:cubicBezTo>
                  <a:close/>
                  <a:moveTo>
                    <a:pt x="7481" y="0"/>
                  </a:moveTo>
                  <a:cubicBezTo>
                    <a:pt x="6945" y="0"/>
                    <a:pt x="6399" y="73"/>
                    <a:pt x="5860" y="226"/>
                  </a:cubicBezTo>
                  <a:cubicBezTo>
                    <a:pt x="1034" y="1598"/>
                    <a:pt x="0" y="7109"/>
                    <a:pt x="573" y="11434"/>
                  </a:cubicBezTo>
                  <a:cubicBezTo>
                    <a:pt x="1019" y="14793"/>
                    <a:pt x="3817" y="17457"/>
                    <a:pt x="7207" y="17457"/>
                  </a:cubicBezTo>
                  <a:cubicBezTo>
                    <a:pt x="7484" y="17457"/>
                    <a:pt x="7764" y="17439"/>
                    <a:pt x="8047" y="17403"/>
                  </a:cubicBezTo>
                  <a:cubicBezTo>
                    <a:pt x="11841" y="16914"/>
                    <a:pt x="14177" y="12961"/>
                    <a:pt x="13449" y="9367"/>
                  </a:cubicBezTo>
                  <a:cubicBezTo>
                    <a:pt x="13618" y="9213"/>
                    <a:pt x="13559" y="8903"/>
                    <a:pt x="13267" y="8870"/>
                  </a:cubicBezTo>
                  <a:cubicBezTo>
                    <a:pt x="12657" y="8803"/>
                    <a:pt x="11983" y="8744"/>
                    <a:pt x="11324" y="8744"/>
                  </a:cubicBezTo>
                  <a:cubicBezTo>
                    <a:pt x="10895" y="8744"/>
                    <a:pt x="10472" y="8769"/>
                    <a:pt x="10077" y="8832"/>
                  </a:cubicBezTo>
                  <a:cubicBezTo>
                    <a:pt x="10032" y="8817"/>
                    <a:pt x="9984" y="8809"/>
                    <a:pt x="9937" y="8809"/>
                  </a:cubicBezTo>
                  <a:cubicBezTo>
                    <a:pt x="9750" y="8809"/>
                    <a:pt x="9567" y="8929"/>
                    <a:pt x="9573" y="9169"/>
                  </a:cubicBezTo>
                  <a:cubicBezTo>
                    <a:pt x="9613" y="10805"/>
                    <a:pt x="8836" y="12560"/>
                    <a:pt x="7113" y="13001"/>
                  </a:cubicBezTo>
                  <a:cubicBezTo>
                    <a:pt x="6837" y="13072"/>
                    <a:pt x="6577" y="13105"/>
                    <a:pt x="6334" y="13105"/>
                  </a:cubicBezTo>
                  <a:cubicBezTo>
                    <a:pt x="4626" y="13105"/>
                    <a:pt x="3761" y="11459"/>
                    <a:pt x="3796" y="9799"/>
                  </a:cubicBezTo>
                  <a:cubicBezTo>
                    <a:pt x="3823" y="8514"/>
                    <a:pt x="4183" y="7078"/>
                    <a:pt x="4914" y="6023"/>
                  </a:cubicBezTo>
                  <a:cubicBezTo>
                    <a:pt x="5520" y="5146"/>
                    <a:pt x="6555" y="4573"/>
                    <a:pt x="7518" y="4573"/>
                  </a:cubicBezTo>
                  <a:cubicBezTo>
                    <a:pt x="8400" y="4573"/>
                    <a:pt x="9223" y="5054"/>
                    <a:pt x="9603" y="6221"/>
                  </a:cubicBezTo>
                  <a:cubicBezTo>
                    <a:pt x="9628" y="6290"/>
                    <a:pt x="9680" y="6345"/>
                    <a:pt x="9749" y="6374"/>
                  </a:cubicBezTo>
                  <a:cubicBezTo>
                    <a:pt x="9787" y="6489"/>
                    <a:pt x="9882" y="6588"/>
                    <a:pt x="10022" y="6594"/>
                  </a:cubicBezTo>
                  <a:cubicBezTo>
                    <a:pt x="10191" y="6602"/>
                    <a:pt x="10363" y="6606"/>
                    <a:pt x="10535" y="6606"/>
                  </a:cubicBezTo>
                  <a:cubicBezTo>
                    <a:pt x="11125" y="6606"/>
                    <a:pt x="11725" y="6563"/>
                    <a:pt x="12304" y="6504"/>
                  </a:cubicBezTo>
                  <a:cubicBezTo>
                    <a:pt x="12429" y="6493"/>
                    <a:pt x="12541" y="6420"/>
                    <a:pt x="12599" y="6308"/>
                  </a:cubicBezTo>
                  <a:cubicBezTo>
                    <a:pt x="12602" y="6308"/>
                    <a:pt x="12605" y="6308"/>
                    <a:pt x="12608" y="6308"/>
                  </a:cubicBezTo>
                  <a:cubicBezTo>
                    <a:pt x="12735" y="6308"/>
                    <a:pt x="12860" y="6245"/>
                    <a:pt x="12889" y="6100"/>
                  </a:cubicBezTo>
                  <a:cubicBezTo>
                    <a:pt x="13588" y="2600"/>
                    <a:pt x="10691" y="0"/>
                    <a:pt x="74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"/>
            <p:cNvSpPr/>
            <p:nvPr/>
          </p:nvSpPr>
          <p:spPr>
            <a:xfrm>
              <a:off x="7755062" y="4055370"/>
              <a:ext cx="79157" cy="80117"/>
            </a:xfrm>
            <a:custGeom>
              <a:rect b="b" l="l" r="r" t="t"/>
              <a:pathLst>
                <a:path extrusionOk="0" h="2421" w="2392">
                  <a:moveTo>
                    <a:pt x="2119" y="0"/>
                  </a:moveTo>
                  <a:cubicBezTo>
                    <a:pt x="2035" y="0"/>
                    <a:pt x="1953" y="56"/>
                    <a:pt x="1947" y="169"/>
                  </a:cubicBezTo>
                  <a:cubicBezTo>
                    <a:pt x="1904" y="1151"/>
                    <a:pt x="1220" y="2020"/>
                    <a:pt x="203" y="2109"/>
                  </a:cubicBezTo>
                  <a:cubicBezTo>
                    <a:pt x="10" y="2126"/>
                    <a:pt x="1" y="2420"/>
                    <a:pt x="194" y="2420"/>
                  </a:cubicBezTo>
                  <a:cubicBezTo>
                    <a:pt x="197" y="2420"/>
                    <a:pt x="200" y="2420"/>
                    <a:pt x="203" y="2420"/>
                  </a:cubicBezTo>
                  <a:cubicBezTo>
                    <a:pt x="1336" y="2359"/>
                    <a:pt x="2391" y="1347"/>
                    <a:pt x="2298" y="169"/>
                  </a:cubicBezTo>
                  <a:cubicBezTo>
                    <a:pt x="2289" y="57"/>
                    <a:pt x="2203" y="0"/>
                    <a:pt x="21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"/>
            <p:cNvSpPr/>
            <p:nvPr/>
          </p:nvSpPr>
          <p:spPr>
            <a:xfrm>
              <a:off x="7839084" y="4060731"/>
              <a:ext cx="47157" cy="77403"/>
            </a:xfrm>
            <a:custGeom>
              <a:rect b="b" l="l" r="r" t="t"/>
              <a:pathLst>
                <a:path extrusionOk="0" h="2339" w="1425">
                  <a:moveTo>
                    <a:pt x="1166" y="0"/>
                  </a:moveTo>
                  <a:cubicBezTo>
                    <a:pt x="1109" y="0"/>
                    <a:pt x="1052" y="24"/>
                    <a:pt x="1012" y="82"/>
                  </a:cubicBezTo>
                  <a:cubicBezTo>
                    <a:pt x="566" y="710"/>
                    <a:pt x="251" y="1427"/>
                    <a:pt x="33" y="2163"/>
                  </a:cubicBezTo>
                  <a:cubicBezTo>
                    <a:pt x="1" y="2270"/>
                    <a:pt x="86" y="2339"/>
                    <a:pt x="172" y="2339"/>
                  </a:cubicBezTo>
                  <a:cubicBezTo>
                    <a:pt x="229" y="2339"/>
                    <a:pt x="286" y="2309"/>
                    <a:pt x="309" y="2240"/>
                  </a:cubicBezTo>
                  <a:cubicBezTo>
                    <a:pt x="552" y="1523"/>
                    <a:pt x="902" y="890"/>
                    <a:pt x="1329" y="269"/>
                  </a:cubicBezTo>
                  <a:cubicBezTo>
                    <a:pt x="1424" y="130"/>
                    <a:pt x="1297" y="0"/>
                    <a:pt x="11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2" name="Google Shape;542;p1"/>
          <p:cNvGrpSpPr/>
          <p:nvPr/>
        </p:nvGrpSpPr>
        <p:grpSpPr>
          <a:xfrm>
            <a:off x="7485292" y="4430739"/>
            <a:ext cx="1375953" cy="924075"/>
            <a:chOff x="7485292" y="4430739"/>
            <a:chExt cx="1375953" cy="924075"/>
          </a:xfrm>
        </p:grpSpPr>
        <p:sp>
          <p:nvSpPr>
            <p:cNvPr id="543" name="Google Shape;543;p1"/>
            <p:cNvSpPr/>
            <p:nvPr/>
          </p:nvSpPr>
          <p:spPr>
            <a:xfrm>
              <a:off x="7485292" y="4430739"/>
              <a:ext cx="1375953" cy="924075"/>
            </a:xfrm>
            <a:custGeom>
              <a:rect b="b" l="l" r="r" t="t"/>
              <a:pathLst>
                <a:path extrusionOk="0" h="27924" w="41579">
                  <a:moveTo>
                    <a:pt x="13728" y="692"/>
                  </a:moveTo>
                  <a:cubicBezTo>
                    <a:pt x="13766" y="692"/>
                    <a:pt x="13774" y="797"/>
                    <a:pt x="13754" y="1006"/>
                  </a:cubicBezTo>
                  <a:lnTo>
                    <a:pt x="13775" y="1913"/>
                  </a:lnTo>
                  <a:cubicBezTo>
                    <a:pt x="13789" y="2518"/>
                    <a:pt x="13804" y="3123"/>
                    <a:pt x="13818" y="3728"/>
                  </a:cubicBezTo>
                  <a:cubicBezTo>
                    <a:pt x="13850" y="5140"/>
                    <a:pt x="13879" y="6551"/>
                    <a:pt x="13921" y="7963"/>
                  </a:cubicBezTo>
                  <a:cubicBezTo>
                    <a:pt x="13925" y="8164"/>
                    <a:pt x="14060" y="8275"/>
                    <a:pt x="14212" y="8309"/>
                  </a:cubicBezTo>
                  <a:cubicBezTo>
                    <a:pt x="14218" y="8393"/>
                    <a:pt x="14268" y="8468"/>
                    <a:pt x="14346" y="8505"/>
                  </a:cubicBezTo>
                  <a:cubicBezTo>
                    <a:pt x="16226" y="9441"/>
                    <a:pt x="18226" y="10162"/>
                    <a:pt x="20191" y="10916"/>
                  </a:cubicBezTo>
                  <a:cubicBezTo>
                    <a:pt x="18350" y="11971"/>
                    <a:pt x="16388" y="12653"/>
                    <a:pt x="14274" y="13006"/>
                  </a:cubicBezTo>
                  <a:cubicBezTo>
                    <a:pt x="14020" y="13049"/>
                    <a:pt x="13957" y="13265"/>
                    <a:pt x="14020" y="13455"/>
                  </a:cubicBezTo>
                  <a:cubicBezTo>
                    <a:pt x="14000" y="13483"/>
                    <a:pt x="13985" y="13512"/>
                    <a:pt x="13973" y="13543"/>
                  </a:cubicBezTo>
                  <a:cubicBezTo>
                    <a:pt x="13215" y="15852"/>
                    <a:pt x="12424" y="18113"/>
                    <a:pt x="11436" y="20331"/>
                  </a:cubicBezTo>
                  <a:cubicBezTo>
                    <a:pt x="10251" y="18385"/>
                    <a:pt x="9122" y="16390"/>
                    <a:pt x="7800" y="14540"/>
                  </a:cubicBezTo>
                  <a:cubicBezTo>
                    <a:pt x="7749" y="14461"/>
                    <a:pt x="7662" y="14415"/>
                    <a:pt x="7569" y="14415"/>
                  </a:cubicBezTo>
                  <a:cubicBezTo>
                    <a:pt x="7562" y="14415"/>
                    <a:pt x="7555" y="14415"/>
                    <a:pt x="7548" y="14416"/>
                  </a:cubicBezTo>
                  <a:cubicBezTo>
                    <a:pt x="7489" y="14352"/>
                    <a:pt x="7408" y="14310"/>
                    <a:pt x="7310" y="14310"/>
                  </a:cubicBezTo>
                  <a:cubicBezTo>
                    <a:pt x="7273" y="14310"/>
                    <a:pt x="7233" y="14316"/>
                    <a:pt x="7191" y="14330"/>
                  </a:cubicBezTo>
                  <a:cubicBezTo>
                    <a:pt x="5233" y="14950"/>
                    <a:pt x="3230" y="15413"/>
                    <a:pt x="1199" y="15713"/>
                  </a:cubicBezTo>
                  <a:cubicBezTo>
                    <a:pt x="2349" y="13876"/>
                    <a:pt x="3661" y="12141"/>
                    <a:pt x="4751" y="10273"/>
                  </a:cubicBezTo>
                  <a:cubicBezTo>
                    <a:pt x="4860" y="10088"/>
                    <a:pt x="4697" y="9892"/>
                    <a:pt x="4521" y="9892"/>
                  </a:cubicBezTo>
                  <a:cubicBezTo>
                    <a:pt x="4514" y="9892"/>
                    <a:pt x="4506" y="9892"/>
                    <a:pt x="4498" y="9893"/>
                  </a:cubicBezTo>
                  <a:cubicBezTo>
                    <a:pt x="3664" y="8055"/>
                    <a:pt x="2818" y="6310"/>
                    <a:pt x="2282" y="4370"/>
                  </a:cubicBezTo>
                  <a:lnTo>
                    <a:pt x="2282" y="4370"/>
                  </a:lnTo>
                  <a:cubicBezTo>
                    <a:pt x="4299" y="5036"/>
                    <a:pt x="6293" y="5762"/>
                    <a:pt x="8264" y="6548"/>
                  </a:cubicBezTo>
                  <a:cubicBezTo>
                    <a:pt x="8315" y="6568"/>
                    <a:pt x="8362" y="6577"/>
                    <a:pt x="8406" y="6577"/>
                  </a:cubicBezTo>
                  <a:cubicBezTo>
                    <a:pt x="8594" y="6577"/>
                    <a:pt x="8715" y="6407"/>
                    <a:pt x="8727" y="6222"/>
                  </a:cubicBezTo>
                  <a:cubicBezTo>
                    <a:pt x="8762" y="6209"/>
                    <a:pt x="8794" y="6188"/>
                    <a:pt x="8820" y="6160"/>
                  </a:cubicBezTo>
                  <a:cubicBezTo>
                    <a:pt x="10326" y="4529"/>
                    <a:pt x="11695" y="2518"/>
                    <a:pt x="13461" y="1154"/>
                  </a:cubicBezTo>
                  <a:cubicBezTo>
                    <a:pt x="13593" y="846"/>
                    <a:pt x="13682" y="692"/>
                    <a:pt x="13728" y="692"/>
                  </a:cubicBezTo>
                  <a:close/>
                  <a:moveTo>
                    <a:pt x="36737" y="13239"/>
                  </a:moveTo>
                  <a:lnTo>
                    <a:pt x="34992" y="16448"/>
                  </a:lnTo>
                  <a:cubicBezTo>
                    <a:pt x="34883" y="16649"/>
                    <a:pt x="34972" y="16943"/>
                    <a:pt x="35216" y="16996"/>
                  </a:cubicBezTo>
                  <a:cubicBezTo>
                    <a:pt x="36545" y="17286"/>
                    <a:pt x="37881" y="17503"/>
                    <a:pt x="39229" y="17662"/>
                  </a:cubicBezTo>
                  <a:cubicBezTo>
                    <a:pt x="38268" y="18797"/>
                    <a:pt x="37383" y="19995"/>
                    <a:pt x="36577" y="21246"/>
                  </a:cubicBezTo>
                  <a:cubicBezTo>
                    <a:pt x="36456" y="21438"/>
                    <a:pt x="36570" y="21737"/>
                    <a:pt x="36796" y="21784"/>
                  </a:cubicBezTo>
                  <a:cubicBezTo>
                    <a:pt x="37740" y="21982"/>
                    <a:pt x="38682" y="22179"/>
                    <a:pt x="39625" y="22375"/>
                  </a:cubicBezTo>
                  <a:cubicBezTo>
                    <a:pt x="38996" y="22884"/>
                    <a:pt x="38365" y="23394"/>
                    <a:pt x="37732" y="23902"/>
                  </a:cubicBezTo>
                  <a:cubicBezTo>
                    <a:pt x="37513" y="24077"/>
                    <a:pt x="37660" y="24415"/>
                    <a:pt x="37888" y="24489"/>
                  </a:cubicBezTo>
                  <a:lnTo>
                    <a:pt x="40239" y="25247"/>
                  </a:lnTo>
                  <a:cubicBezTo>
                    <a:pt x="37347" y="26540"/>
                    <a:pt x="34207" y="27181"/>
                    <a:pt x="31059" y="27181"/>
                  </a:cubicBezTo>
                  <a:cubicBezTo>
                    <a:pt x="28900" y="27181"/>
                    <a:pt x="26736" y="26879"/>
                    <a:pt x="24645" y="26279"/>
                  </a:cubicBezTo>
                  <a:cubicBezTo>
                    <a:pt x="19744" y="24873"/>
                    <a:pt x="16160" y="22005"/>
                    <a:pt x="13325" y="17852"/>
                  </a:cubicBezTo>
                  <a:cubicBezTo>
                    <a:pt x="13852" y="16505"/>
                    <a:pt x="14320" y="15134"/>
                    <a:pt x="14691" y="13740"/>
                  </a:cubicBezTo>
                  <a:cubicBezTo>
                    <a:pt x="14694" y="13729"/>
                    <a:pt x="14691" y="13722"/>
                    <a:pt x="14693" y="13709"/>
                  </a:cubicBezTo>
                  <a:cubicBezTo>
                    <a:pt x="15144" y="13634"/>
                    <a:pt x="15590" y="13536"/>
                    <a:pt x="16031" y="13426"/>
                  </a:cubicBezTo>
                  <a:cubicBezTo>
                    <a:pt x="16053" y="13452"/>
                    <a:pt x="16079" y="13475"/>
                    <a:pt x="16109" y="13490"/>
                  </a:cubicBezTo>
                  <a:cubicBezTo>
                    <a:pt x="19181" y="15158"/>
                    <a:pt x="22603" y="15957"/>
                    <a:pt x="26032" y="15957"/>
                  </a:cubicBezTo>
                  <a:cubicBezTo>
                    <a:pt x="29738" y="15957"/>
                    <a:pt x="33452" y="15023"/>
                    <a:pt x="36737" y="13239"/>
                  </a:cubicBezTo>
                  <a:close/>
                  <a:moveTo>
                    <a:pt x="13872" y="0"/>
                  </a:moveTo>
                  <a:cubicBezTo>
                    <a:pt x="13071" y="0"/>
                    <a:pt x="12066" y="1484"/>
                    <a:pt x="11637" y="1932"/>
                  </a:cubicBezTo>
                  <a:cubicBezTo>
                    <a:pt x="10484" y="3137"/>
                    <a:pt x="9367" y="4399"/>
                    <a:pt x="8438" y="5787"/>
                  </a:cubicBezTo>
                  <a:cubicBezTo>
                    <a:pt x="6263" y="4917"/>
                    <a:pt x="4062" y="4123"/>
                    <a:pt x="1833" y="3406"/>
                  </a:cubicBezTo>
                  <a:cubicBezTo>
                    <a:pt x="1795" y="3394"/>
                    <a:pt x="1758" y="3388"/>
                    <a:pt x="1722" y="3388"/>
                  </a:cubicBezTo>
                  <a:cubicBezTo>
                    <a:pt x="1482" y="3388"/>
                    <a:pt x="1303" y="3644"/>
                    <a:pt x="1359" y="3881"/>
                  </a:cubicBezTo>
                  <a:cubicBezTo>
                    <a:pt x="1869" y="6105"/>
                    <a:pt x="2663" y="8435"/>
                    <a:pt x="4077" y="10260"/>
                  </a:cubicBezTo>
                  <a:cubicBezTo>
                    <a:pt x="2513" y="11959"/>
                    <a:pt x="1296" y="14042"/>
                    <a:pt x="127" y="16013"/>
                  </a:cubicBezTo>
                  <a:cubicBezTo>
                    <a:pt x="0" y="16226"/>
                    <a:pt x="144" y="16584"/>
                    <a:pt x="413" y="16584"/>
                  </a:cubicBezTo>
                  <a:cubicBezTo>
                    <a:pt x="426" y="16584"/>
                    <a:pt x="440" y="16583"/>
                    <a:pt x="453" y="16581"/>
                  </a:cubicBezTo>
                  <a:cubicBezTo>
                    <a:pt x="2817" y="16281"/>
                    <a:pt x="5122" y="15783"/>
                    <a:pt x="7393" y="15066"/>
                  </a:cubicBezTo>
                  <a:cubicBezTo>
                    <a:pt x="7408" y="15060"/>
                    <a:pt x="7424" y="15053"/>
                    <a:pt x="7440" y="15045"/>
                  </a:cubicBezTo>
                  <a:cubicBezTo>
                    <a:pt x="8516" y="17226"/>
                    <a:pt x="9874" y="19281"/>
                    <a:pt x="11155" y="21346"/>
                  </a:cubicBezTo>
                  <a:cubicBezTo>
                    <a:pt x="11228" y="21465"/>
                    <a:pt x="11371" y="21534"/>
                    <a:pt x="11510" y="21534"/>
                  </a:cubicBezTo>
                  <a:cubicBezTo>
                    <a:pt x="11637" y="21534"/>
                    <a:pt x="11760" y="21477"/>
                    <a:pt x="11821" y="21346"/>
                  </a:cubicBezTo>
                  <a:cubicBezTo>
                    <a:pt x="12263" y="20396"/>
                    <a:pt x="12688" y="19435"/>
                    <a:pt x="13083" y="18460"/>
                  </a:cubicBezTo>
                  <a:cubicBezTo>
                    <a:pt x="15105" y="22773"/>
                    <a:pt x="19788" y="25596"/>
                    <a:pt x="24191" y="26910"/>
                  </a:cubicBezTo>
                  <a:cubicBezTo>
                    <a:pt x="26436" y="27580"/>
                    <a:pt x="28786" y="27923"/>
                    <a:pt x="31134" y="27923"/>
                  </a:cubicBezTo>
                  <a:cubicBezTo>
                    <a:pt x="34632" y="27923"/>
                    <a:pt x="38126" y="27161"/>
                    <a:pt x="41255" y="25581"/>
                  </a:cubicBezTo>
                  <a:cubicBezTo>
                    <a:pt x="41578" y="25420"/>
                    <a:pt x="41434" y="25017"/>
                    <a:pt x="41158" y="24931"/>
                  </a:cubicBezTo>
                  <a:cubicBezTo>
                    <a:pt x="41119" y="24843"/>
                    <a:pt x="41042" y="24777"/>
                    <a:pt x="40949" y="24749"/>
                  </a:cubicBezTo>
                  <a:cubicBezTo>
                    <a:pt x="40201" y="24506"/>
                    <a:pt x="39454" y="24261"/>
                    <a:pt x="38706" y="24017"/>
                  </a:cubicBezTo>
                  <a:cubicBezTo>
                    <a:pt x="39370" y="23489"/>
                    <a:pt x="40031" y="22960"/>
                    <a:pt x="40694" y="22433"/>
                  </a:cubicBezTo>
                  <a:cubicBezTo>
                    <a:pt x="40906" y="22265"/>
                    <a:pt x="40783" y="21884"/>
                    <a:pt x="40537" y="21831"/>
                  </a:cubicBezTo>
                  <a:cubicBezTo>
                    <a:pt x="39523" y="21614"/>
                    <a:pt x="38510" y="21400"/>
                    <a:pt x="37496" y="21187"/>
                  </a:cubicBezTo>
                  <a:cubicBezTo>
                    <a:pt x="38322" y="19943"/>
                    <a:pt x="39230" y="18758"/>
                    <a:pt x="40215" y="17638"/>
                  </a:cubicBezTo>
                  <a:cubicBezTo>
                    <a:pt x="40440" y="17384"/>
                    <a:pt x="40275" y="17039"/>
                    <a:pt x="39955" y="17005"/>
                  </a:cubicBezTo>
                  <a:cubicBezTo>
                    <a:pt x="38588" y="16865"/>
                    <a:pt x="37230" y="16652"/>
                    <a:pt x="35885" y="16371"/>
                  </a:cubicBezTo>
                  <a:lnTo>
                    <a:pt x="38040" y="12423"/>
                  </a:lnTo>
                  <a:cubicBezTo>
                    <a:pt x="38183" y="12164"/>
                    <a:pt x="37973" y="11850"/>
                    <a:pt x="37712" y="11850"/>
                  </a:cubicBezTo>
                  <a:cubicBezTo>
                    <a:pt x="37651" y="11850"/>
                    <a:pt x="37587" y="11867"/>
                    <a:pt x="37524" y="11907"/>
                  </a:cubicBezTo>
                  <a:cubicBezTo>
                    <a:pt x="33998" y="14105"/>
                    <a:pt x="30027" y="15171"/>
                    <a:pt x="26030" y="15171"/>
                  </a:cubicBezTo>
                  <a:cubicBezTo>
                    <a:pt x="22887" y="15171"/>
                    <a:pt x="19729" y="14512"/>
                    <a:pt x="16760" y="13227"/>
                  </a:cubicBezTo>
                  <a:cubicBezTo>
                    <a:pt x="18348" y="12755"/>
                    <a:pt x="19863" y="12065"/>
                    <a:pt x="21260" y="11175"/>
                  </a:cubicBezTo>
                  <a:cubicBezTo>
                    <a:pt x="21559" y="10985"/>
                    <a:pt x="21473" y="10590"/>
                    <a:pt x="21168" y="10470"/>
                  </a:cubicBezTo>
                  <a:cubicBezTo>
                    <a:pt x="19019" y="9628"/>
                    <a:pt x="16872" y="8678"/>
                    <a:pt x="14659" y="8020"/>
                  </a:cubicBezTo>
                  <a:cubicBezTo>
                    <a:pt x="14663" y="8000"/>
                    <a:pt x="14667" y="7981"/>
                    <a:pt x="14668" y="7961"/>
                  </a:cubicBezTo>
                  <a:cubicBezTo>
                    <a:pt x="14630" y="5946"/>
                    <a:pt x="14573" y="3929"/>
                    <a:pt x="14523" y="1913"/>
                  </a:cubicBezTo>
                  <a:cubicBezTo>
                    <a:pt x="14509" y="1389"/>
                    <a:pt x="14751" y="187"/>
                    <a:pt x="14008" y="16"/>
                  </a:cubicBezTo>
                  <a:cubicBezTo>
                    <a:pt x="13964" y="5"/>
                    <a:pt x="13918" y="0"/>
                    <a:pt x="13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"/>
            <p:cNvSpPr/>
            <p:nvPr/>
          </p:nvSpPr>
          <p:spPr>
            <a:xfrm>
              <a:off x="8408507" y="4803526"/>
              <a:ext cx="134587" cy="42888"/>
            </a:xfrm>
            <a:custGeom>
              <a:rect b="b" l="l" r="r" t="t"/>
              <a:pathLst>
                <a:path extrusionOk="0" h="1296" w="4067">
                  <a:moveTo>
                    <a:pt x="3798" y="0"/>
                  </a:moveTo>
                  <a:cubicBezTo>
                    <a:pt x="3757" y="0"/>
                    <a:pt x="3712" y="16"/>
                    <a:pt x="3668" y="52"/>
                  </a:cubicBezTo>
                  <a:cubicBezTo>
                    <a:pt x="2871" y="709"/>
                    <a:pt x="1897" y="1038"/>
                    <a:pt x="888" y="1038"/>
                  </a:cubicBezTo>
                  <a:cubicBezTo>
                    <a:pt x="663" y="1038"/>
                    <a:pt x="437" y="1022"/>
                    <a:pt x="211" y="989"/>
                  </a:cubicBezTo>
                  <a:cubicBezTo>
                    <a:pt x="205" y="988"/>
                    <a:pt x="198" y="988"/>
                    <a:pt x="191" y="988"/>
                  </a:cubicBezTo>
                  <a:cubicBezTo>
                    <a:pt x="56" y="988"/>
                    <a:pt x="1" y="1196"/>
                    <a:pt x="148" y="1221"/>
                  </a:cubicBezTo>
                  <a:cubicBezTo>
                    <a:pt x="438" y="1271"/>
                    <a:pt x="726" y="1296"/>
                    <a:pt x="1010" y="1296"/>
                  </a:cubicBezTo>
                  <a:cubicBezTo>
                    <a:pt x="2042" y="1296"/>
                    <a:pt x="3026" y="968"/>
                    <a:pt x="3895" y="345"/>
                  </a:cubicBezTo>
                  <a:cubicBezTo>
                    <a:pt x="4067" y="221"/>
                    <a:pt x="3956" y="0"/>
                    <a:pt x="3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"/>
            <p:cNvSpPr/>
            <p:nvPr/>
          </p:nvSpPr>
          <p:spPr>
            <a:xfrm>
              <a:off x="8480218" y="4767819"/>
              <a:ext cx="105400" cy="27963"/>
            </a:xfrm>
            <a:custGeom>
              <a:rect b="b" l="l" r="r" t="t"/>
              <a:pathLst>
                <a:path extrusionOk="0" h="845" w="3185">
                  <a:moveTo>
                    <a:pt x="2927" y="1"/>
                  </a:moveTo>
                  <a:cubicBezTo>
                    <a:pt x="2896" y="1"/>
                    <a:pt x="2863" y="10"/>
                    <a:pt x="2829" y="30"/>
                  </a:cubicBezTo>
                  <a:cubicBezTo>
                    <a:pt x="2310" y="340"/>
                    <a:pt x="1785" y="505"/>
                    <a:pt x="1239" y="505"/>
                  </a:cubicBezTo>
                  <a:cubicBezTo>
                    <a:pt x="914" y="505"/>
                    <a:pt x="581" y="446"/>
                    <a:pt x="237" y="324"/>
                  </a:cubicBezTo>
                  <a:cubicBezTo>
                    <a:pt x="224" y="319"/>
                    <a:pt x="210" y="317"/>
                    <a:pt x="197" y="317"/>
                  </a:cubicBezTo>
                  <a:cubicBezTo>
                    <a:pt x="74" y="317"/>
                    <a:pt x="0" y="520"/>
                    <a:pt x="130" y="577"/>
                  </a:cubicBezTo>
                  <a:cubicBezTo>
                    <a:pt x="530" y="752"/>
                    <a:pt x="967" y="844"/>
                    <a:pt x="1403" y="844"/>
                  </a:cubicBezTo>
                  <a:cubicBezTo>
                    <a:pt x="1973" y="844"/>
                    <a:pt x="2540" y="687"/>
                    <a:pt x="3019" y="356"/>
                  </a:cubicBezTo>
                  <a:cubicBezTo>
                    <a:pt x="3185" y="242"/>
                    <a:pt x="3087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6" name="Google Shape;546;p1"/>
          <p:cNvGrpSpPr/>
          <p:nvPr/>
        </p:nvGrpSpPr>
        <p:grpSpPr>
          <a:xfrm>
            <a:off x="8490510" y="1991557"/>
            <a:ext cx="536463" cy="705466"/>
            <a:chOff x="8490510" y="1991557"/>
            <a:chExt cx="536463" cy="705466"/>
          </a:xfrm>
        </p:grpSpPr>
        <p:grpSp>
          <p:nvGrpSpPr>
            <p:cNvPr id="547" name="Google Shape;547;p1"/>
            <p:cNvGrpSpPr/>
            <p:nvPr/>
          </p:nvGrpSpPr>
          <p:grpSpPr>
            <a:xfrm>
              <a:off x="8490510" y="1991557"/>
              <a:ext cx="536463" cy="576273"/>
              <a:chOff x="8490510" y="1991557"/>
              <a:chExt cx="536463" cy="576273"/>
            </a:xfrm>
          </p:grpSpPr>
          <p:sp>
            <p:nvSpPr>
              <p:cNvPr id="548" name="Google Shape;548;p1"/>
              <p:cNvSpPr/>
              <p:nvPr/>
            </p:nvSpPr>
            <p:spPr>
              <a:xfrm>
                <a:off x="8490510" y="1991557"/>
                <a:ext cx="536463" cy="576273"/>
              </a:xfrm>
              <a:custGeom>
                <a:rect b="b" l="l" r="r" t="t"/>
                <a:pathLst>
                  <a:path extrusionOk="0" h="17414" w="16211">
                    <a:moveTo>
                      <a:pt x="3146" y="1048"/>
                    </a:moveTo>
                    <a:cubicBezTo>
                      <a:pt x="3765" y="1048"/>
                      <a:pt x="4373" y="1475"/>
                      <a:pt x="5168" y="1973"/>
                    </a:cubicBezTo>
                    <a:cubicBezTo>
                      <a:pt x="6293" y="2678"/>
                      <a:pt x="7408" y="3402"/>
                      <a:pt x="8513" y="4144"/>
                    </a:cubicBezTo>
                    <a:cubicBezTo>
                      <a:pt x="10784" y="5669"/>
                      <a:pt x="13002" y="7269"/>
                      <a:pt x="15167" y="8945"/>
                    </a:cubicBezTo>
                    <a:cubicBezTo>
                      <a:pt x="14621" y="9412"/>
                      <a:pt x="13754" y="10270"/>
                      <a:pt x="13189" y="10271"/>
                    </a:cubicBezTo>
                    <a:cubicBezTo>
                      <a:pt x="13188" y="10271"/>
                      <a:pt x="13188" y="10271"/>
                      <a:pt x="13187" y="10271"/>
                    </a:cubicBezTo>
                    <a:cubicBezTo>
                      <a:pt x="12599" y="10271"/>
                      <a:pt x="11653" y="9291"/>
                      <a:pt x="11147" y="8939"/>
                    </a:cubicBezTo>
                    <a:cubicBezTo>
                      <a:pt x="10722" y="8644"/>
                      <a:pt x="10464" y="8485"/>
                      <a:pt x="10203" y="8485"/>
                    </a:cubicBezTo>
                    <a:cubicBezTo>
                      <a:pt x="9970" y="8485"/>
                      <a:pt x="9735" y="8612"/>
                      <a:pt x="9378" y="8882"/>
                    </a:cubicBezTo>
                    <a:cubicBezTo>
                      <a:pt x="8592" y="9478"/>
                      <a:pt x="7097" y="10340"/>
                      <a:pt x="7058" y="11466"/>
                    </a:cubicBezTo>
                    <a:cubicBezTo>
                      <a:pt x="7021" y="12486"/>
                      <a:pt x="8018" y="13808"/>
                      <a:pt x="8601" y="14688"/>
                    </a:cubicBezTo>
                    <a:cubicBezTo>
                      <a:pt x="8588" y="14693"/>
                      <a:pt x="8575" y="14699"/>
                      <a:pt x="8563" y="14705"/>
                    </a:cubicBezTo>
                    <a:cubicBezTo>
                      <a:pt x="8087" y="15045"/>
                      <a:pt x="7629" y="15411"/>
                      <a:pt x="7168" y="15768"/>
                    </a:cubicBezTo>
                    <a:cubicBezTo>
                      <a:pt x="6790" y="16061"/>
                      <a:pt x="6290" y="16346"/>
                      <a:pt x="5990" y="16732"/>
                    </a:cubicBezTo>
                    <a:cubicBezTo>
                      <a:pt x="5161" y="14280"/>
                      <a:pt x="4143" y="11887"/>
                      <a:pt x="3244" y="9461"/>
                    </a:cubicBezTo>
                    <a:cubicBezTo>
                      <a:pt x="2772" y="8184"/>
                      <a:pt x="2313" y="6903"/>
                      <a:pt x="1869" y="5617"/>
                    </a:cubicBezTo>
                    <a:cubicBezTo>
                      <a:pt x="1380" y="4209"/>
                      <a:pt x="605" y="3084"/>
                      <a:pt x="1686" y="1883"/>
                    </a:cubicBezTo>
                    <a:cubicBezTo>
                      <a:pt x="2231" y="1279"/>
                      <a:pt x="2691" y="1048"/>
                      <a:pt x="3146" y="1048"/>
                    </a:cubicBezTo>
                    <a:close/>
                    <a:moveTo>
                      <a:pt x="3116" y="1"/>
                    </a:moveTo>
                    <a:cubicBezTo>
                      <a:pt x="3115" y="1"/>
                      <a:pt x="3113" y="1"/>
                      <a:pt x="3112" y="1"/>
                    </a:cubicBezTo>
                    <a:cubicBezTo>
                      <a:pt x="1999" y="2"/>
                      <a:pt x="888" y="1563"/>
                      <a:pt x="139" y="2223"/>
                    </a:cubicBezTo>
                    <a:cubicBezTo>
                      <a:pt x="41" y="2309"/>
                      <a:pt x="0" y="2474"/>
                      <a:pt x="40" y="2597"/>
                    </a:cubicBezTo>
                    <a:cubicBezTo>
                      <a:pt x="1663" y="7534"/>
                      <a:pt x="3282" y="12645"/>
                      <a:pt x="5644" y="17289"/>
                    </a:cubicBezTo>
                    <a:cubicBezTo>
                      <a:pt x="5688" y="17377"/>
                      <a:pt x="5766" y="17414"/>
                      <a:pt x="5847" y="17414"/>
                    </a:cubicBezTo>
                    <a:cubicBezTo>
                      <a:pt x="5968" y="17414"/>
                      <a:pt x="6095" y="17330"/>
                      <a:pt x="6119" y="17206"/>
                    </a:cubicBezTo>
                    <a:cubicBezTo>
                      <a:pt x="6644" y="17078"/>
                      <a:pt x="7125" y="16594"/>
                      <a:pt x="7558" y="16275"/>
                    </a:cubicBezTo>
                    <a:cubicBezTo>
                      <a:pt x="8029" y="15928"/>
                      <a:pt x="8503" y="15586"/>
                      <a:pt x="8961" y="15221"/>
                    </a:cubicBezTo>
                    <a:cubicBezTo>
                      <a:pt x="9030" y="15168"/>
                      <a:pt x="9067" y="15084"/>
                      <a:pt x="9059" y="14996"/>
                    </a:cubicBezTo>
                    <a:cubicBezTo>
                      <a:pt x="9183" y="14955"/>
                      <a:pt x="9277" y="14843"/>
                      <a:pt x="9216" y="14693"/>
                    </a:cubicBezTo>
                    <a:cubicBezTo>
                      <a:pt x="8776" y="13600"/>
                      <a:pt x="7819" y="12413"/>
                      <a:pt x="8215" y="11294"/>
                    </a:cubicBezTo>
                    <a:cubicBezTo>
                      <a:pt x="8497" y="10503"/>
                      <a:pt x="8989" y="10043"/>
                      <a:pt x="9700" y="9578"/>
                    </a:cubicBezTo>
                    <a:cubicBezTo>
                      <a:pt x="9940" y="9420"/>
                      <a:pt x="10118" y="9355"/>
                      <a:pt x="10275" y="9355"/>
                    </a:cubicBezTo>
                    <a:cubicBezTo>
                      <a:pt x="10582" y="9355"/>
                      <a:pt x="10804" y="9607"/>
                      <a:pt x="11234" y="9918"/>
                    </a:cubicBezTo>
                    <a:cubicBezTo>
                      <a:pt x="11730" y="10274"/>
                      <a:pt x="12536" y="11123"/>
                      <a:pt x="13169" y="11132"/>
                    </a:cubicBezTo>
                    <a:cubicBezTo>
                      <a:pt x="13173" y="11132"/>
                      <a:pt x="13177" y="11132"/>
                      <a:pt x="13181" y="11132"/>
                    </a:cubicBezTo>
                    <a:cubicBezTo>
                      <a:pt x="14028" y="11132"/>
                      <a:pt x="15135" y="9871"/>
                      <a:pt x="15759" y="9406"/>
                    </a:cubicBezTo>
                    <a:cubicBezTo>
                      <a:pt x="15837" y="9348"/>
                      <a:pt x="15890" y="9264"/>
                      <a:pt x="15909" y="9169"/>
                    </a:cubicBezTo>
                    <a:cubicBezTo>
                      <a:pt x="16109" y="9046"/>
                      <a:pt x="16210" y="8783"/>
                      <a:pt x="15978" y="8602"/>
                    </a:cubicBezTo>
                    <a:cubicBezTo>
                      <a:pt x="12971" y="6277"/>
                      <a:pt x="9877" y="4072"/>
                      <a:pt x="6678" y="2019"/>
                    </a:cubicBezTo>
                    <a:cubicBezTo>
                      <a:pt x="5749" y="1424"/>
                      <a:pt x="4258" y="1"/>
                      <a:pt x="31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1"/>
              <p:cNvSpPr/>
              <p:nvPr/>
            </p:nvSpPr>
            <p:spPr>
              <a:xfrm>
                <a:off x="8614210" y="2115256"/>
                <a:ext cx="152192" cy="171982"/>
              </a:xfrm>
              <a:custGeom>
                <a:rect b="b" l="l" r="r" t="t"/>
                <a:pathLst>
                  <a:path extrusionOk="0" h="5197" w="4599">
                    <a:moveTo>
                      <a:pt x="1007" y="1230"/>
                    </a:moveTo>
                    <a:lnTo>
                      <a:pt x="2094" y="1963"/>
                    </a:lnTo>
                    <a:cubicBezTo>
                      <a:pt x="2607" y="2311"/>
                      <a:pt x="3350" y="2660"/>
                      <a:pt x="3837" y="3100"/>
                    </a:cubicBezTo>
                    <a:cubicBezTo>
                      <a:pt x="3413" y="3677"/>
                      <a:pt x="2640" y="4198"/>
                      <a:pt x="2165" y="4686"/>
                    </a:cubicBezTo>
                    <a:cubicBezTo>
                      <a:pt x="1799" y="3513"/>
                      <a:pt x="1347" y="2401"/>
                      <a:pt x="1007" y="1230"/>
                    </a:cubicBezTo>
                    <a:close/>
                    <a:moveTo>
                      <a:pt x="409" y="1"/>
                    </a:moveTo>
                    <a:cubicBezTo>
                      <a:pt x="189" y="1"/>
                      <a:pt x="0" y="249"/>
                      <a:pt x="50" y="478"/>
                    </a:cubicBezTo>
                    <a:cubicBezTo>
                      <a:pt x="377" y="1998"/>
                      <a:pt x="791" y="3706"/>
                      <a:pt x="1610" y="5046"/>
                    </a:cubicBezTo>
                    <a:cubicBezTo>
                      <a:pt x="1674" y="5151"/>
                      <a:pt x="1776" y="5197"/>
                      <a:pt x="1878" y="5197"/>
                    </a:cubicBezTo>
                    <a:cubicBezTo>
                      <a:pt x="1991" y="5197"/>
                      <a:pt x="2105" y="5141"/>
                      <a:pt x="2166" y="5048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0" y="5119"/>
                      <a:pt x="2472" y="5098"/>
                      <a:pt x="2522" y="5055"/>
                    </a:cubicBezTo>
                    <a:cubicBezTo>
                      <a:pt x="3173" y="4532"/>
                      <a:pt x="4096" y="3939"/>
                      <a:pt x="4531" y="3221"/>
                    </a:cubicBezTo>
                    <a:cubicBezTo>
                      <a:pt x="4588" y="3132"/>
                      <a:pt x="4598" y="2985"/>
                      <a:pt x="4533" y="2894"/>
                    </a:cubicBezTo>
                    <a:cubicBezTo>
                      <a:pt x="4133" y="2357"/>
                      <a:pt x="3433" y="2012"/>
                      <a:pt x="2889" y="1635"/>
                    </a:cubicBezTo>
                    <a:cubicBezTo>
                      <a:pt x="2125" y="1107"/>
                      <a:pt x="1358" y="585"/>
                      <a:pt x="592" y="61"/>
                    </a:cubicBezTo>
                    <a:cubicBezTo>
                      <a:pt x="531" y="19"/>
                      <a:pt x="469" y="1"/>
                      <a:pt x="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0" name="Google Shape;550;p1"/>
            <p:cNvSpPr/>
            <p:nvPr/>
          </p:nvSpPr>
          <p:spPr>
            <a:xfrm>
              <a:off x="8597399" y="2575705"/>
              <a:ext cx="71844" cy="67674"/>
            </a:xfrm>
            <a:custGeom>
              <a:rect b="b" l="l" r="r" t="t"/>
              <a:pathLst>
                <a:path extrusionOk="0" h="2045" w="2171">
                  <a:moveTo>
                    <a:pt x="225" y="0"/>
                  </a:moveTo>
                  <a:cubicBezTo>
                    <a:pt x="113" y="0"/>
                    <a:pt x="1" y="122"/>
                    <a:pt x="66" y="257"/>
                  </a:cubicBezTo>
                  <a:cubicBezTo>
                    <a:pt x="424" y="985"/>
                    <a:pt x="1058" y="1699"/>
                    <a:pt x="1815" y="2026"/>
                  </a:cubicBezTo>
                  <a:cubicBezTo>
                    <a:pt x="1844" y="2039"/>
                    <a:pt x="1873" y="2044"/>
                    <a:pt x="1899" y="2044"/>
                  </a:cubicBezTo>
                  <a:cubicBezTo>
                    <a:pt x="2067" y="2044"/>
                    <a:pt x="2171" y="1826"/>
                    <a:pt x="1999" y="1714"/>
                  </a:cubicBezTo>
                  <a:cubicBezTo>
                    <a:pt x="1316" y="1265"/>
                    <a:pt x="775" y="801"/>
                    <a:pt x="362" y="84"/>
                  </a:cubicBezTo>
                  <a:cubicBezTo>
                    <a:pt x="327" y="25"/>
                    <a:pt x="276" y="0"/>
                    <a:pt x="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"/>
            <p:cNvSpPr/>
            <p:nvPr/>
          </p:nvSpPr>
          <p:spPr>
            <a:xfrm>
              <a:off x="8587736" y="2657444"/>
              <a:ext cx="91137" cy="39579"/>
            </a:xfrm>
            <a:custGeom>
              <a:rect b="b" l="l" r="r" t="t"/>
              <a:pathLst>
                <a:path extrusionOk="0" h="1196" w="2754">
                  <a:moveTo>
                    <a:pt x="250" y="0"/>
                  </a:moveTo>
                  <a:cubicBezTo>
                    <a:pt x="97" y="0"/>
                    <a:pt x="0" y="220"/>
                    <a:pt x="160" y="316"/>
                  </a:cubicBezTo>
                  <a:cubicBezTo>
                    <a:pt x="850" y="723"/>
                    <a:pt x="1617" y="1060"/>
                    <a:pt x="2412" y="1192"/>
                  </a:cubicBezTo>
                  <a:cubicBezTo>
                    <a:pt x="2425" y="1194"/>
                    <a:pt x="2439" y="1195"/>
                    <a:pt x="2451" y="1195"/>
                  </a:cubicBezTo>
                  <a:cubicBezTo>
                    <a:pt x="2669" y="1195"/>
                    <a:pt x="2753" y="876"/>
                    <a:pt x="2518" y="814"/>
                  </a:cubicBezTo>
                  <a:cubicBezTo>
                    <a:pt x="1753" y="612"/>
                    <a:pt x="1036" y="390"/>
                    <a:pt x="333" y="22"/>
                  </a:cubicBezTo>
                  <a:cubicBezTo>
                    <a:pt x="305" y="7"/>
                    <a:pt x="276" y="0"/>
                    <a:pt x="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2" name="Google Shape;552;p1"/>
          <p:cNvGrpSpPr/>
          <p:nvPr/>
        </p:nvGrpSpPr>
        <p:grpSpPr>
          <a:xfrm>
            <a:off x="6765365" y="2520242"/>
            <a:ext cx="1413745" cy="811560"/>
            <a:chOff x="6765365" y="2520242"/>
            <a:chExt cx="1413745" cy="811560"/>
          </a:xfrm>
        </p:grpSpPr>
        <p:sp>
          <p:nvSpPr>
            <p:cNvPr id="553" name="Google Shape;553;p1"/>
            <p:cNvSpPr/>
            <p:nvPr/>
          </p:nvSpPr>
          <p:spPr>
            <a:xfrm>
              <a:off x="6765365" y="2520242"/>
              <a:ext cx="1413745" cy="811560"/>
            </a:xfrm>
            <a:custGeom>
              <a:rect b="b" l="l" r="r" t="t"/>
              <a:pathLst>
                <a:path extrusionOk="0" h="24524" w="42721">
                  <a:moveTo>
                    <a:pt x="38221" y="615"/>
                  </a:moveTo>
                  <a:cubicBezTo>
                    <a:pt x="39552" y="2782"/>
                    <a:pt x="40791" y="4929"/>
                    <a:pt x="41921" y="7207"/>
                  </a:cubicBezTo>
                  <a:cubicBezTo>
                    <a:pt x="41182" y="7583"/>
                    <a:pt x="40437" y="7953"/>
                    <a:pt x="39693" y="8320"/>
                  </a:cubicBezTo>
                  <a:cubicBezTo>
                    <a:pt x="39558" y="8118"/>
                    <a:pt x="39364" y="7933"/>
                    <a:pt x="39197" y="7773"/>
                  </a:cubicBezTo>
                  <a:cubicBezTo>
                    <a:pt x="38975" y="7564"/>
                    <a:pt x="38734" y="7377"/>
                    <a:pt x="38475" y="7213"/>
                  </a:cubicBezTo>
                  <a:cubicBezTo>
                    <a:pt x="38438" y="7189"/>
                    <a:pt x="38402" y="7179"/>
                    <a:pt x="38368" y="7179"/>
                  </a:cubicBezTo>
                  <a:cubicBezTo>
                    <a:pt x="38195" y="7179"/>
                    <a:pt x="38087" y="7446"/>
                    <a:pt x="38267" y="7571"/>
                  </a:cubicBezTo>
                  <a:cubicBezTo>
                    <a:pt x="38500" y="7732"/>
                    <a:pt x="38714" y="7914"/>
                    <a:pt x="38910" y="8120"/>
                  </a:cubicBezTo>
                  <a:cubicBezTo>
                    <a:pt x="39036" y="8250"/>
                    <a:pt x="39137" y="8400"/>
                    <a:pt x="39246" y="8542"/>
                  </a:cubicBezTo>
                  <a:cubicBezTo>
                    <a:pt x="38393" y="8962"/>
                    <a:pt x="37536" y="9378"/>
                    <a:pt x="36680" y="9790"/>
                  </a:cubicBezTo>
                  <a:cubicBezTo>
                    <a:pt x="36567" y="9653"/>
                    <a:pt x="36441" y="9522"/>
                    <a:pt x="36327" y="9391"/>
                  </a:cubicBezTo>
                  <a:cubicBezTo>
                    <a:pt x="36127" y="9166"/>
                    <a:pt x="35930" y="8939"/>
                    <a:pt x="35720" y="8723"/>
                  </a:cubicBezTo>
                  <a:cubicBezTo>
                    <a:pt x="35681" y="8682"/>
                    <a:pt x="35633" y="8665"/>
                    <a:pt x="35585" y="8665"/>
                  </a:cubicBezTo>
                  <a:cubicBezTo>
                    <a:pt x="35437" y="8665"/>
                    <a:pt x="35288" y="8827"/>
                    <a:pt x="35395" y="8973"/>
                  </a:cubicBezTo>
                  <a:cubicBezTo>
                    <a:pt x="35565" y="9204"/>
                    <a:pt x="35745" y="9427"/>
                    <a:pt x="35925" y="9651"/>
                  </a:cubicBezTo>
                  <a:cubicBezTo>
                    <a:pt x="36020" y="9767"/>
                    <a:pt x="36112" y="9895"/>
                    <a:pt x="36209" y="10016"/>
                  </a:cubicBezTo>
                  <a:cubicBezTo>
                    <a:pt x="35532" y="10340"/>
                    <a:pt x="34856" y="10670"/>
                    <a:pt x="34176" y="10988"/>
                  </a:cubicBezTo>
                  <a:cubicBezTo>
                    <a:pt x="34086" y="10797"/>
                    <a:pt x="33937" y="10618"/>
                    <a:pt x="33810" y="10464"/>
                  </a:cubicBezTo>
                  <a:cubicBezTo>
                    <a:pt x="33623" y="10244"/>
                    <a:pt x="33407" y="10049"/>
                    <a:pt x="33168" y="9888"/>
                  </a:cubicBezTo>
                  <a:cubicBezTo>
                    <a:pt x="33138" y="9868"/>
                    <a:pt x="33107" y="9858"/>
                    <a:pt x="33077" y="9858"/>
                  </a:cubicBezTo>
                  <a:cubicBezTo>
                    <a:pt x="32932" y="9858"/>
                    <a:pt x="32810" y="10066"/>
                    <a:pt x="32942" y="10183"/>
                  </a:cubicBezTo>
                  <a:cubicBezTo>
                    <a:pt x="33139" y="10357"/>
                    <a:pt x="33326" y="10552"/>
                    <a:pt x="33479" y="10769"/>
                  </a:cubicBezTo>
                  <a:cubicBezTo>
                    <a:pt x="33574" y="10905"/>
                    <a:pt x="33646" y="11056"/>
                    <a:pt x="33727" y="11200"/>
                  </a:cubicBezTo>
                  <a:cubicBezTo>
                    <a:pt x="32913" y="11581"/>
                    <a:pt x="32096" y="11961"/>
                    <a:pt x="31278" y="12336"/>
                  </a:cubicBezTo>
                  <a:cubicBezTo>
                    <a:pt x="31133" y="12163"/>
                    <a:pt x="30955" y="12013"/>
                    <a:pt x="30796" y="11855"/>
                  </a:cubicBezTo>
                  <a:lnTo>
                    <a:pt x="30186" y="11255"/>
                  </a:lnTo>
                  <a:cubicBezTo>
                    <a:pt x="30153" y="11222"/>
                    <a:pt x="30117" y="11208"/>
                    <a:pt x="30082" y="11208"/>
                  </a:cubicBezTo>
                  <a:cubicBezTo>
                    <a:pt x="29970" y="11208"/>
                    <a:pt x="29877" y="11355"/>
                    <a:pt x="29970" y="11469"/>
                  </a:cubicBezTo>
                  <a:lnTo>
                    <a:pt x="30488" y="12096"/>
                  </a:lnTo>
                  <a:cubicBezTo>
                    <a:pt x="30603" y="12235"/>
                    <a:pt x="30715" y="12394"/>
                    <a:pt x="30839" y="12537"/>
                  </a:cubicBezTo>
                  <a:cubicBezTo>
                    <a:pt x="29954" y="12941"/>
                    <a:pt x="29067" y="13345"/>
                    <a:pt x="28180" y="13747"/>
                  </a:cubicBezTo>
                  <a:cubicBezTo>
                    <a:pt x="28178" y="13745"/>
                    <a:pt x="28178" y="13742"/>
                    <a:pt x="28177" y="13740"/>
                  </a:cubicBezTo>
                  <a:cubicBezTo>
                    <a:pt x="28045" y="13578"/>
                    <a:pt x="27881" y="13433"/>
                    <a:pt x="27737" y="13281"/>
                  </a:cubicBezTo>
                  <a:cubicBezTo>
                    <a:pt x="27592" y="13131"/>
                    <a:pt x="27448" y="12969"/>
                    <a:pt x="27292" y="12826"/>
                  </a:cubicBezTo>
                  <a:cubicBezTo>
                    <a:pt x="27260" y="12797"/>
                    <a:pt x="27222" y="12784"/>
                    <a:pt x="27185" y="12784"/>
                  </a:cubicBezTo>
                  <a:cubicBezTo>
                    <a:pt x="27071" y="12784"/>
                    <a:pt x="26961" y="12900"/>
                    <a:pt x="27041" y="13019"/>
                  </a:cubicBezTo>
                  <a:cubicBezTo>
                    <a:pt x="27165" y="13204"/>
                    <a:pt x="27310" y="13377"/>
                    <a:pt x="27446" y="13554"/>
                  </a:cubicBezTo>
                  <a:cubicBezTo>
                    <a:pt x="27544" y="13682"/>
                    <a:pt x="27641" y="13815"/>
                    <a:pt x="27742" y="13943"/>
                  </a:cubicBezTo>
                  <a:cubicBezTo>
                    <a:pt x="26967" y="14290"/>
                    <a:pt x="26190" y="14641"/>
                    <a:pt x="25414" y="14986"/>
                  </a:cubicBezTo>
                  <a:cubicBezTo>
                    <a:pt x="25435" y="14906"/>
                    <a:pt x="25417" y="14822"/>
                    <a:pt x="25365" y="14759"/>
                  </a:cubicBezTo>
                  <a:cubicBezTo>
                    <a:pt x="25226" y="14584"/>
                    <a:pt x="25048" y="14430"/>
                    <a:pt x="24890" y="14269"/>
                  </a:cubicBezTo>
                  <a:cubicBezTo>
                    <a:pt x="24734" y="14108"/>
                    <a:pt x="24581" y="13933"/>
                    <a:pt x="24409" y="13785"/>
                  </a:cubicBezTo>
                  <a:cubicBezTo>
                    <a:pt x="24377" y="13756"/>
                    <a:pt x="24338" y="13744"/>
                    <a:pt x="24300" y="13744"/>
                  </a:cubicBezTo>
                  <a:cubicBezTo>
                    <a:pt x="24184" y="13744"/>
                    <a:pt x="24074" y="13858"/>
                    <a:pt x="24153" y="13982"/>
                  </a:cubicBezTo>
                  <a:cubicBezTo>
                    <a:pt x="24282" y="14182"/>
                    <a:pt x="24441" y="14365"/>
                    <a:pt x="24585" y="14555"/>
                  </a:cubicBezTo>
                  <a:cubicBezTo>
                    <a:pt x="24726" y="14739"/>
                    <a:pt x="24856" y="14941"/>
                    <a:pt x="25014" y="15110"/>
                  </a:cubicBezTo>
                  <a:cubicBezTo>
                    <a:pt x="25028" y="15122"/>
                    <a:pt x="25043" y="15133"/>
                    <a:pt x="25059" y="15142"/>
                  </a:cubicBezTo>
                  <a:cubicBezTo>
                    <a:pt x="24104" y="15563"/>
                    <a:pt x="23149" y="15981"/>
                    <a:pt x="22192" y="16396"/>
                  </a:cubicBezTo>
                  <a:cubicBezTo>
                    <a:pt x="21976" y="16039"/>
                    <a:pt x="21686" y="15712"/>
                    <a:pt x="21438" y="15378"/>
                  </a:cubicBezTo>
                  <a:cubicBezTo>
                    <a:pt x="21392" y="15315"/>
                    <a:pt x="21327" y="15289"/>
                    <a:pt x="21265" y="15289"/>
                  </a:cubicBezTo>
                  <a:cubicBezTo>
                    <a:pt x="21120" y="15289"/>
                    <a:pt x="20983" y="15428"/>
                    <a:pt x="21086" y="15584"/>
                  </a:cubicBezTo>
                  <a:cubicBezTo>
                    <a:pt x="21303" y="15915"/>
                    <a:pt x="21507" y="16269"/>
                    <a:pt x="21747" y="16588"/>
                  </a:cubicBezTo>
                  <a:cubicBezTo>
                    <a:pt x="20968" y="16925"/>
                    <a:pt x="20190" y="17258"/>
                    <a:pt x="19412" y="17594"/>
                  </a:cubicBezTo>
                  <a:cubicBezTo>
                    <a:pt x="19404" y="17563"/>
                    <a:pt x="19390" y="17534"/>
                    <a:pt x="19372" y="17510"/>
                  </a:cubicBezTo>
                  <a:cubicBezTo>
                    <a:pt x="19236" y="17343"/>
                    <a:pt x="19038" y="17228"/>
                    <a:pt x="18885" y="17073"/>
                  </a:cubicBezTo>
                  <a:cubicBezTo>
                    <a:pt x="18730" y="16915"/>
                    <a:pt x="18592" y="16741"/>
                    <a:pt x="18474" y="16552"/>
                  </a:cubicBezTo>
                  <a:cubicBezTo>
                    <a:pt x="18429" y="16481"/>
                    <a:pt x="18364" y="16451"/>
                    <a:pt x="18299" y="16451"/>
                  </a:cubicBezTo>
                  <a:cubicBezTo>
                    <a:pt x="18154" y="16451"/>
                    <a:pt x="18010" y="16602"/>
                    <a:pt x="18104" y="16770"/>
                  </a:cubicBezTo>
                  <a:cubicBezTo>
                    <a:pt x="18300" y="17119"/>
                    <a:pt x="18609" y="17565"/>
                    <a:pt x="18989" y="17773"/>
                  </a:cubicBezTo>
                  <a:cubicBezTo>
                    <a:pt x="18160" y="18127"/>
                    <a:pt x="17332" y="18479"/>
                    <a:pt x="16503" y="18831"/>
                  </a:cubicBezTo>
                  <a:cubicBezTo>
                    <a:pt x="16499" y="18827"/>
                    <a:pt x="16499" y="18822"/>
                    <a:pt x="16494" y="18818"/>
                  </a:cubicBezTo>
                  <a:cubicBezTo>
                    <a:pt x="16353" y="18657"/>
                    <a:pt x="16180" y="18524"/>
                    <a:pt x="16036" y="18364"/>
                  </a:cubicBezTo>
                  <a:cubicBezTo>
                    <a:pt x="15894" y="18203"/>
                    <a:pt x="15768" y="18030"/>
                    <a:pt x="15636" y="17863"/>
                  </a:cubicBezTo>
                  <a:cubicBezTo>
                    <a:pt x="15601" y="17819"/>
                    <a:pt x="15558" y="17800"/>
                    <a:pt x="15516" y="17800"/>
                  </a:cubicBezTo>
                  <a:cubicBezTo>
                    <a:pt x="15394" y="17800"/>
                    <a:pt x="15276" y="17957"/>
                    <a:pt x="15342" y="18090"/>
                  </a:cubicBezTo>
                  <a:cubicBezTo>
                    <a:pt x="15502" y="18413"/>
                    <a:pt x="15753" y="18767"/>
                    <a:pt x="16033" y="19029"/>
                  </a:cubicBezTo>
                  <a:cubicBezTo>
                    <a:pt x="15426" y="19286"/>
                    <a:pt x="14818" y="19542"/>
                    <a:pt x="14212" y="19799"/>
                  </a:cubicBezTo>
                  <a:cubicBezTo>
                    <a:pt x="14120" y="19622"/>
                    <a:pt x="13982" y="19455"/>
                    <a:pt x="13860" y="19314"/>
                  </a:cubicBezTo>
                  <a:cubicBezTo>
                    <a:pt x="13676" y="19103"/>
                    <a:pt x="13458" y="18923"/>
                    <a:pt x="13218" y="18782"/>
                  </a:cubicBezTo>
                  <a:cubicBezTo>
                    <a:pt x="13200" y="18772"/>
                    <a:pt x="13182" y="18768"/>
                    <a:pt x="13164" y="18768"/>
                  </a:cubicBezTo>
                  <a:cubicBezTo>
                    <a:pt x="13070" y="18768"/>
                    <a:pt x="12989" y="18893"/>
                    <a:pt x="13075" y="18968"/>
                  </a:cubicBezTo>
                  <a:cubicBezTo>
                    <a:pt x="13267" y="19132"/>
                    <a:pt x="13446" y="19312"/>
                    <a:pt x="13587" y="19524"/>
                  </a:cubicBezTo>
                  <a:cubicBezTo>
                    <a:pt x="13682" y="19663"/>
                    <a:pt x="13740" y="19818"/>
                    <a:pt x="13809" y="19968"/>
                  </a:cubicBezTo>
                  <a:cubicBezTo>
                    <a:pt x="13106" y="20263"/>
                    <a:pt x="12403" y="20558"/>
                    <a:pt x="11699" y="20853"/>
                  </a:cubicBezTo>
                  <a:cubicBezTo>
                    <a:pt x="11699" y="20852"/>
                    <a:pt x="11697" y="20850"/>
                    <a:pt x="11696" y="20849"/>
                  </a:cubicBezTo>
                  <a:cubicBezTo>
                    <a:pt x="11333" y="20446"/>
                    <a:pt x="11011" y="20055"/>
                    <a:pt x="10763" y="19568"/>
                  </a:cubicBezTo>
                  <a:cubicBezTo>
                    <a:pt x="10728" y="19500"/>
                    <a:pt x="10664" y="19471"/>
                    <a:pt x="10599" y="19471"/>
                  </a:cubicBezTo>
                  <a:cubicBezTo>
                    <a:pt x="10470" y="19471"/>
                    <a:pt x="10333" y="19582"/>
                    <a:pt x="10391" y="19726"/>
                  </a:cubicBezTo>
                  <a:cubicBezTo>
                    <a:pt x="10582" y="20202"/>
                    <a:pt x="10858" y="20679"/>
                    <a:pt x="11222" y="21052"/>
                  </a:cubicBezTo>
                  <a:cubicBezTo>
                    <a:pt x="10389" y="21400"/>
                    <a:pt x="9557" y="21748"/>
                    <a:pt x="8726" y="22094"/>
                  </a:cubicBezTo>
                  <a:cubicBezTo>
                    <a:pt x="8452" y="21669"/>
                    <a:pt x="8116" y="21288"/>
                    <a:pt x="7732" y="20962"/>
                  </a:cubicBezTo>
                  <a:cubicBezTo>
                    <a:pt x="7695" y="20930"/>
                    <a:pt x="7654" y="20916"/>
                    <a:pt x="7615" y="20916"/>
                  </a:cubicBezTo>
                  <a:cubicBezTo>
                    <a:pt x="7478" y="20916"/>
                    <a:pt x="7362" y="21083"/>
                    <a:pt x="7487" y="21207"/>
                  </a:cubicBezTo>
                  <a:cubicBezTo>
                    <a:pt x="7813" y="21529"/>
                    <a:pt x="8073" y="21884"/>
                    <a:pt x="8302" y="22270"/>
                  </a:cubicBezTo>
                  <a:lnTo>
                    <a:pt x="6663" y="22951"/>
                  </a:lnTo>
                  <a:cubicBezTo>
                    <a:pt x="6655" y="22938"/>
                    <a:pt x="6646" y="22924"/>
                    <a:pt x="6635" y="22912"/>
                  </a:cubicBezTo>
                  <a:cubicBezTo>
                    <a:pt x="6431" y="22693"/>
                    <a:pt x="6162" y="22538"/>
                    <a:pt x="5954" y="22316"/>
                  </a:cubicBezTo>
                  <a:cubicBezTo>
                    <a:pt x="5745" y="22094"/>
                    <a:pt x="5611" y="21826"/>
                    <a:pt x="5405" y="21608"/>
                  </a:cubicBezTo>
                  <a:cubicBezTo>
                    <a:pt x="5376" y="21577"/>
                    <a:pt x="5342" y="21564"/>
                    <a:pt x="5308" y="21564"/>
                  </a:cubicBezTo>
                  <a:cubicBezTo>
                    <a:pt x="5222" y="21564"/>
                    <a:pt x="5142" y="21652"/>
                    <a:pt x="5162" y="21751"/>
                  </a:cubicBezTo>
                  <a:cubicBezTo>
                    <a:pt x="5223" y="22054"/>
                    <a:pt x="5445" y="22337"/>
                    <a:pt x="5634" y="22575"/>
                  </a:cubicBezTo>
                  <a:cubicBezTo>
                    <a:pt x="5787" y="22766"/>
                    <a:pt x="5975" y="22994"/>
                    <a:pt x="6191" y="23147"/>
                  </a:cubicBezTo>
                  <a:lnTo>
                    <a:pt x="3979" y="24066"/>
                  </a:lnTo>
                  <a:cubicBezTo>
                    <a:pt x="3962" y="24074"/>
                    <a:pt x="3946" y="24083"/>
                    <a:pt x="3931" y="24093"/>
                  </a:cubicBezTo>
                  <a:lnTo>
                    <a:pt x="3931" y="24093"/>
                  </a:lnTo>
                  <a:cubicBezTo>
                    <a:pt x="4034" y="23988"/>
                    <a:pt x="4079" y="23829"/>
                    <a:pt x="3987" y="23664"/>
                  </a:cubicBezTo>
                  <a:cubicBezTo>
                    <a:pt x="3332" y="22487"/>
                    <a:pt x="2704" y="21297"/>
                    <a:pt x="2120" y="20083"/>
                  </a:cubicBezTo>
                  <a:cubicBezTo>
                    <a:pt x="1569" y="18939"/>
                    <a:pt x="1155" y="17606"/>
                    <a:pt x="403" y="16580"/>
                  </a:cubicBezTo>
                  <a:cubicBezTo>
                    <a:pt x="6646" y="14148"/>
                    <a:pt x="12783" y="11428"/>
                    <a:pt x="18954" y="8823"/>
                  </a:cubicBezTo>
                  <a:cubicBezTo>
                    <a:pt x="25337" y="6125"/>
                    <a:pt x="31758" y="3497"/>
                    <a:pt x="38102" y="710"/>
                  </a:cubicBezTo>
                  <a:cubicBezTo>
                    <a:pt x="38149" y="690"/>
                    <a:pt x="38190" y="656"/>
                    <a:pt x="38221" y="615"/>
                  </a:cubicBezTo>
                  <a:close/>
                  <a:moveTo>
                    <a:pt x="37933" y="0"/>
                  </a:moveTo>
                  <a:cubicBezTo>
                    <a:pt x="37895" y="0"/>
                    <a:pt x="37855" y="8"/>
                    <a:pt x="37814" y="25"/>
                  </a:cubicBezTo>
                  <a:cubicBezTo>
                    <a:pt x="31594" y="2575"/>
                    <a:pt x="25434" y="5283"/>
                    <a:pt x="19249" y="7917"/>
                  </a:cubicBezTo>
                  <a:cubicBezTo>
                    <a:pt x="12879" y="10631"/>
                    <a:pt x="6448" y="13232"/>
                    <a:pt x="157" y="16121"/>
                  </a:cubicBezTo>
                  <a:cubicBezTo>
                    <a:pt x="22" y="16182"/>
                    <a:pt x="3" y="16329"/>
                    <a:pt x="54" y="16445"/>
                  </a:cubicBezTo>
                  <a:cubicBezTo>
                    <a:pt x="17" y="16477"/>
                    <a:pt x="0" y="16525"/>
                    <a:pt x="8" y="16571"/>
                  </a:cubicBezTo>
                  <a:cubicBezTo>
                    <a:pt x="138" y="17756"/>
                    <a:pt x="755" y="18896"/>
                    <a:pt x="1255" y="19968"/>
                  </a:cubicBezTo>
                  <a:cubicBezTo>
                    <a:pt x="1899" y="21352"/>
                    <a:pt x="2599" y="22706"/>
                    <a:pt x="3348" y="24037"/>
                  </a:cubicBezTo>
                  <a:cubicBezTo>
                    <a:pt x="3420" y="24165"/>
                    <a:pt x="3531" y="24218"/>
                    <a:pt x="3642" y="24218"/>
                  </a:cubicBezTo>
                  <a:cubicBezTo>
                    <a:pt x="3729" y="24218"/>
                    <a:pt x="3817" y="24186"/>
                    <a:pt x="3887" y="24132"/>
                  </a:cubicBezTo>
                  <a:lnTo>
                    <a:pt x="3887" y="24132"/>
                  </a:lnTo>
                  <a:cubicBezTo>
                    <a:pt x="3764" y="24271"/>
                    <a:pt x="3834" y="24523"/>
                    <a:pt x="4022" y="24523"/>
                  </a:cubicBezTo>
                  <a:cubicBezTo>
                    <a:pt x="4046" y="24523"/>
                    <a:pt x="4073" y="24519"/>
                    <a:pt x="4102" y="24509"/>
                  </a:cubicBezTo>
                  <a:cubicBezTo>
                    <a:pt x="17310" y="20086"/>
                    <a:pt x="30122" y="14042"/>
                    <a:pt x="42514" y="7723"/>
                  </a:cubicBezTo>
                  <a:cubicBezTo>
                    <a:pt x="42681" y="7642"/>
                    <a:pt x="42721" y="7493"/>
                    <a:pt x="42687" y="7357"/>
                  </a:cubicBezTo>
                  <a:cubicBezTo>
                    <a:pt x="42701" y="7302"/>
                    <a:pt x="42698" y="7243"/>
                    <a:pt x="42678" y="7190"/>
                  </a:cubicBezTo>
                  <a:cubicBezTo>
                    <a:pt x="41716" y="4678"/>
                    <a:pt x="40281" y="2189"/>
                    <a:pt x="38504" y="166"/>
                  </a:cubicBezTo>
                  <a:cubicBezTo>
                    <a:pt x="38459" y="114"/>
                    <a:pt x="38404" y="93"/>
                    <a:pt x="38348" y="93"/>
                  </a:cubicBezTo>
                  <a:cubicBezTo>
                    <a:pt x="38293" y="93"/>
                    <a:pt x="38239" y="114"/>
                    <a:pt x="38194" y="149"/>
                  </a:cubicBezTo>
                  <a:cubicBezTo>
                    <a:pt x="38130" y="62"/>
                    <a:pt x="38039" y="0"/>
                    <a:pt x="379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"/>
            <p:cNvSpPr/>
            <p:nvPr/>
          </p:nvSpPr>
          <p:spPr>
            <a:xfrm>
              <a:off x="6863484" y="3117827"/>
              <a:ext cx="66317" cy="60361"/>
            </a:xfrm>
            <a:custGeom>
              <a:rect b="b" l="l" r="r" t="t"/>
              <a:pathLst>
                <a:path extrusionOk="0" h="1824" w="2004">
                  <a:moveTo>
                    <a:pt x="720" y="496"/>
                  </a:moveTo>
                  <a:lnTo>
                    <a:pt x="720" y="496"/>
                  </a:lnTo>
                  <a:cubicBezTo>
                    <a:pt x="736" y="501"/>
                    <a:pt x="752" y="504"/>
                    <a:pt x="769" y="505"/>
                  </a:cubicBezTo>
                  <a:cubicBezTo>
                    <a:pt x="776" y="505"/>
                    <a:pt x="784" y="505"/>
                    <a:pt x="791" y="505"/>
                  </a:cubicBezTo>
                  <a:cubicBezTo>
                    <a:pt x="1039" y="505"/>
                    <a:pt x="1296" y="559"/>
                    <a:pt x="1385" y="833"/>
                  </a:cubicBezTo>
                  <a:cubicBezTo>
                    <a:pt x="1459" y="1064"/>
                    <a:pt x="1282" y="1262"/>
                    <a:pt x="1071" y="1329"/>
                  </a:cubicBezTo>
                  <a:lnTo>
                    <a:pt x="1071" y="1328"/>
                  </a:lnTo>
                  <a:cubicBezTo>
                    <a:pt x="1016" y="1345"/>
                    <a:pt x="966" y="1353"/>
                    <a:pt x="919" y="1353"/>
                  </a:cubicBezTo>
                  <a:cubicBezTo>
                    <a:pt x="520" y="1353"/>
                    <a:pt x="435" y="767"/>
                    <a:pt x="720" y="496"/>
                  </a:cubicBezTo>
                  <a:close/>
                  <a:moveTo>
                    <a:pt x="967" y="1"/>
                  </a:moveTo>
                  <a:cubicBezTo>
                    <a:pt x="861" y="1"/>
                    <a:pt x="754" y="24"/>
                    <a:pt x="653" y="77"/>
                  </a:cubicBezTo>
                  <a:cubicBezTo>
                    <a:pt x="612" y="98"/>
                    <a:pt x="579" y="133"/>
                    <a:pt x="561" y="176"/>
                  </a:cubicBezTo>
                  <a:cubicBezTo>
                    <a:pt x="547" y="178"/>
                    <a:pt x="533" y="182"/>
                    <a:pt x="521" y="188"/>
                  </a:cubicBezTo>
                  <a:cubicBezTo>
                    <a:pt x="134" y="407"/>
                    <a:pt x="0" y="901"/>
                    <a:pt x="164" y="1305"/>
                  </a:cubicBezTo>
                  <a:cubicBezTo>
                    <a:pt x="300" y="1640"/>
                    <a:pt x="613" y="1824"/>
                    <a:pt x="947" y="1824"/>
                  </a:cubicBezTo>
                  <a:cubicBezTo>
                    <a:pt x="1057" y="1824"/>
                    <a:pt x="1169" y="1804"/>
                    <a:pt x="1278" y="1763"/>
                  </a:cubicBezTo>
                  <a:cubicBezTo>
                    <a:pt x="1719" y="1597"/>
                    <a:pt x="2004" y="1138"/>
                    <a:pt x="1852" y="672"/>
                  </a:cubicBezTo>
                  <a:cubicBezTo>
                    <a:pt x="1733" y="309"/>
                    <a:pt x="1352" y="1"/>
                    <a:pt x="9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"/>
            <p:cNvSpPr/>
            <p:nvPr/>
          </p:nvSpPr>
          <p:spPr>
            <a:xfrm>
              <a:off x="7444754" y="2556545"/>
              <a:ext cx="102653" cy="56588"/>
            </a:xfrm>
            <a:custGeom>
              <a:rect b="b" l="l" r="r" t="t"/>
              <a:pathLst>
                <a:path extrusionOk="0" h="1710" w="3102">
                  <a:moveTo>
                    <a:pt x="2826" y="0"/>
                  </a:moveTo>
                  <a:cubicBezTo>
                    <a:pt x="2792" y="0"/>
                    <a:pt x="2754" y="10"/>
                    <a:pt x="2715" y="32"/>
                  </a:cubicBezTo>
                  <a:cubicBezTo>
                    <a:pt x="1873" y="513"/>
                    <a:pt x="1090" y="1002"/>
                    <a:pt x="184" y="1362"/>
                  </a:cubicBezTo>
                  <a:cubicBezTo>
                    <a:pt x="0" y="1435"/>
                    <a:pt x="46" y="1709"/>
                    <a:pt x="216" y="1709"/>
                  </a:cubicBezTo>
                  <a:cubicBezTo>
                    <a:pt x="235" y="1709"/>
                    <a:pt x="255" y="1706"/>
                    <a:pt x="277" y="1699"/>
                  </a:cubicBezTo>
                  <a:cubicBezTo>
                    <a:pt x="1191" y="1389"/>
                    <a:pt x="2158" y="990"/>
                    <a:pt x="2927" y="395"/>
                  </a:cubicBezTo>
                  <a:cubicBezTo>
                    <a:pt x="3101" y="262"/>
                    <a:pt x="3005" y="0"/>
                    <a:pt x="28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"/>
            <p:cNvSpPr/>
            <p:nvPr/>
          </p:nvSpPr>
          <p:spPr>
            <a:xfrm>
              <a:off x="7490388" y="2588082"/>
              <a:ext cx="121085" cy="54536"/>
            </a:xfrm>
            <a:custGeom>
              <a:rect b="b" l="l" r="r" t="t"/>
              <a:pathLst>
                <a:path extrusionOk="0" h="1648" w="3659">
                  <a:moveTo>
                    <a:pt x="3399" y="1"/>
                  </a:moveTo>
                  <a:cubicBezTo>
                    <a:pt x="3375" y="1"/>
                    <a:pt x="3349" y="6"/>
                    <a:pt x="3321" y="17"/>
                  </a:cubicBezTo>
                  <a:cubicBezTo>
                    <a:pt x="2264" y="424"/>
                    <a:pt x="1211" y="851"/>
                    <a:pt x="172" y="1300"/>
                  </a:cubicBezTo>
                  <a:cubicBezTo>
                    <a:pt x="1" y="1375"/>
                    <a:pt x="95" y="1647"/>
                    <a:pt x="260" y="1647"/>
                  </a:cubicBezTo>
                  <a:cubicBezTo>
                    <a:pt x="277" y="1647"/>
                    <a:pt x="296" y="1644"/>
                    <a:pt x="315" y="1637"/>
                  </a:cubicBezTo>
                  <a:cubicBezTo>
                    <a:pt x="1361" y="1257"/>
                    <a:pt x="2404" y="853"/>
                    <a:pt x="3435" y="432"/>
                  </a:cubicBezTo>
                  <a:cubicBezTo>
                    <a:pt x="3659" y="339"/>
                    <a:pt x="3599" y="1"/>
                    <a:pt x="3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7" name="Google Shape;557;p1"/>
          <p:cNvGrpSpPr/>
          <p:nvPr/>
        </p:nvGrpSpPr>
        <p:grpSpPr>
          <a:xfrm>
            <a:off x="8454538" y="1064636"/>
            <a:ext cx="841874" cy="594507"/>
            <a:chOff x="8454538" y="1064636"/>
            <a:chExt cx="841874" cy="594507"/>
          </a:xfrm>
        </p:grpSpPr>
        <p:sp>
          <p:nvSpPr>
            <p:cNvPr id="558" name="Google Shape;558;p1"/>
            <p:cNvSpPr/>
            <p:nvPr/>
          </p:nvSpPr>
          <p:spPr>
            <a:xfrm>
              <a:off x="8457550" y="1064636"/>
              <a:ext cx="838862" cy="594507"/>
            </a:xfrm>
            <a:custGeom>
              <a:rect b="b" l="l" r="r" t="t"/>
              <a:pathLst>
                <a:path extrusionOk="0" h="17965" w="25349">
                  <a:moveTo>
                    <a:pt x="12831" y="685"/>
                  </a:moveTo>
                  <a:cubicBezTo>
                    <a:pt x="13661" y="685"/>
                    <a:pt x="14498" y="764"/>
                    <a:pt x="15327" y="912"/>
                  </a:cubicBezTo>
                  <a:cubicBezTo>
                    <a:pt x="18805" y="1532"/>
                    <a:pt x="22034" y="3240"/>
                    <a:pt x="23293" y="6725"/>
                  </a:cubicBezTo>
                  <a:cubicBezTo>
                    <a:pt x="24521" y="10122"/>
                    <a:pt x="23762" y="13755"/>
                    <a:pt x="23019" y="17165"/>
                  </a:cubicBezTo>
                  <a:cubicBezTo>
                    <a:pt x="22509" y="17089"/>
                    <a:pt x="22000" y="17006"/>
                    <a:pt x="21492" y="16923"/>
                  </a:cubicBezTo>
                  <a:cubicBezTo>
                    <a:pt x="21539" y="16709"/>
                    <a:pt x="21584" y="16493"/>
                    <a:pt x="21628" y="16279"/>
                  </a:cubicBezTo>
                  <a:cubicBezTo>
                    <a:pt x="21670" y="16073"/>
                    <a:pt x="21493" y="15944"/>
                    <a:pt x="21334" y="15944"/>
                  </a:cubicBezTo>
                  <a:cubicBezTo>
                    <a:pt x="21228" y="15944"/>
                    <a:pt x="21129" y="16003"/>
                    <a:pt x="21110" y="16136"/>
                  </a:cubicBezTo>
                  <a:cubicBezTo>
                    <a:pt x="21078" y="16374"/>
                    <a:pt x="21048" y="16609"/>
                    <a:pt x="21018" y="16847"/>
                  </a:cubicBezTo>
                  <a:cubicBezTo>
                    <a:pt x="20415" y="16747"/>
                    <a:pt x="19813" y="16646"/>
                    <a:pt x="19213" y="16541"/>
                  </a:cubicBezTo>
                  <a:cubicBezTo>
                    <a:pt x="19291" y="16269"/>
                    <a:pt x="19363" y="15991"/>
                    <a:pt x="19360" y="15730"/>
                  </a:cubicBezTo>
                  <a:cubicBezTo>
                    <a:pt x="19358" y="15585"/>
                    <a:pt x="19215" y="15477"/>
                    <a:pt x="19083" y="15477"/>
                  </a:cubicBezTo>
                  <a:cubicBezTo>
                    <a:pt x="19005" y="15477"/>
                    <a:pt x="18931" y="15515"/>
                    <a:pt x="18891" y="15603"/>
                  </a:cubicBezTo>
                  <a:cubicBezTo>
                    <a:pt x="18778" y="15857"/>
                    <a:pt x="18732" y="16156"/>
                    <a:pt x="18694" y="16449"/>
                  </a:cubicBezTo>
                  <a:cubicBezTo>
                    <a:pt x="18066" y="16338"/>
                    <a:pt x="17438" y="16231"/>
                    <a:pt x="16811" y="16115"/>
                  </a:cubicBezTo>
                  <a:cubicBezTo>
                    <a:pt x="17001" y="15816"/>
                    <a:pt x="17156" y="15484"/>
                    <a:pt x="17243" y="15173"/>
                  </a:cubicBezTo>
                  <a:cubicBezTo>
                    <a:pt x="17297" y="14981"/>
                    <a:pt x="17153" y="14864"/>
                    <a:pt x="17004" y="14864"/>
                  </a:cubicBezTo>
                  <a:cubicBezTo>
                    <a:pt x="16903" y="14864"/>
                    <a:pt x="16799" y="14917"/>
                    <a:pt x="16753" y="15038"/>
                  </a:cubicBezTo>
                  <a:cubicBezTo>
                    <a:pt x="16660" y="15277"/>
                    <a:pt x="16588" y="15522"/>
                    <a:pt x="16479" y="15756"/>
                  </a:cubicBezTo>
                  <a:cubicBezTo>
                    <a:pt x="16436" y="15848"/>
                    <a:pt x="16387" y="15939"/>
                    <a:pt x="16338" y="16029"/>
                  </a:cubicBezTo>
                  <a:cubicBezTo>
                    <a:pt x="15624" y="15896"/>
                    <a:pt x="14910" y="15761"/>
                    <a:pt x="14198" y="15622"/>
                  </a:cubicBezTo>
                  <a:cubicBezTo>
                    <a:pt x="14237" y="15525"/>
                    <a:pt x="14275" y="15429"/>
                    <a:pt x="14316" y="15332"/>
                  </a:cubicBezTo>
                  <a:cubicBezTo>
                    <a:pt x="14411" y="15118"/>
                    <a:pt x="14548" y="14914"/>
                    <a:pt x="14612" y="14689"/>
                  </a:cubicBezTo>
                  <a:cubicBezTo>
                    <a:pt x="14655" y="14538"/>
                    <a:pt x="14513" y="14390"/>
                    <a:pt x="14374" y="14390"/>
                  </a:cubicBezTo>
                  <a:cubicBezTo>
                    <a:pt x="14320" y="14390"/>
                    <a:pt x="14267" y="14412"/>
                    <a:pt x="14226" y="14464"/>
                  </a:cubicBezTo>
                  <a:cubicBezTo>
                    <a:pt x="13998" y="14745"/>
                    <a:pt x="13861" y="15151"/>
                    <a:pt x="13788" y="15540"/>
                  </a:cubicBezTo>
                  <a:cubicBezTo>
                    <a:pt x="13099" y="15406"/>
                    <a:pt x="12409" y="15271"/>
                    <a:pt x="11720" y="15131"/>
                  </a:cubicBezTo>
                  <a:cubicBezTo>
                    <a:pt x="11823" y="14801"/>
                    <a:pt x="11944" y="14481"/>
                    <a:pt x="12106" y="14167"/>
                  </a:cubicBezTo>
                  <a:cubicBezTo>
                    <a:pt x="12209" y="13966"/>
                    <a:pt x="12052" y="13808"/>
                    <a:pt x="11889" y="13808"/>
                  </a:cubicBezTo>
                  <a:cubicBezTo>
                    <a:pt x="11798" y="13808"/>
                    <a:pt x="11705" y="13857"/>
                    <a:pt x="11656" y="13977"/>
                  </a:cubicBezTo>
                  <a:cubicBezTo>
                    <a:pt x="11510" y="14323"/>
                    <a:pt x="11399" y="14683"/>
                    <a:pt x="11324" y="15050"/>
                  </a:cubicBezTo>
                  <a:cubicBezTo>
                    <a:pt x="10660" y="14917"/>
                    <a:pt x="9997" y="14782"/>
                    <a:pt x="9334" y="14644"/>
                  </a:cubicBezTo>
                  <a:cubicBezTo>
                    <a:pt x="9513" y="14307"/>
                    <a:pt x="9692" y="13963"/>
                    <a:pt x="9807" y="13611"/>
                  </a:cubicBezTo>
                  <a:cubicBezTo>
                    <a:pt x="9863" y="13440"/>
                    <a:pt x="9718" y="13319"/>
                    <a:pt x="9573" y="13319"/>
                  </a:cubicBezTo>
                  <a:cubicBezTo>
                    <a:pt x="9498" y="13319"/>
                    <a:pt x="9423" y="13352"/>
                    <a:pt x="9375" y="13428"/>
                  </a:cubicBezTo>
                  <a:cubicBezTo>
                    <a:pt x="9167" y="13768"/>
                    <a:pt x="9014" y="14163"/>
                    <a:pt x="8864" y="14546"/>
                  </a:cubicBezTo>
                  <a:cubicBezTo>
                    <a:pt x="8202" y="14409"/>
                    <a:pt x="7540" y="14268"/>
                    <a:pt x="6880" y="14127"/>
                  </a:cubicBezTo>
                  <a:cubicBezTo>
                    <a:pt x="6946" y="13920"/>
                    <a:pt x="7009" y="13712"/>
                    <a:pt x="7076" y="13508"/>
                  </a:cubicBezTo>
                  <a:cubicBezTo>
                    <a:pt x="7138" y="13323"/>
                    <a:pt x="6977" y="13199"/>
                    <a:pt x="6824" y="13199"/>
                  </a:cubicBezTo>
                  <a:cubicBezTo>
                    <a:pt x="6724" y="13199"/>
                    <a:pt x="6627" y="13252"/>
                    <a:pt x="6596" y="13375"/>
                  </a:cubicBezTo>
                  <a:cubicBezTo>
                    <a:pt x="6540" y="13592"/>
                    <a:pt x="6481" y="13810"/>
                    <a:pt x="6424" y="14029"/>
                  </a:cubicBezTo>
                  <a:cubicBezTo>
                    <a:pt x="5873" y="13911"/>
                    <a:pt x="5323" y="13791"/>
                    <a:pt x="4773" y="13673"/>
                  </a:cubicBezTo>
                  <a:cubicBezTo>
                    <a:pt x="4899" y="13286"/>
                    <a:pt x="5009" y="12880"/>
                    <a:pt x="5058" y="12491"/>
                  </a:cubicBezTo>
                  <a:cubicBezTo>
                    <a:pt x="5077" y="12346"/>
                    <a:pt x="4974" y="12278"/>
                    <a:pt x="4861" y="12278"/>
                  </a:cubicBezTo>
                  <a:cubicBezTo>
                    <a:pt x="4762" y="12278"/>
                    <a:pt x="4656" y="12330"/>
                    <a:pt x="4617" y="12431"/>
                  </a:cubicBezTo>
                  <a:cubicBezTo>
                    <a:pt x="4479" y="12784"/>
                    <a:pt x="4388" y="13185"/>
                    <a:pt x="4320" y="13575"/>
                  </a:cubicBezTo>
                  <a:cubicBezTo>
                    <a:pt x="3745" y="13450"/>
                    <a:pt x="3171" y="13326"/>
                    <a:pt x="2597" y="13200"/>
                  </a:cubicBezTo>
                  <a:cubicBezTo>
                    <a:pt x="2777" y="12826"/>
                    <a:pt x="2947" y="12437"/>
                    <a:pt x="3076" y="12053"/>
                  </a:cubicBezTo>
                  <a:cubicBezTo>
                    <a:pt x="3128" y="11898"/>
                    <a:pt x="2982" y="11774"/>
                    <a:pt x="2846" y="11774"/>
                  </a:cubicBezTo>
                  <a:cubicBezTo>
                    <a:pt x="2777" y="11774"/>
                    <a:pt x="2710" y="11806"/>
                    <a:pt x="2673" y="11883"/>
                  </a:cubicBezTo>
                  <a:cubicBezTo>
                    <a:pt x="2486" y="12272"/>
                    <a:pt x="2338" y="12696"/>
                    <a:pt x="2203" y="13114"/>
                  </a:cubicBezTo>
                  <a:lnTo>
                    <a:pt x="535" y="12750"/>
                  </a:lnTo>
                  <a:cubicBezTo>
                    <a:pt x="1877" y="9530"/>
                    <a:pt x="2904" y="6294"/>
                    <a:pt x="5364" y="3684"/>
                  </a:cubicBezTo>
                  <a:cubicBezTo>
                    <a:pt x="7359" y="1569"/>
                    <a:pt x="10051" y="685"/>
                    <a:pt x="12831" y="685"/>
                  </a:cubicBezTo>
                  <a:close/>
                  <a:moveTo>
                    <a:pt x="12799" y="0"/>
                  </a:moveTo>
                  <a:cubicBezTo>
                    <a:pt x="10250" y="0"/>
                    <a:pt x="7711" y="688"/>
                    <a:pt x="5738" y="2383"/>
                  </a:cubicBezTo>
                  <a:cubicBezTo>
                    <a:pt x="2935" y="4790"/>
                    <a:pt x="578" y="9076"/>
                    <a:pt x="117" y="12744"/>
                  </a:cubicBezTo>
                  <a:cubicBezTo>
                    <a:pt x="114" y="12768"/>
                    <a:pt x="115" y="12793"/>
                    <a:pt x="121" y="12816"/>
                  </a:cubicBezTo>
                  <a:cubicBezTo>
                    <a:pt x="0" y="12960"/>
                    <a:pt x="14" y="13209"/>
                    <a:pt x="250" y="13280"/>
                  </a:cubicBezTo>
                  <a:cubicBezTo>
                    <a:pt x="7001" y="15266"/>
                    <a:pt x="14005" y="16605"/>
                    <a:pt x="20977" y="17645"/>
                  </a:cubicBezTo>
                  <a:cubicBezTo>
                    <a:pt x="21013" y="17696"/>
                    <a:pt x="21077" y="17723"/>
                    <a:pt x="21141" y="17723"/>
                  </a:cubicBezTo>
                  <a:cubicBezTo>
                    <a:pt x="21185" y="17723"/>
                    <a:pt x="21228" y="17711"/>
                    <a:pt x="21264" y="17686"/>
                  </a:cubicBezTo>
                  <a:cubicBezTo>
                    <a:pt x="21888" y="17778"/>
                    <a:pt x="22512" y="17871"/>
                    <a:pt x="23135" y="17960"/>
                  </a:cubicBezTo>
                  <a:cubicBezTo>
                    <a:pt x="23156" y="17963"/>
                    <a:pt x="23177" y="17965"/>
                    <a:pt x="23197" y="17965"/>
                  </a:cubicBezTo>
                  <a:cubicBezTo>
                    <a:pt x="23444" y="17965"/>
                    <a:pt x="23603" y="17748"/>
                    <a:pt x="23613" y="17548"/>
                  </a:cubicBezTo>
                  <a:cubicBezTo>
                    <a:pt x="23668" y="17502"/>
                    <a:pt x="23706" y="17440"/>
                    <a:pt x="23722" y="17369"/>
                  </a:cubicBezTo>
                  <a:cubicBezTo>
                    <a:pt x="24573" y="13629"/>
                    <a:pt x="25348" y="9587"/>
                    <a:pt x="23765" y="5927"/>
                  </a:cubicBezTo>
                  <a:cubicBezTo>
                    <a:pt x="22261" y="2448"/>
                    <a:pt x="18807" y="784"/>
                    <a:pt x="15226" y="200"/>
                  </a:cubicBezTo>
                  <a:cubicBezTo>
                    <a:pt x="14428" y="70"/>
                    <a:pt x="13613" y="0"/>
                    <a:pt x="127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"/>
            <p:cNvSpPr/>
            <p:nvPr/>
          </p:nvSpPr>
          <p:spPr>
            <a:xfrm>
              <a:off x="8682546" y="1188600"/>
              <a:ext cx="424312" cy="302234"/>
            </a:xfrm>
            <a:custGeom>
              <a:rect b="b" l="l" r="r" t="t"/>
              <a:pathLst>
                <a:path extrusionOk="0" h="9133" w="12822">
                  <a:moveTo>
                    <a:pt x="6897" y="673"/>
                  </a:moveTo>
                  <a:cubicBezTo>
                    <a:pt x="7008" y="673"/>
                    <a:pt x="7121" y="676"/>
                    <a:pt x="7234" y="681"/>
                  </a:cubicBezTo>
                  <a:cubicBezTo>
                    <a:pt x="11532" y="894"/>
                    <a:pt x="12035" y="4720"/>
                    <a:pt x="11720" y="8161"/>
                  </a:cubicBezTo>
                  <a:cubicBezTo>
                    <a:pt x="11247" y="8019"/>
                    <a:pt x="10697" y="7990"/>
                    <a:pt x="10247" y="7904"/>
                  </a:cubicBezTo>
                  <a:cubicBezTo>
                    <a:pt x="9116" y="7688"/>
                    <a:pt x="7984" y="7474"/>
                    <a:pt x="6854" y="7264"/>
                  </a:cubicBezTo>
                  <a:cubicBezTo>
                    <a:pt x="4765" y="6870"/>
                    <a:pt x="2674" y="6481"/>
                    <a:pt x="575" y="6166"/>
                  </a:cubicBezTo>
                  <a:cubicBezTo>
                    <a:pt x="1244" y="3083"/>
                    <a:pt x="3624" y="673"/>
                    <a:pt x="6897" y="673"/>
                  </a:cubicBezTo>
                  <a:close/>
                  <a:moveTo>
                    <a:pt x="6926" y="0"/>
                  </a:moveTo>
                  <a:cubicBezTo>
                    <a:pt x="3348" y="0"/>
                    <a:pt x="356" y="2743"/>
                    <a:pt x="11" y="6334"/>
                  </a:cubicBezTo>
                  <a:cubicBezTo>
                    <a:pt x="0" y="6446"/>
                    <a:pt x="66" y="6523"/>
                    <a:pt x="153" y="6561"/>
                  </a:cubicBezTo>
                  <a:cubicBezTo>
                    <a:pt x="182" y="6582"/>
                    <a:pt x="216" y="6598"/>
                    <a:pt x="251" y="6605"/>
                  </a:cubicBezTo>
                  <a:cubicBezTo>
                    <a:pt x="2151" y="7062"/>
                    <a:pt x="4067" y="7451"/>
                    <a:pt x="5981" y="7835"/>
                  </a:cubicBezTo>
                  <a:cubicBezTo>
                    <a:pt x="6883" y="8016"/>
                    <a:pt x="7787" y="8195"/>
                    <a:pt x="8689" y="8373"/>
                  </a:cubicBezTo>
                  <a:cubicBezTo>
                    <a:pt x="9470" y="8528"/>
                    <a:pt x="10758" y="8560"/>
                    <a:pt x="11550" y="8903"/>
                  </a:cubicBezTo>
                  <a:cubicBezTo>
                    <a:pt x="11581" y="8970"/>
                    <a:pt x="11634" y="9025"/>
                    <a:pt x="11702" y="9057"/>
                  </a:cubicBezTo>
                  <a:lnTo>
                    <a:pt x="11757" y="9085"/>
                  </a:lnTo>
                  <a:cubicBezTo>
                    <a:pt x="11821" y="9117"/>
                    <a:pt x="11885" y="9132"/>
                    <a:pt x="11946" y="9132"/>
                  </a:cubicBezTo>
                  <a:cubicBezTo>
                    <a:pt x="12073" y="9132"/>
                    <a:pt x="12188" y="9068"/>
                    <a:pt x="12273" y="8950"/>
                  </a:cubicBezTo>
                  <a:lnTo>
                    <a:pt x="12320" y="8884"/>
                  </a:lnTo>
                  <a:cubicBezTo>
                    <a:pt x="12363" y="8823"/>
                    <a:pt x="12382" y="8748"/>
                    <a:pt x="12374" y="8675"/>
                  </a:cubicBezTo>
                  <a:cubicBezTo>
                    <a:pt x="12380" y="8656"/>
                    <a:pt x="12386" y="8636"/>
                    <a:pt x="12391" y="8618"/>
                  </a:cubicBezTo>
                  <a:cubicBezTo>
                    <a:pt x="12821" y="4732"/>
                    <a:pt x="12224" y="422"/>
                    <a:pt x="7522" y="26"/>
                  </a:cubicBezTo>
                  <a:cubicBezTo>
                    <a:pt x="7322" y="9"/>
                    <a:pt x="7123" y="0"/>
                    <a:pt x="6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"/>
            <p:cNvSpPr/>
            <p:nvPr/>
          </p:nvSpPr>
          <p:spPr>
            <a:xfrm>
              <a:off x="8470754" y="1133435"/>
              <a:ext cx="70983" cy="92990"/>
            </a:xfrm>
            <a:custGeom>
              <a:rect b="b" l="l" r="r" t="t"/>
              <a:pathLst>
                <a:path extrusionOk="0" h="2810" w="2145">
                  <a:moveTo>
                    <a:pt x="1870" y="0"/>
                  </a:moveTo>
                  <a:cubicBezTo>
                    <a:pt x="1808" y="0"/>
                    <a:pt x="1748" y="32"/>
                    <a:pt x="1707" y="107"/>
                  </a:cubicBezTo>
                  <a:cubicBezTo>
                    <a:pt x="1254" y="971"/>
                    <a:pt x="753" y="1775"/>
                    <a:pt x="110" y="2515"/>
                  </a:cubicBezTo>
                  <a:cubicBezTo>
                    <a:pt x="1" y="2642"/>
                    <a:pt x="109" y="2810"/>
                    <a:pt x="237" y="2810"/>
                  </a:cubicBezTo>
                  <a:cubicBezTo>
                    <a:pt x="276" y="2810"/>
                    <a:pt x="317" y="2794"/>
                    <a:pt x="353" y="2757"/>
                  </a:cubicBezTo>
                  <a:cubicBezTo>
                    <a:pt x="1055" y="2053"/>
                    <a:pt x="1666" y="1230"/>
                    <a:pt x="2070" y="319"/>
                  </a:cubicBezTo>
                  <a:cubicBezTo>
                    <a:pt x="2144" y="153"/>
                    <a:pt x="2005" y="0"/>
                    <a:pt x="1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"/>
            <p:cNvSpPr/>
            <p:nvPr/>
          </p:nvSpPr>
          <p:spPr>
            <a:xfrm>
              <a:off x="8454538" y="1100574"/>
              <a:ext cx="79852" cy="60625"/>
            </a:xfrm>
            <a:custGeom>
              <a:rect b="b" l="l" r="r" t="t"/>
              <a:pathLst>
                <a:path extrusionOk="0" h="1832" w="2413">
                  <a:moveTo>
                    <a:pt x="2114" y="0"/>
                  </a:moveTo>
                  <a:cubicBezTo>
                    <a:pt x="2068" y="0"/>
                    <a:pt x="2018" y="17"/>
                    <a:pt x="1969" y="57"/>
                  </a:cubicBezTo>
                  <a:cubicBezTo>
                    <a:pt x="1352" y="566"/>
                    <a:pt x="726" y="1062"/>
                    <a:pt x="108" y="1571"/>
                  </a:cubicBezTo>
                  <a:cubicBezTo>
                    <a:pt x="1" y="1659"/>
                    <a:pt x="101" y="1832"/>
                    <a:pt x="217" y="1832"/>
                  </a:cubicBezTo>
                  <a:cubicBezTo>
                    <a:pt x="242" y="1832"/>
                    <a:pt x="267" y="1824"/>
                    <a:pt x="291" y="1807"/>
                  </a:cubicBezTo>
                  <a:cubicBezTo>
                    <a:pt x="937" y="1336"/>
                    <a:pt x="1574" y="854"/>
                    <a:pt x="2220" y="384"/>
                  </a:cubicBezTo>
                  <a:cubicBezTo>
                    <a:pt x="2412" y="245"/>
                    <a:pt x="2290" y="0"/>
                    <a:pt x="2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2" name="Google Shape;562;p1"/>
          <p:cNvGrpSpPr/>
          <p:nvPr/>
        </p:nvGrpSpPr>
        <p:grpSpPr>
          <a:xfrm>
            <a:off x="7961559" y="-202278"/>
            <a:ext cx="1015476" cy="922487"/>
            <a:chOff x="7961559" y="-202278"/>
            <a:chExt cx="1015476" cy="922487"/>
          </a:xfrm>
        </p:grpSpPr>
        <p:grpSp>
          <p:nvGrpSpPr>
            <p:cNvPr id="563" name="Google Shape;563;p1"/>
            <p:cNvGrpSpPr/>
            <p:nvPr/>
          </p:nvGrpSpPr>
          <p:grpSpPr>
            <a:xfrm>
              <a:off x="7961559" y="-121102"/>
              <a:ext cx="1015476" cy="841311"/>
              <a:chOff x="7961559" y="-121102"/>
              <a:chExt cx="1015476" cy="841311"/>
            </a:xfrm>
          </p:grpSpPr>
          <p:sp>
            <p:nvSpPr>
              <p:cNvPr id="564" name="Google Shape;564;p1"/>
              <p:cNvSpPr/>
              <p:nvPr/>
            </p:nvSpPr>
            <p:spPr>
              <a:xfrm>
                <a:off x="7961559" y="-121102"/>
                <a:ext cx="1015476" cy="841311"/>
              </a:xfrm>
              <a:custGeom>
                <a:rect b="b" l="l" r="r" t="t"/>
                <a:pathLst>
                  <a:path extrusionOk="0" h="25423" w="30686">
                    <a:moveTo>
                      <a:pt x="27538" y="752"/>
                    </a:moveTo>
                    <a:cubicBezTo>
                      <a:pt x="27287" y="1203"/>
                      <a:pt x="27189" y="1722"/>
                      <a:pt x="27229" y="2252"/>
                    </a:cubicBezTo>
                    <a:cubicBezTo>
                      <a:pt x="27242" y="2432"/>
                      <a:pt x="27378" y="2530"/>
                      <a:pt x="27529" y="2530"/>
                    </a:cubicBezTo>
                    <a:cubicBezTo>
                      <a:pt x="27584" y="2530"/>
                      <a:pt x="27642" y="2516"/>
                      <a:pt x="27696" y="2489"/>
                    </a:cubicBezTo>
                    <a:cubicBezTo>
                      <a:pt x="28142" y="2266"/>
                      <a:pt x="28598" y="2111"/>
                      <a:pt x="29096" y="2059"/>
                    </a:cubicBezTo>
                    <a:cubicBezTo>
                      <a:pt x="29200" y="2047"/>
                      <a:pt x="29304" y="2044"/>
                      <a:pt x="29409" y="2044"/>
                    </a:cubicBezTo>
                    <a:cubicBezTo>
                      <a:pt x="29493" y="2044"/>
                      <a:pt x="29577" y="2046"/>
                      <a:pt x="29661" y="2047"/>
                    </a:cubicBezTo>
                    <a:cubicBezTo>
                      <a:pt x="28577" y="2661"/>
                      <a:pt x="27722" y="3836"/>
                      <a:pt x="27269" y="4955"/>
                    </a:cubicBezTo>
                    <a:cubicBezTo>
                      <a:pt x="26258" y="4491"/>
                      <a:pt x="25141" y="4157"/>
                      <a:pt x="24210" y="3855"/>
                    </a:cubicBezTo>
                    <a:cubicBezTo>
                      <a:pt x="24605" y="3218"/>
                      <a:pt x="24959" y="2587"/>
                      <a:pt x="25514" y="2045"/>
                    </a:cubicBezTo>
                    <a:cubicBezTo>
                      <a:pt x="26111" y="1462"/>
                      <a:pt x="26791" y="1079"/>
                      <a:pt x="27538" y="752"/>
                    </a:cubicBezTo>
                    <a:close/>
                    <a:moveTo>
                      <a:pt x="12595" y="1027"/>
                    </a:moveTo>
                    <a:cubicBezTo>
                      <a:pt x="15327" y="1811"/>
                      <a:pt x="18070" y="2529"/>
                      <a:pt x="20766" y="3434"/>
                    </a:cubicBezTo>
                    <a:cubicBezTo>
                      <a:pt x="22397" y="3983"/>
                      <a:pt x="24013" y="4574"/>
                      <a:pt x="25612" y="5209"/>
                    </a:cubicBezTo>
                    <a:cubicBezTo>
                      <a:pt x="27209" y="5845"/>
                      <a:pt x="29143" y="6369"/>
                      <a:pt x="29309" y="8354"/>
                    </a:cubicBezTo>
                    <a:cubicBezTo>
                      <a:pt x="29451" y="10072"/>
                      <a:pt x="28035" y="11633"/>
                      <a:pt x="27068" y="12924"/>
                    </a:cubicBezTo>
                    <a:cubicBezTo>
                      <a:pt x="26195" y="14088"/>
                      <a:pt x="25311" y="15246"/>
                      <a:pt x="24418" y="16396"/>
                    </a:cubicBezTo>
                    <a:cubicBezTo>
                      <a:pt x="22826" y="18445"/>
                      <a:pt x="21188" y="20459"/>
                      <a:pt x="19539" y="22464"/>
                    </a:cubicBezTo>
                    <a:cubicBezTo>
                      <a:pt x="19524" y="22195"/>
                      <a:pt x="19461" y="21928"/>
                      <a:pt x="19354" y="21680"/>
                    </a:cubicBezTo>
                    <a:cubicBezTo>
                      <a:pt x="19115" y="20637"/>
                      <a:pt x="18355" y="20086"/>
                      <a:pt x="17460" y="19565"/>
                    </a:cubicBezTo>
                    <a:cubicBezTo>
                      <a:pt x="15714" y="18549"/>
                      <a:pt x="13820" y="17727"/>
                      <a:pt x="11936" y="17003"/>
                    </a:cubicBezTo>
                    <a:cubicBezTo>
                      <a:pt x="8809" y="15800"/>
                      <a:pt x="5502" y="14826"/>
                      <a:pt x="2152" y="14518"/>
                    </a:cubicBezTo>
                    <a:cubicBezTo>
                      <a:pt x="2111" y="14475"/>
                      <a:pt x="2060" y="14445"/>
                      <a:pt x="2004" y="14426"/>
                    </a:cubicBezTo>
                    <a:cubicBezTo>
                      <a:pt x="5650" y="10068"/>
                      <a:pt x="8995" y="5438"/>
                      <a:pt x="12592" y="1034"/>
                    </a:cubicBezTo>
                    <a:cubicBezTo>
                      <a:pt x="12593" y="1033"/>
                      <a:pt x="12593" y="1030"/>
                      <a:pt x="12595" y="1027"/>
                    </a:cubicBezTo>
                    <a:close/>
                    <a:moveTo>
                      <a:pt x="2405" y="15057"/>
                    </a:moveTo>
                    <a:cubicBezTo>
                      <a:pt x="5033" y="15632"/>
                      <a:pt x="7651" y="16183"/>
                      <a:pt x="10204" y="17071"/>
                    </a:cubicBezTo>
                    <a:cubicBezTo>
                      <a:pt x="11792" y="17624"/>
                      <a:pt x="13350" y="18265"/>
                      <a:pt x="14867" y="18991"/>
                    </a:cubicBezTo>
                    <a:cubicBezTo>
                      <a:pt x="16188" y="19622"/>
                      <a:pt x="18404" y="20363"/>
                      <a:pt x="18730" y="21948"/>
                    </a:cubicBezTo>
                    <a:cubicBezTo>
                      <a:pt x="18739" y="21996"/>
                      <a:pt x="18761" y="22041"/>
                      <a:pt x="18790" y="22080"/>
                    </a:cubicBezTo>
                    <a:cubicBezTo>
                      <a:pt x="19171" y="23986"/>
                      <a:pt x="17751" y="24564"/>
                      <a:pt x="15860" y="24564"/>
                    </a:cubicBezTo>
                    <a:cubicBezTo>
                      <a:pt x="13387" y="24564"/>
                      <a:pt x="10109" y="23576"/>
                      <a:pt x="9006" y="23279"/>
                    </a:cubicBezTo>
                    <a:cubicBezTo>
                      <a:pt x="6257" y="22539"/>
                      <a:pt x="3624" y="21521"/>
                      <a:pt x="932" y="20620"/>
                    </a:cubicBezTo>
                    <a:cubicBezTo>
                      <a:pt x="2540" y="19294"/>
                      <a:pt x="3100" y="17006"/>
                      <a:pt x="2405" y="15057"/>
                    </a:cubicBezTo>
                    <a:close/>
                    <a:moveTo>
                      <a:pt x="27764" y="0"/>
                    </a:moveTo>
                    <a:cubicBezTo>
                      <a:pt x="27737" y="0"/>
                      <a:pt x="27709" y="3"/>
                      <a:pt x="27679" y="10"/>
                    </a:cubicBezTo>
                    <a:cubicBezTo>
                      <a:pt x="26022" y="379"/>
                      <a:pt x="24126" y="1942"/>
                      <a:pt x="23728" y="3695"/>
                    </a:cubicBezTo>
                    <a:cubicBezTo>
                      <a:pt x="23634" y="3662"/>
                      <a:pt x="23538" y="3630"/>
                      <a:pt x="23451" y="3600"/>
                    </a:cubicBezTo>
                    <a:cubicBezTo>
                      <a:pt x="19951" y="2322"/>
                      <a:pt x="16358" y="1151"/>
                      <a:pt x="12702" y="420"/>
                    </a:cubicBezTo>
                    <a:cubicBezTo>
                      <a:pt x="12679" y="415"/>
                      <a:pt x="12656" y="412"/>
                      <a:pt x="12633" y="412"/>
                    </a:cubicBezTo>
                    <a:cubicBezTo>
                      <a:pt x="12569" y="412"/>
                      <a:pt x="12506" y="433"/>
                      <a:pt x="12455" y="474"/>
                    </a:cubicBezTo>
                    <a:cubicBezTo>
                      <a:pt x="12407" y="450"/>
                      <a:pt x="12355" y="436"/>
                      <a:pt x="12303" y="436"/>
                    </a:cubicBezTo>
                    <a:cubicBezTo>
                      <a:pt x="12219" y="436"/>
                      <a:pt x="12133" y="471"/>
                      <a:pt x="12062" y="558"/>
                    </a:cubicBezTo>
                    <a:cubicBezTo>
                      <a:pt x="8338" y="5062"/>
                      <a:pt x="4468" y="9613"/>
                      <a:pt x="1242" y="14492"/>
                    </a:cubicBezTo>
                    <a:cubicBezTo>
                      <a:pt x="1115" y="14685"/>
                      <a:pt x="1310" y="14886"/>
                      <a:pt x="1501" y="14886"/>
                    </a:cubicBezTo>
                    <a:cubicBezTo>
                      <a:pt x="1521" y="14886"/>
                      <a:pt x="1540" y="14884"/>
                      <a:pt x="1560" y="14880"/>
                    </a:cubicBezTo>
                    <a:lnTo>
                      <a:pt x="1560" y="14880"/>
                    </a:lnTo>
                    <a:cubicBezTo>
                      <a:pt x="2429" y="16854"/>
                      <a:pt x="1870" y="18960"/>
                      <a:pt x="296" y="20395"/>
                    </a:cubicBezTo>
                    <a:cubicBezTo>
                      <a:pt x="285" y="20407"/>
                      <a:pt x="275" y="20421"/>
                      <a:pt x="267" y="20436"/>
                    </a:cubicBezTo>
                    <a:cubicBezTo>
                      <a:pt x="72" y="20485"/>
                      <a:pt x="0" y="20810"/>
                      <a:pt x="215" y="20919"/>
                    </a:cubicBezTo>
                    <a:cubicBezTo>
                      <a:pt x="4382" y="23005"/>
                      <a:pt x="9201" y="24296"/>
                      <a:pt x="13762" y="25160"/>
                    </a:cubicBezTo>
                    <a:cubicBezTo>
                      <a:pt x="14470" y="25294"/>
                      <a:pt x="15236" y="25423"/>
                      <a:pt x="15986" y="25423"/>
                    </a:cubicBezTo>
                    <a:cubicBezTo>
                      <a:pt x="16943" y="25423"/>
                      <a:pt x="17873" y="25213"/>
                      <a:pt x="18618" y="24538"/>
                    </a:cubicBezTo>
                    <a:cubicBezTo>
                      <a:pt x="18768" y="24399"/>
                      <a:pt x="18905" y="24244"/>
                      <a:pt x="19026" y="24079"/>
                    </a:cubicBezTo>
                    <a:cubicBezTo>
                      <a:pt x="19122" y="24074"/>
                      <a:pt x="19213" y="24028"/>
                      <a:pt x="19272" y="23953"/>
                    </a:cubicBezTo>
                    <a:cubicBezTo>
                      <a:pt x="21734" y="21049"/>
                      <a:pt x="24101" y="18061"/>
                      <a:pt x="26408" y="15033"/>
                    </a:cubicBezTo>
                    <a:cubicBezTo>
                      <a:pt x="27851" y="13140"/>
                      <a:pt x="30686" y="10362"/>
                      <a:pt x="30053" y="7700"/>
                    </a:cubicBezTo>
                    <a:cubicBezTo>
                      <a:pt x="29791" y="6592"/>
                      <a:pt x="28912" y="5820"/>
                      <a:pt x="27834" y="5237"/>
                    </a:cubicBezTo>
                    <a:cubicBezTo>
                      <a:pt x="28111" y="4632"/>
                      <a:pt x="28428" y="4065"/>
                      <a:pt x="28857" y="3549"/>
                    </a:cubicBezTo>
                    <a:cubicBezTo>
                      <a:pt x="29274" y="3051"/>
                      <a:pt x="29768" y="2661"/>
                      <a:pt x="30231" y="2214"/>
                    </a:cubicBezTo>
                    <a:cubicBezTo>
                      <a:pt x="30297" y="2151"/>
                      <a:pt x="30297" y="2062"/>
                      <a:pt x="30263" y="1988"/>
                    </a:cubicBezTo>
                    <a:cubicBezTo>
                      <a:pt x="30427" y="1923"/>
                      <a:pt x="30404" y="1685"/>
                      <a:pt x="30266" y="1601"/>
                    </a:cubicBezTo>
                    <a:cubicBezTo>
                      <a:pt x="30017" y="1447"/>
                      <a:pt x="29715" y="1385"/>
                      <a:pt x="29395" y="1385"/>
                    </a:cubicBezTo>
                    <a:cubicBezTo>
                      <a:pt x="28865" y="1385"/>
                      <a:pt x="28286" y="1555"/>
                      <a:pt x="27812" y="1762"/>
                    </a:cubicBezTo>
                    <a:cubicBezTo>
                      <a:pt x="27835" y="1327"/>
                      <a:pt x="27984" y="930"/>
                      <a:pt x="28228" y="535"/>
                    </a:cubicBezTo>
                    <a:cubicBezTo>
                      <a:pt x="28316" y="393"/>
                      <a:pt x="28203" y="256"/>
                      <a:pt x="28070" y="230"/>
                    </a:cubicBezTo>
                    <a:cubicBezTo>
                      <a:pt x="28032" y="105"/>
                      <a:pt x="27921" y="0"/>
                      <a:pt x="277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1"/>
              <p:cNvSpPr/>
              <p:nvPr/>
            </p:nvSpPr>
            <p:spPr>
              <a:xfrm>
                <a:off x="8300393" y="-9514"/>
                <a:ext cx="454393" cy="238465"/>
              </a:xfrm>
              <a:custGeom>
                <a:rect b="b" l="l" r="r" t="t"/>
                <a:pathLst>
                  <a:path extrusionOk="0" h="7206" w="13731">
                    <a:moveTo>
                      <a:pt x="3405" y="398"/>
                    </a:moveTo>
                    <a:cubicBezTo>
                      <a:pt x="6672" y="1199"/>
                      <a:pt x="9840" y="2187"/>
                      <a:pt x="13011" y="3312"/>
                    </a:cubicBezTo>
                    <a:cubicBezTo>
                      <a:pt x="12479" y="3907"/>
                      <a:pt x="12000" y="4550"/>
                      <a:pt x="11473" y="5149"/>
                    </a:cubicBezTo>
                    <a:cubicBezTo>
                      <a:pt x="11067" y="5608"/>
                      <a:pt x="10614" y="6052"/>
                      <a:pt x="10240" y="6544"/>
                    </a:cubicBezTo>
                    <a:cubicBezTo>
                      <a:pt x="10193" y="6499"/>
                      <a:pt x="10133" y="6469"/>
                      <a:pt x="10070" y="6455"/>
                    </a:cubicBezTo>
                    <a:cubicBezTo>
                      <a:pt x="6912" y="5792"/>
                      <a:pt x="3808" y="4954"/>
                      <a:pt x="694" y="4118"/>
                    </a:cubicBezTo>
                    <a:cubicBezTo>
                      <a:pt x="1630" y="2949"/>
                      <a:pt x="2576" y="1722"/>
                      <a:pt x="3379" y="460"/>
                    </a:cubicBezTo>
                    <a:cubicBezTo>
                      <a:pt x="3391" y="441"/>
                      <a:pt x="3400" y="419"/>
                      <a:pt x="3405" y="398"/>
                    </a:cubicBezTo>
                    <a:close/>
                    <a:moveTo>
                      <a:pt x="3390" y="1"/>
                    </a:moveTo>
                    <a:cubicBezTo>
                      <a:pt x="3293" y="1"/>
                      <a:pt x="3228" y="67"/>
                      <a:pt x="3207" y="145"/>
                    </a:cubicBezTo>
                    <a:cubicBezTo>
                      <a:pt x="3193" y="142"/>
                      <a:pt x="3178" y="141"/>
                      <a:pt x="3164" y="141"/>
                    </a:cubicBezTo>
                    <a:cubicBezTo>
                      <a:pt x="3106" y="141"/>
                      <a:pt x="3049" y="162"/>
                      <a:pt x="3007" y="202"/>
                    </a:cubicBezTo>
                    <a:cubicBezTo>
                      <a:pt x="1927" y="1257"/>
                      <a:pt x="951" y="2528"/>
                      <a:pt x="109" y="3779"/>
                    </a:cubicBezTo>
                    <a:cubicBezTo>
                      <a:pt x="0" y="3940"/>
                      <a:pt x="81" y="4110"/>
                      <a:pt x="218" y="4202"/>
                    </a:cubicBezTo>
                    <a:cubicBezTo>
                      <a:pt x="152" y="4348"/>
                      <a:pt x="198" y="4559"/>
                      <a:pt x="394" y="4628"/>
                    </a:cubicBezTo>
                    <a:cubicBezTo>
                      <a:pt x="3495" y="5723"/>
                      <a:pt x="6690" y="6516"/>
                      <a:pt x="9906" y="7192"/>
                    </a:cubicBezTo>
                    <a:cubicBezTo>
                      <a:pt x="9929" y="7196"/>
                      <a:pt x="9953" y="7198"/>
                      <a:pt x="9976" y="7198"/>
                    </a:cubicBezTo>
                    <a:cubicBezTo>
                      <a:pt x="10025" y="7198"/>
                      <a:pt x="10074" y="7189"/>
                      <a:pt x="10119" y="7169"/>
                    </a:cubicBezTo>
                    <a:cubicBezTo>
                      <a:pt x="10161" y="7192"/>
                      <a:pt x="10209" y="7206"/>
                      <a:pt x="10256" y="7206"/>
                    </a:cubicBezTo>
                    <a:cubicBezTo>
                      <a:pt x="10298" y="7206"/>
                      <a:pt x="10339" y="7195"/>
                      <a:pt x="10377" y="7172"/>
                    </a:cubicBezTo>
                    <a:cubicBezTo>
                      <a:pt x="11037" y="6764"/>
                      <a:pt x="11583" y="6120"/>
                      <a:pt x="12095" y="5545"/>
                    </a:cubicBezTo>
                    <a:cubicBezTo>
                      <a:pt x="12622" y="4956"/>
                      <a:pt x="13156" y="4348"/>
                      <a:pt x="13591" y="3686"/>
                    </a:cubicBezTo>
                    <a:cubicBezTo>
                      <a:pt x="13731" y="3473"/>
                      <a:pt x="13565" y="3257"/>
                      <a:pt x="13360" y="3204"/>
                    </a:cubicBezTo>
                    <a:cubicBezTo>
                      <a:pt x="13446" y="3060"/>
                      <a:pt x="13441" y="2847"/>
                      <a:pt x="13259" y="2773"/>
                    </a:cubicBezTo>
                    <a:cubicBezTo>
                      <a:pt x="10102" y="1488"/>
                      <a:pt x="6785" y="578"/>
                      <a:pt x="3428" y="4"/>
                    </a:cubicBezTo>
                    <a:cubicBezTo>
                      <a:pt x="3415" y="2"/>
                      <a:pt x="3402" y="1"/>
                      <a:pt x="33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1"/>
              <p:cNvSpPr/>
              <p:nvPr/>
            </p:nvSpPr>
            <p:spPr>
              <a:xfrm>
                <a:off x="8035852" y="538101"/>
                <a:ext cx="467895" cy="136871"/>
              </a:xfrm>
              <a:custGeom>
                <a:rect b="b" l="l" r="r" t="t"/>
                <a:pathLst>
                  <a:path extrusionOk="0" h="4136" w="14139">
                    <a:moveTo>
                      <a:pt x="214" y="0"/>
                    </a:moveTo>
                    <a:cubicBezTo>
                      <a:pt x="73" y="0"/>
                      <a:pt x="1" y="223"/>
                      <a:pt x="148" y="285"/>
                    </a:cubicBezTo>
                    <a:cubicBezTo>
                      <a:pt x="4430" y="2105"/>
                      <a:pt x="9175" y="3165"/>
                      <a:pt x="13711" y="4129"/>
                    </a:cubicBezTo>
                    <a:cubicBezTo>
                      <a:pt x="13733" y="4134"/>
                      <a:pt x="13753" y="4136"/>
                      <a:pt x="13772" y="4136"/>
                    </a:cubicBezTo>
                    <a:cubicBezTo>
                      <a:pt x="14058" y="4136"/>
                      <a:pt x="14139" y="3678"/>
                      <a:pt x="13826" y="3612"/>
                    </a:cubicBezTo>
                    <a:cubicBezTo>
                      <a:pt x="9221" y="2642"/>
                      <a:pt x="4795" y="1178"/>
                      <a:pt x="250" y="5"/>
                    </a:cubicBezTo>
                    <a:cubicBezTo>
                      <a:pt x="238" y="2"/>
                      <a:pt x="226" y="0"/>
                      <a:pt x="2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1"/>
              <p:cNvSpPr/>
              <p:nvPr/>
            </p:nvSpPr>
            <p:spPr>
              <a:xfrm>
                <a:off x="8065073" y="496669"/>
                <a:ext cx="284728" cy="96829"/>
              </a:xfrm>
              <a:custGeom>
                <a:rect b="b" l="l" r="r" t="t"/>
                <a:pathLst>
                  <a:path extrusionOk="0" h="2926" w="8604">
                    <a:moveTo>
                      <a:pt x="215" y="0"/>
                    </a:moveTo>
                    <a:cubicBezTo>
                      <a:pt x="39" y="0"/>
                      <a:pt x="1" y="272"/>
                      <a:pt x="187" y="332"/>
                    </a:cubicBezTo>
                    <a:cubicBezTo>
                      <a:pt x="2858" y="1203"/>
                      <a:pt x="5540" y="2122"/>
                      <a:pt x="8234" y="2917"/>
                    </a:cubicBezTo>
                    <a:cubicBezTo>
                      <a:pt x="8253" y="2923"/>
                      <a:pt x="8272" y="2925"/>
                      <a:pt x="8291" y="2925"/>
                    </a:cubicBezTo>
                    <a:cubicBezTo>
                      <a:pt x="8497" y="2925"/>
                      <a:pt x="8604" y="2586"/>
                      <a:pt x="8387" y="2496"/>
                    </a:cubicBezTo>
                    <a:cubicBezTo>
                      <a:pt x="5794" y="1431"/>
                      <a:pt x="2990" y="626"/>
                      <a:pt x="259" y="6"/>
                    </a:cubicBezTo>
                    <a:cubicBezTo>
                      <a:pt x="243" y="2"/>
                      <a:pt x="229" y="0"/>
                      <a:pt x="2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1"/>
              <p:cNvSpPr/>
              <p:nvPr/>
            </p:nvSpPr>
            <p:spPr>
              <a:xfrm>
                <a:off x="8062458" y="453450"/>
                <a:ext cx="442447" cy="137566"/>
              </a:xfrm>
              <a:custGeom>
                <a:rect b="b" l="l" r="r" t="t"/>
                <a:pathLst>
                  <a:path extrusionOk="0" h="4157" w="13370">
                    <a:moveTo>
                      <a:pt x="229" y="0"/>
                    </a:moveTo>
                    <a:cubicBezTo>
                      <a:pt x="49" y="0"/>
                      <a:pt x="1" y="275"/>
                      <a:pt x="194" y="325"/>
                    </a:cubicBezTo>
                    <a:cubicBezTo>
                      <a:pt x="4520" y="1454"/>
                      <a:pt x="8735" y="2768"/>
                      <a:pt x="12987" y="4146"/>
                    </a:cubicBezTo>
                    <a:cubicBezTo>
                      <a:pt x="13009" y="4154"/>
                      <a:pt x="13030" y="4157"/>
                      <a:pt x="13051" y="4157"/>
                    </a:cubicBezTo>
                    <a:cubicBezTo>
                      <a:pt x="13262" y="4157"/>
                      <a:pt x="13370" y="3801"/>
                      <a:pt x="13146" y="3708"/>
                    </a:cubicBezTo>
                    <a:cubicBezTo>
                      <a:pt x="9037" y="2045"/>
                      <a:pt x="4617" y="824"/>
                      <a:pt x="264" y="4"/>
                    </a:cubicBezTo>
                    <a:cubicBezTo>
                      <a:pt x="252" y="1"/>
                      <a:pt x="240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1"/>
              <p:cNvSpPr/>
              <p:nvPr/>
            </p:nvSpPr>
            <p:spPr>
              <a:xfrm>
                <a:off x="8133177" y="416684"/>
                <a:ext cx="277381" cy="106657"/>
              </a:xfrm>
              <a:custGeom>
                <a:rect b="b" l="l" r="r" t="t"/>
                <a:pathLst>
                  <a:path extrusionOk="0" h="3223" w="8382">
                    <a:moveTo>
                      <a:pt x="213" y="0"/>
                    </a:moveTo>
                    <a:cubicBezTo>
                      <a:pt x="41" y="0"/>
                      <a:pt x="0" y="259"/>
                      <a:pt x="181" y="314"/>
                    </a:cubicBezTo>
                    <a:cubicBezTo>
                      <a:pt x="2848" y="1118"/>
                      <a:pt x="5404" y="2014"/>
                      <a:pt x="7928" y="3198"/>
                    </a:cubicBezTo>
                    <a:cubicBezTo>
                      <a:pt x="7964" y="3215"/>
                      <a:pt x="8000" y="3222"/>
                      <a:pt x="8033" y="3222"/>
                    </a:cubicBezTo>
                    <a:cubicBezTo>
                      <a:pt x="8252" y="3222"/>
                      <a:pt x="8382" y="2897"/>
                      <a:pt x="8145" y="2778"/>
                    </a:cubicBezTo>
                    <a:cubicBezTo>
                      <a:pt x="5669" y="1537"/>
                      <a:pt x="2973" y="533"/>
                      <a:pt x="250" y="4"/>
                    </a:cubicBezTo>
                    <a:cubicBezTo>
                      <a:pt x="237" y="2"/>
                      <a:pt x="225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0" name="Google Shape;570;p1"/>
            <p:cNvGrpSpPr/>
            <p:nvPr/>
          </p:nvGrpSpPr>
          <p:grpSpPr>
            <a:xfrm>
              <a:off x="8502092" y="-202278"/>
              <a:ext cx="136937" cy="83460"/>
              <a:chOff x="8502092" y="-202278"/>
              <a:chExt cx="136937" cy="83460"/>
            </a:xfrm>
          </p:grpSpPr>
          <p:sp>
            <p:nvSpPr>
              <p:cNvPr id="571" name="Google Shape;571;p1"/>
              <p:cNvSpPr/>
              <p:nvPr/>
            </p:nvSpPr>
            <p:spPr>
              <a:xfrm>
                <a:off x="8502092" y="-153466"/>
                <a:ext cx="103910" cy="34648"/>
              </a:xfrm>
              <a:custGeom>
                <a:rect b="b" l="l" r="r" t="t"/>
                <a:pathLst>
                  <a:path extrusionOk="0" h="1047" w="3140">
                    <a:moveTo>
                      <a:pt x="230" y="0"/>
                    </a:moveTo>
                    <a:cubicBezTo>
                      <a:pt x="60" y="0"/>
                      <a:pt x="1" y="269"/>
                      <a:pt x="188" y="320"/>
                    </a:cubicBezTo>
                    <a:cubicBezTo>
                      <a:pt x="1065" y="565"/>
                      <a:pt x="1943" y="839"/>
                      <a:pt x="2833" y="1041"/>
                    </a:cubicBezTo>
                    <a:cubicBezTo>
                      <a:pt x="2849" y="1045"/>
                      <a:pt x="2865" y="1047"/>
                      <a:pt x="2880" y="1047"/>
                    </a:cubicBezTo>
                    <a:cubicBezTo>
                      <a:pt x="3074" y="1047"/>
                      <a:pt x="3140" y="752"/>
                      <a:pt x="2929" y="689"/>
                    </a:cubicBezTo>
                    <a:cubicBezTo>
                      <a:pt x="2056" y="424"/>
                      <a:pt x="1159" y="229"/>
                      <a:pt x="273" y="6"/>
                    </a:cubicBezTo>
                    <a:cubicBezTo>
                      <a:pt x="258" y="2"/>
                      <a:pt x="244" y="0"/>
                      <a:pt x="2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1"/>
              <p:cNvSpPr/>
              <p:nvPr/>
            </p:nvSpPr>
            <p:spPr>
              <a:xfrm>
                <a:off x="8542101" y="-202278"/>
                <a:ext cx="96928" cy="43881"/>
              </a:xfrm>
              <a:custGeom>
                <a:rect b="b" l="l" r="r" t="t"/>
                <a:pathLst>
                  <a:path extrusionOk="0" h="1326" w="2929">
                    <a:moveTo>
                      <a:pt x="234" y="0"/>
                    </a:moveTo>
                    <a:cubicBezTo>
                      <a:pt x="88" y="0"/>
                      <a:pt x="0" y="234"/>
                      <a:pt x="153" y="305"/>
                    </a:cubicBezTo>
                    <a:cubicBezTo>
                      <a:pt x="944" y="674"/>
                      <a:pt x="1772" y="1012"/>
                      <a:pt x="2592" y="1311"/>
                    </a:cubicBezTo>
                    <a:cubicBezTo>
                      <a:pt x="2619" y="1321"/>
                      <a:pt x="2645" y="1326"/>
                      <a:pt x="2669" y="1326"/>
                    </a:cubicBezTo>
                    <a:cubicBezTo>
                      <a:pt x="2872" y="1326"/>
                      <a:pt x="2929" y="989"/>
                      <a:pt x="2706" y="897"/>
                    </a:cubicBezTo>
                    <a:cubicBezTo>
                      <a:pt x="1916" y="571"/>
                      <a:pt x="1094" y="266"/>
                      <a:pt x="279" y="7"/>
                    </a:cubicBezTo>
                    <a:cubicBezTo>
                      <a:pt x="263" y="2"/>
                      <a:pt x="248" y="0"/>
                      <a:pt x="2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73" name="Google Shape;573;p1"/>
          <p:cNvGrpSpPr/>
          <p:nvPr/>
        </p:nvGrpSpPr>
        <p:grpSpPr>
          <a:xfrm>
            <a:off x="4816519" y="4288164"/>
            <a:ext cx="772313" cy="497744"/>
            <a:chOff x="4816519" y="4288164"/>
            <a:chExt cx="772313" cy="497744"/>
          </a:xfrm>
        </p:grpSpPr>
        <p:sp>
          <p:nvSpPr>
            <p:cNvPr id="574" name="Google Shape;574;p1"/>
            <p:cNvSpPr/>
            <p:nvPr/>
          </p:nvSpPr>
          <p:spPr>
            <a:xfrm>
              <a:off x="4925186" y="4301061"/>
              <a:ext cx="627897" cy="471965"/>
            </a:xfrm>
            <a:custGeom>
              <a:rect b="b" l="l" r="r" t="t"/>
              <a:pathLst>
                <a:path extrusionOk="0" h="14262" w="18974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"/>
            <p:cNvSpPr/>
            <p:nvPr/>
          </p:nvSpPr>
          <p:spPr>
            <a:xfrm>
              <a:off x="4816519" y="4288164"/>
              <a:ext cx="772313" cy="497744"/>
            </a:xfrm>
            <a:custGeom>
              <a:rect b="b" l="l" r="r" t="t"/>
              <a:pathLst>
                <a:path extrusionOk="0" h="15041" w="23338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6" name="Google Shape;576;p1"/>
          <p:cNvGrpSpPr/>
          <p:nvPr/>
        </p:nvGrpSpPr>
        <p:grpSpPr>
          <a:xfrm>
            <a:off x="1637980" y="2854741"/>
            <a:ext cx="851139" cy="910474"/>
            <a:chOff x="1637980" y="2854741"/>
            <a:chExt cx="851139" cy="910474"/>
          </a:xfrm>
        </p:grpSpPr>
        <p:grpSp>
          <p:nvGrpSpPr>
            <p:cNvPr id="577" name="Google Shape;577;p1"/>
            <p:cNvGrpSpPr/>
            <p:nvPr/>
          </p:nvGrpSpPr>
          <p:grpSpPr>
            <a:xfrm>
              <a:off x="1637980" y="2854741"/>
              <a:ext cx="851139" cy="910474"/>
              <a:chOff x="1637980" y="2854741"/>
              <a:chExt cx="851139" cy="910474"/>
            </a:xfrm>
          </p:grpSpPr>
          <p:sp>
            <p:nvSpPr>
              <p:cNvPr id="578" name="Google Shape;578;p1"/>
              <p:cNvSpPr/>
              <p:nvPr/>
            </p:nvSpPr>
            <p:spPr>
              <a:xfrm>
                <a:off x="1659027" y="2860301"/>
                <a:ext cx="177475" cy="191539"/>
              </a:xfrm>
              <a:custGeom>
                <a:rect b="b" l="l" r="r" t="t"/>
                <a:pathLst>
                  <a:path extrusionOk="0" h="5788" w="5363">
                    <a:moveTo>
                      <a:pt x="1470" y="1"/>
                    </a:moveTo>
                    <a:cubicBezTo>
                      <a:pt x="747" y="1"/>
                      <a:pt x="1" y="780"/>
                      <a:pt x="456" y="1627"/>
                    </a:cubicBezTo>
                    <a:cubicBezTo>
                      <a:pt x="661" y="2011"/>
                      <a:pt x="604" y="2480"/>
                      <a:pt x="623" y="2901"/>
                    </a:cubicBezTo>
                    <a:cubicBezTo>
                      <a:pt x="646" y="3408"/>
                      <a:pt x="716" y="3869"/>
                      <a:pt x="923" y="4334"/>
                    </a:cubicBezTo>
                    <a:cubicBezTo>
                      <a:pt x="1288" y="5159"/>
                      <a:pt x="2009" y="5787"/>
                      <a:pt x="2933" y="5787"/>
                    </a:cubicBezTo>
                    <a:cubicBezTo>
                      <a:pt x="2965" y="5787"/>
                      <a:pt x="2998" y="5786"/>
                      <a:pt x="3030" y="5785"/>
                    </a:cubicBezTo>
                    <a:cubicBezTo>
                      <a:pt x="3767" y="5750"/>
                      <a:pt x="4217" y="5125"/>
                      <a:pt x="4073" y="4416"/>
                    </a:cubicBezTo>
                    <a:cubicBezTo>
                      <a:pt x="4009" y="4091"/>
                      <a:pt x="3943" y="3768"/>
                      <a:pt x="3877" y="3445"/>
                    </a:cubicBezTo>
                    <a:lnTo>
                      <a:pt x="3877" y="3445"/>
                    </a:lnTo>
                    <a:cubicBezTo>
                      <a:pt x="3909" y="3446"/>
                      <a:pt x="3940" y="3451"/>
                      <a:pt x="3971" y="3452"/>
                    </a:cubicBezTo>
                    <a:cubicBezTo>
                      <a:pt x="3993" y="3453"/>
                      <a:pt x="4016" y="3454"/>
                      <a:pt x="4038" y="3454"/>
                    </a:cubicBezTo>
                    <a:cubicBezTo>
                      <a:pt x="5362" y="3454"/>
                      <a:pt x="5337" y="1359"/>
                      <a:pt x="3971" y="1288"/>
                    </a:cubicBezTo>
                    <a:cubicBezTo>
                      <a:pt x="3603" y="1270"/>
                      <a:pt x="3393" y="1092"/>
                      <a:pt x="3165" y="815"/>
                    </a:cubicBezTo>
                    <a:cubicBezTo>
                      <a:pt x="2959" y="565"/>
                      <a:pt x="2716" y="463"/>
                      <a:pt x="2475" y="463"/>
                    </a:cubicBezTo>
                    <a:cubicBezTo>
                      <a:pt x="2412" y="463"/>
                      <a:pt x="2350" y="470"/>
                      <a:pt x="2289" y="482"/>
                    </a:cubicBezTo>
                    <a:cubicBezTo>
                      <a:pt x="2084" y="143"/>
                      <a:pt x="1779" y="1"/>
                      <a:pt x="1470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1"/>
              <p:cNvSpPr/>
              <p:nvPr/>
            </p:nvSpPr>
            <p:spPr>
              <a:xfrm>
                <a:off x="1977310" y="3359865"/>
                <a:ext cx="481198" cy="382053"/>
              </a:xfrm>
              <a:custGeom>
                <a:rect b="b" l="l" r="r" t="t"/>
                <a:pathLst>
                  <a:path extrusionOk="0" h="11545" w="14541">
                    <a:moveTo>
                      <a:pt x="5344" y="0"/>
                    </a:moveTo>
                    <a:cubicBezTo>
                      <a:pt x="5114" y="0"/>
                      <a:pt x="4888" y="70"/>
                      <a:pt x="4709" y="224"/>
                    </a:cubicBezTo>
                    <a:cubicBezTo>
                      <a:pt x="4594" y="258"/>
                      <a:pt x="4483" y="303"/>
                      <a:pt x="4375" y="356"/>
                    </a:cubicBezTo>
                    <a:cubicBezTo>
                      <a:pt x="3835" y="636"/>
                      <a:pt x="3584" y="1096"/>
                      <a:pt x="3510" y="1618"/>
                    </a:cubicBezTo>
                    <a:cubicBezTo>
                      <a:pt x="3195" y="1804"/>
                      <a:pt x="2838" y="1905"/>
                      <a:pt x="2448" y="1905"/>
                    </a:cubicBezTo>
                    <a:cubicBezTo>
                      <a:pt x="2249" y="1905"/>
                      <a:pt x="2041" y="1878"/>
                      <a:pt x="1825" y="1823"/>
                    </a:cubicBezTo>
                    <a:cubicBezTo>
                      <a:pt x="1723" y="1798"/>
                      <a:pt x="1626" y="1785"/>
                      <a:pt x="1533" y="1785"/>
                    </a:cubicBezTo>
                    <a:cubicBezTo>
                      <a:pt x="399" y="1785"/>
                      <a:pt x="1" y="3594"/>
                      <a:pt x="1249" y="3911"/>
                    </a:cubicBezTo>
                    <a:cubicBezTo>
                      <a:pt x="1427" y="3954"/>
                      <a:pt x="1606" y="3989"/>
                      <a:pt x="1787" y="4014"/>
                    </a:cubicBezTo>
                    <a:cubicBezTo>
                      <a:pt x="1830" y="4184"/>
                      <a:pt x="1908" y="4344"/>
                      <a:pt x="2017" y="4484"/>
                    </a:cubicBezTo>
                    <a:cubicBezTo>
                      <a:pt x="4601" y="7780"/>
                      <a:pt x="9244" y="9063"/>
                      <a:pt x="12588" y="11377"/>
                    </a:cubicBezTo>
                    <a:cubicBezTo>
                      <a:pt x="12756" y="11494"/>
                      <a:pt x="12934" y="11544"/>
                      <a:pt x="13109" y="11544"/>
                    </a:cubicBezTo>
                    <a:cubicBezTo>
                      <a:pt x="13858" y="11544"/>
                      <a:pt x="14540" y="10612"/>
                      <a:pt x="14067" y="9896"/>
                    </a:cubicBezTo>
                    <a:cubicBezTo>
                      <a:pt x="12569" y="7628"/>
                      <a:pt x="10683" y="5613"/>
                      <a:pt x="8937" y="3536"/>
                    </a:cubicBezTo>
                    <a:cubicBezTo>
                      <a:pt x="8345" y="2834"/>
                      <a:pt x="7452" y="1362"/>
                      <a:pt x="6391" y="617"/>
                    </a:cubicBezTo>
                    <a:cubicBezTo>
                      <a:pt x="6200" y="234"/>
                      <a:pt x="5764" y="0"/>
                      <a:pt x="5344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1"/>
              <p:cNvSpPr/>
              <p:nvPr/>
            </p:nvSpPr>
            <p:spPr>
              <a:xfrm>
                <a:off x="1637980" y="2854741"/>
                <a:ext cx="851139" cy="910474"/>
              </a:xfrm>
              <a:custGeom>
                <a:rect b="b" l="l" r="r" t="t"/>
                <a:pathLst>
                  <a:path extrusionOk="0" h="27513" w="25720">
                    <a:moveTo>
                      <a:pt x="994" y="589"/>
                    </a:moveTo>
                    <a:cubicBezTo>
                      <a:pt x="2625" y="839"/>
                      <a:pt x="4230" y="1315"/>
                      <a:pt x="5575" y="2259"/>
                    </a:cubicBezTo>
                    <a:cubicBezTo>
                      <a:pt x="5570" y="2279"/>
                      <a:pt x="5567" y="2300"/>
                      <a:pt x="5567" y="2321"/>
                    </a:cubicBezTo>
                    <a:cubicBezTo>
                      <a:pt x="5598" y="2841"/>
                      <a:pt x="5255" y="3270"/>
                      <a:pt x="4790" y="3270"/>
                    </a:cubicBezTo>
                    <a:cubicBezTo>
                      <a:pt x="4666" y="3270"/>
                      <a:pt x="4532" y="3239"/>
                      <a:pt x="4395" y="3171"/>
                    </a:cubicBezTo>
                    <a:cubicBezTo>
                      <a:pt x="4367" y="3157"/>
                      <a:pt x="4337" y="3150"/>
                      <a:pt x="4306" y="3150"/>
                    </a:cubicBezTo>
                    <a:cubicBezTo>
                      <a:pt x="4278" y="3150"/>
                      <a:pt x="4249" y="3156"/>
                      <a:pt x="4224" y="3168"/>
                    </a:cubicBezTo>
                    <a:cubicBezTo>
                      <a:pt x="4189" y="3133"/>
                      <a:pt x="4155" y="3099"/>
                      <a:pt x="4121" y="3067"/>
                    </a:cubicBezTo>
                    <a:cubicBezTo>
                      <a:pt x="4060" y="3010"/>
                      <a:pt x="3992" y="2985"/>
                      <a:pt x="3926" y="2985"/>
                    </a:cubicBezTo>
                    <a:cubicBezTo>
                      <a:pt x="3700" y="2985"/>
                      <a:pt x="3504" y="3272"/>
                      <a:pt x="3709" y="3478"/>
                    </a:cubicBezTo>
                    <a:cubicBezTo>
                      <a:pt x="4187" y="3956"/>
                      <a:pt x="4882" y="4591"/>
                      <a:pt x="4648" y="5351"/>
                    </a:cubicBezTo>
                    <a:cubicBezTo>
                      <a:pt x="4528" y="5738"/>
                      <a:pt x="4188" y="5875"/>
                      <a:pt x="3830" y="5875"/>
                    </a:cubicBezTo>
                    <a:cubicBezTo>
                      <a:pt x="3746" y="5875"/>
                      <a:pt x="3660" y="5867"/>
                      <a:pt x="3576" y="5853"/>
                    </a:cubicBezTo>
                    <a:cubicBezTo>
                      <a:pt x="3357" y="5818"/>
                      <a:pt x="2515" y="5634"/>
                      <a:pt x="2548" y="5354"/>
                    </a:cubicBezTo>
                    <a:cubicBezTo>
                      <a:pt x="2562" y="5237"/>
                      <a:pt x="2449" y="5161"/>
                      <a:pt x="2342" y="5161"/>
                    </a:cubicBezTo>
                    <a:cubicBezTo>
                      <a:pt x="2290" y="5161"/>
                      <a:pt x="2239" y="5179"/>
                      <a:pt x="2205" y="5221"/>
                    </a:cubicBezTo>
                    <a:cubicBezTo>
                      <a:pt x="2198" y="5041"/>
                      <a:pt x="2190" y="4864"/>
                      <a:pt x="2175" y="4689"/>
                    </a:cubicBezTo>
                    <a:lnTo>
                      <a:pt x="2176" y="4689"/>
                    </a:lnTo>
                    <a:cubicBezTo>
                      <a:pt x="2055" y="3234"/>
                      <a:pt x="1635" y="1885"/>
                      <a:pt x="994" y="589"/>
                    </a:cubicBezTo>
                    <a:close/>
                    <a:moveTo>
                      <a:pt x="6094" y="2655"/>
                    </a:moveTo>
                    <a:cubicBezTo>
                      <a:pt x="6247" y="2785"/>
                      <a:pt x="6400" y="2916"/>
                      <a:pt x="6544" y="3060"/>
                    </a:cubicBezTo>
                    <a:cubicBezTo>
                      <a:pt x="8160" y="4679"/>
                      <a:pt x="9485" y="8566"/>
                      <a:pt x="6181" y="9191"/>
                    </a:cubicBezTo>
                    <a:cubicBezTo>
                      <a:pt x="5969" y="9231"/>
                      <a:pt x="5744" y="9251"/>
                      <a:pt x="5515" y="9251"/>
                    </a:cubicBezTo>
                    <a:cubicBezTo>
                      <a:pt x="4588" y="9251"/>
                      <a:pt x="3582" y="8921"/>
                      <a:pt x="2980" y="8253"/>
                    </a:cubicBezTo>
                    <a:cubicBezTo>
                      <a:pt x="2349" y="7553"/>
                      <a:pt x="2262" y="6640"/>
                      <a:pt x="2225" y="5737"/>
                    </a:cubicBezTo>
                    <a:lnTo>
                      <a:pt x="2225" y="5737"/>
                    </a:lnTo>
                    <a:cubicBezTo>
                      <a:pt x="2384" y="5954"/>
                      <a:pt x="2724" y="6091"/>
                      <a:pt x="2982" y="6192"/>
                    </a:cubicBezTo>
                    <a:cubicBezTo>
                      <a:pt x="3280" y="6309"/>
                      <a:pt x="3609" y="6398"/>
                      <a:pt x="3930" y="6398"/>
                    </a:cubicBezTo>
                    <a:cubicBezTo>
                      <a:pt x="4205" y="6398"/>
                      <a:pt x="4474" y="6332"/>
                      <a:pt x="4714" y="6163"/>
                    </a:cubicBezTo>
                    <a:cubicBezTo>
                      <a:pt x="5659" y="5495"/>
                      <a:pt x="5247" y="4440"/>
                      <a:pt x="4654" y="3662"/>
                    </a:cubicBezTo>
                    <a:lnTo>
                      <a:pt x="4654" y="3662"/>
                    </a:lnTo>
                    <a:cubicBezTo>
                      <a:pt x="4708" y="3668"/>
                      <a:pt x="4763" y="3672"/>
                      <a:pt x="4817" y="3672"/>
                    </a:cubicBezTo>
                    <a:cubicBezTo>
                      <a:pt x="5417" y="3672"/>
                      <a:pt x="5993" y="3268"/>
                      <a:pt x="6094" y="2655"/>
                    </a:cubicBezTo>
                    <a:close/>
                    <a:moveTo>
                      <a:pt x="8192" y="8998"/>
                    </a:moveTo>
                    <a:cubicBezTo>
                      <a:pt x="10846" y="10302"/>
                      <a:pt x="13138" y="12431"/>
                      <a:pt x="15184" y="14668"/>
                    </a:cubicBezTo>
                    <a:cubicBezTo>
                      <a:pt x="15103" y="14689"/>
                      <a:pt x="15031" y="14744"/>
                      <a:pt x="14997" y="14853"/>
                    </a:cubicBezTo>
                    <a:cubicBezTo>
                      <a:pt x="14311" y="17071"/>
                      <a:pt x="12095" y="16968"/>
                      <a:pt x="10195" y="17014"/>
                    </a:cubicBezTo>
                    <a:cubicBezTo>
                      <a:pt x="8564" y="14957"/>
                      <a:pt x="7344" y="12595"/>
                      <a:pt x="6746" y="9884"/>
                    </a:cubicBezTo>
                    <a:cubicBezTo>
                      <a:pt x="7301" y="9724"/>
                      <a:pt x="7802" y="9433"/>
                      <a:pt x="8191" y="8998"/>
                    </a:cubicBezTo>
                    <a:close/>
                    <a:moveTo>
                      <a:pt x="15524" y="15043"/>
                    </a:moveTo>
                    <a:cubicBezTo>
                      <a:pt x="16137" y="15724"/>
                      <a:pt x="16726" y="16412"/>
                      <a:pt x="17297" y="17084"/>
                    </a:cubicBezTo>
                    <a:cubicBezTo>
                      <a:pt x="19805" y="20045"/>
                      <a:pt x="21773" y="23480"/>
                      <a:pt x="24243" y="26450"/>
                    </a:cubicBezTo>
                    <a:cubicBezTo>
                      <a:pt x="19213" y="24483"/>
                      <a:pt x="14031" y="21609"/>
                      <a:pt x="10543" y="17441"/>
                    </a:cubicBezTo>
                    <a:lnTo>
                      <a:pt x="10545" y="17441"/>
                    </a:lnTo>
                    <a:cubicBezTo>
                      <a:pt x="10847" y="17475"/>
                      <a:pt x="11166" y="17494"/>
                      <a:pt x="11490" y="17494"/>
                    </a:cubicBezTo>
                    <a:cubicBezTo>
                      <a:pt x="13251" y="17494"/>
                      <a:pt x="15172" y="16929"/>
                      <a:pt x="15524" y="15043"/>
                    </a:cubicBezTo>
                    <a:close/>
                    <a:moveTo>
                      <a:pt x="278" y="1"/>
                    </a:moveTo>
                    <a:cubicBezTo>
                      <a:pt x="44" y="1"/>
                      <a:pt x="1" y="264"/>
                      <a:pt x="127" y="407"/>
                    </a:cubicBezTo>
                    <a:cubicBezTo>
                      <a:pt x="110" y="493"/>
                      <a:pt x="125" y="580"/>
                      <a:pt x="167" y="657"/>
                    </a:cubicBezTo>
                    <a:cubicBezTo>
                      <a:pt x="1167" y="2554"/>
                      <a:pt x="1292" y="4320"/>
                      <a:pt x="1487" y="6402"/>
                    </a:cubicBezTo>
                    <a:cubicBezTo>
                      <a:pt x="1588" y="7481"/>
                      <a:pt x="1914" y="8420"/>
                      <a:pt x="2783" y="9111"/>
                    </a:cubicBezTo>
                    <a:cubicBezTo>
                      <a:pt x="3523" y="9700"/>
                      <a:pt x="4568" y="10039"/>
                      <a:pt x="5590" y="10039"/>
                    </a:cubicBezTo>
                    <a:cubicBezTo>
                      <a:pt x="5812" y="10039"/>
                      <a:pt x="6032" y="10023"/>
                      <a:pt x="6249" y="9990"/>
                    </a:cubicBezTo>
                    <a:cubicBezTo>
                      <a:pt x="6866" y="14289"/>
                      <a:pt x="9685" y="17887"/>
                      <a:pt x="12848" y="20720"/>
                    </a:cubicBezTo>
                    <a:cubicBezTo>
                      <a:pt x="16285" y="23799"/>
                      <a:pt x="20649" y="26464"/>
                      <a:pt x="25188" y="27502"/>
                    </a:cubicBezTo>
                    <a:cubicBezTo>
                      <a:pt x="25219" y="27509"/>
                      <a:pt x="25248" y="27512"/>
                      <a:pt x="25275" y="27512"/>
                    </a:cubicBezTo>
                    <a:cubicBezTo>
                      <a:pt x="25618" y="27512"/>
                      <a:pt x="25720" y="27008"/>
                      <a:pt x="25360" y="26876"/>
                    </a:cubicBezTo>
                    <a:lnTo>
                      <a:pt x="25305" y="26854"/>
                    </a:lnTo>
                    <a:cubicBezTo>
                      <a:pt x="25300" y="26831"/>
                      <a:pt x="25294" y="26807"/>
                      <a:pt x="25283" y="26785"/>
                    </a:cubicBezTo>
                    <a:cubicBezTo>
                      <a:pt x="23295" y="22973"/>
                      <a:pt x="20229" y="19324"/>
                      <a:pt x="17415" y="16083"/>
                    </a:cubicBezTo>
                    <a:cubicBezTo>
                      <a:pt x="14916" y="13202"/>
                      <a:pt x="12036" y="10180"/>
                      <a:pt x="8479" y="8632"/>
                    </a:cubicBezTo>
                    <a:cubicBezTo>
                      <a:pt x="9520" y="7034"/>
                      <a:pt x="8878" y="4830"/>
                      <a:pt x="7815" y="3401"/>
                    </a:cubicBezTo>
                    <a:cubicBezTo>
                      <a:pt x="6046" y="1024"/>
                      <a:pt x="3143" y="127"/>
                      <a:pt x="292" y="1"/>
                    </a:cubicBezTo>
                    <a:cubicBezTo>
                      <a:pt x="287" y="1"/>
                      <a:pt x="283" y="1"/>
                      <a:pt x="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1" name="Google Shape;581;p1"/>
            <p:cNvGrpSpPr/>
            <p:nvPr/>
          </p:nvGrpSpPr>
          <p:grpSpPr>
            <a:xfrm>
              <a:off x="2299466" y="3346165"/>
              <a:ext cx="124296" cy="108279"/>
              <a:chOff x="2299466" y="3346165"/>
              <a:chExt cx="124296" cy="108279"/>
            </a:xfrm>
          </p:grpSpPr>
          <p:sp>
            <p:nvSpPr>
              <p:cNvPr id="582" name="Google Shape;582;p1"/>
              <p:cNvSpPr/>
              <p:nvPr/>
            </p:nvSpPr>
            <p:spPr>
              <a:xfrm>
                <a:off x="2299466" y="3346165"/>
                <a:ext cx="89581" cy="92924"/>
              </a:xfrm>
              <a:custGeom>
                <a:rect b="b" l="l" r="r" t="t"/>
                <a:pathLst>
                  <a:path extrusionOk="0" h="2808" w="2707">
                    <a:moveTo>
                      <a:pt x="177" y="0"/>
                    </a:moveTo>
                    <a:cubicBezTo>
                      <a:pt x="83" y="0"/>
                      <a:pt x="1" y="137"/>
                      <a:pt x="88" y="208"/>
                    </a:cubicBezTo>
                    <a:cubicBezTo>
                      <a:pt x="990" y="939"/>
                      <a:pt x="1641" y="1795"/>
                      <a:pt x="2315" y="2726"/>
                    </a:cubicBezTo>
                    <a:cubicBezTo>
                      <a:pt x="2357" y="2783"/>
                      <a:pt x="2413" y="2808"/>
                      <a:pt x="2469" y="2808"/>
                    </a:cubicBezTo>
                    <a:cubicBezTo>
                      <a:pt x="2592" y="2808"/>
                      <a:pt x="2707" y="2687"/>
                      <a:pt x="2628" y="2544"/>
                    </a:cubicBezTo>
                    <a:cubicBezTo>
                      <a:pt x="2066" y="1541"/>
                      <a:pt x="1151" y="694"/>
                      <a:pt x="235" y="20"/>
                    </a:cubicBezTo>
                    <a:cubicBezTo>
                      <a:pt x="216" y="6"/>
                      <a:pt x="196" y="0"/>
                      <a:pt x="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1"/>
              <p:cNvSpPr/>
              <p:nvPr/>
            </p:nvSpPr>
            <p:spPr>
              <a:xfrm>
                <a:off x="2361680" y="3363936"/>
                <a:ext cx="62082" cy="90508"/>
              </a:xfrm>
              <a:custGeom>
                <a:rect b="b" l="l" r="r" t="t"/>
                <a:pathLst>
                  <a:path extrusionOk="0" h="2735" w="1876">
                    <a:moveTo>
                      <a:pt x="183" y="1"/>
                    </a:moveTo>
                    <a:cubicBezTo>
                      <a:pt x="91" y="1"/>
                      <a:pt x="1" y="96"/>
                      <a:pt x="60" y="201"/>
                    </a:cubicBezTo>
                    <a:cubicBezTo>
                      <a:pt x="518" y="1016"/>
                      <a:pt x="988" y="1824"/>
                      <a:pt x="1445" y="2641"/>
                    </a:cubicBezTo>
                    <a:cubicBezTo>
                      <a:pt x="1482" y="2707"/>
                      <a:pt x="1540" y="2734"/>
                      <a:pt x="1599" y="2734"/>
                    </a:cubicBezTo>
                    <a:cubicBezTo>
                      <a:pt x="1735" y="2734"/>
                      <a:pt x="1875" y="2591"/>
                      <a:pt x="1781" y="2443"/>
                    </a:cubicBezTo>
                    <a:cubicBezTo>
                      <a:pt x="1281" y="1653"/>
                      <a:pt x="794" y="855"/>
                      <a:pt x="294" y="65"/>
                    </a:cubicBezTo>
                    <a:cubicBezTo>
                      <a:pt x="266" y="19"/>
                      <a:pt x="224" y="1"/>
                      <a:pt x="1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"/>
          <p:cNvSpPr txBox="1"/>
          <p:nvPr>
            <p:ph idx="5" type="ctrTitle"/>
          </p:nvPr>
        </p:nvSpPr>
        <p:spPr>
          <a:xfrm>
            <a:off x="311700" y="618575"/>
            <a:ext cx="85206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TABLA DE CONTENIDO</a:t>
            </a:r>
            <a:endParaRPr/>
          </a:p>
        </p:txBody>
      </p:sp>
      <p:sp>
        <p:nvSpPr>
          <p:cNvPr id="589" name="Google Shape;589;p2"/>
          <p:cNvSpPr/>
          <p:nvPr/>
        </p:nvSpPr>
        <p:spPr>
          <a:xfrm>
            <a:off x="2794851" y="662164"/>
            <a:ext cx="3554304" cy="1057613"/>
          </a:xfrm>
          <a:custGeom>
            <a:rect b="b" l="l" r="r" t="t"/>
            <a:pathLst>
              <a:path extrusionOk="0" h="25868" w="72132">
                <a:moveTo>
                  <a:pt x="33085" y="942"/>
                </a:moveTo>
                <a:cubicBezTo>
                  <a:pt x="34029" y="942"/>
                  <a:pt x="34973" y="981"/>
                  <a:pt x="35918" y="981"/>
                </a:cubicBezTo>
                <a:cubicBezTo>
                  <a:pt x="36232" y="981"/>
                  <a:pt x="36546" y="977"/>
                  <a:pt x="36860" y="965"/>
                </a:cubicBezTo>
                <a:cubicBezTo>
                  <a:pt x="36974" y="961"/>
                  <a:pt x="37087" y="959"/>
                  <a:pt x="37201" y="959"/>
                </a:cubicBezTo>
                <a:cubicBezTo>
                  <a:pt x="38334" y="959"/>
                  <a:pt x="39474" y="1152"/>
                  <a:pt x="40613" y="1187"/>
                </a:cubicBezTo>
                <a:cubicBezTo>
                  <a:pt x="41489" y="1213"/>
                  <a:pt x="42362" y="1268"/>
                  <a:pt x="43236" y="1318"/>
                </a:cubicBezTo>
                <a:cubicBezTo>
                  <a:pt x="44236" y="1376"/>
                  <a:pt x="45235" y="1473"/>
                  <a:pt x="46237" y="1513"/>
                </a:cubicBezTo>
                <a:cubicBezTo>
                  <a:pt x="47615" y="1566"/>
                  <a:pt x="48965" y="1889"/>
                  <a:pt x="50336" y="1957"/>
                </a:cubicBezTo>
                <a:cubicBezTo>
                  <a:pt x="51489" y="2015"/>
                  <a:pt x="52631" y="2162"/>
                  <a:pt x="53763" y="2341"/>
                </a:cubicBezTo>
                <a:cubicBezTo>
                  <a:pt x="54605" y="2472"/>
                  <a:pt x="55458" y="2497"/>
                  <a:pt x="56290" y="2667"/>
                </a:cubicBezTo>
                <a:cubicBezTo>
                  <a:pt x="57332" y="2879"/>
                  <a:pt x="58390" y="2987"/>
                  <a:pt x="59428" y="3180"/>
                </a:cubicBezTo>
                <a:cubicBezTo>
                  <a:pt x="60165" y="3316"/>
                  <a:pt x="60928" y="3360"/>
                  <a:pt x="61647" y="3594"/>
                </a:cubicBezTo>
                <a:cubicBezTo>
                  <a:pt x="62527" y="3878"/>
                  <a:pt x="63457" y="3939"/>
                  <a:pt x="64334" y="4249"/>
                </a:cubicBezTo>
                <a:cubicBezTo>
                  <a:pt x="64687" y="4375"/>
                  <a:pt x="65082" y="4408"/>
                  <a:pt x="65453" y="4517"/>
                </a:cubicBezTo>
                <a:cubicBezTo>
                  <a:pt x="66414" y="4795"/>
                  <a:pt x="67402" y="4988"/>
                  <a:pt x="68339" y="5327"/>
                </a:cubicBezTo>
                <a:cubicBezTo>
                  <a:pt x="68732" y="5469"/>
                  <a:pt x="69130" y="5661"/>
                  <a:pt x="69516" y="5844"/>
                </a:cubicBezTo>
                <a:cubicBezTo>
                  <a:pt x="69850" y="6004"/>
                  <a:pt x="70184" y="6150"/>
                  <a:pt x="70532" y="6277"/>
                </a:cubicBezTo>
                <a:cubicBezTo>
                  <a:pt x="70657" y="6321"/>
                  <a:pt x="70878" y="6372"/>
                  <a:pt x="70791" y="6595"/>
                </a:cubicBezTo>
                <a:cubicBezTo>
                  <a:pt x="70758" y="6680"/>
                  <a:pt x="70718" y="6708"/>
                  <a:pt x="70674" y="6708"/>
                </a:cubicBezTo>
                <a:cubicBezTo>
                  <a:pt x="70600" y="6708"/>
                  <a:pt x="70516" y="6626"/>
                  <a:pt x="70446" y="6606"/>
                </a:cubicBezTo>
                <a:cubicBezTo>
                  <a:pt x="69507" y="6344"/>
                  <a:pt x="68579" y="6035"/>
                  <a:pt x="67608" y="5900"/>
                </a:cubicBezTo>
                <a:cubicBezTo>
                  <a:pt x="67541" y="5891"/>
                  <a:pt x="67469" y="5880"/>
                  <a:pt x="67398" y="5880"/>
                </a:cubicBezTo>
                <a:cubicBezTo>
                  <a:pt x="67268" y="5880"/>
                  <a:pt x="67139" y="5918"/>
                  <a:pt x="67037" y="6075"/>
                </a:cubicBezTo>
                <a:cubicBezTo>
                  <a:pt x="67625" y="6313"/>
                  <a:pt x="68254" y="6345"/>
                  <a:pt x="68834" y="6544"/>
                </a:cubicBezTo>
                <a:cubicBezTo>
                  <a:pt x="69301" y="6703"/>
                  <a:pt x="69770" y="6845"/>
                  <a:pt x="70253" y="6932"/>
                </a:cubicBezTo>
                <a:cubicBezTo>
                  <a:pt x="70526" y="6981"/>
                  <a:pt x="70467" y="7134"/>
                  <a:pt x="70373" y="7307"/>
                </a:cubicBezTo>
                <a:cubicBezTo>
                  <a:pt x="70307" y="7430"/>
                  <a:pt x="70294" y="7568"/>
                  <a:pt x="70148" y="7568"/>
                </a:cubicBezTo>
                <a:cubicBezTo>
                  <a:pt x="70105" y="7568"/>
                  <a:pt x="70050" y="7556"/>
                  <a:pt x="69980" y="7528"/>
                </a:cubicBezTo>
                <a:cubicBezTo>
                  <a:pt x="69501" y="7339"/>
                  <a:pt x="69021" y="7139"/>
                  <a:pt x="68511" y="7019"/>
                </a:cubicBezTo>
                <a:cubicBezTo>
                  <a:pt x="67962" y="6890"/>
                  <a:pt x="67441" y="6655"/>
                  <a:pt x="66794" y="6559"/>
                </a:cubicBezTo>
                <a:lnTo>
                  <a:pt x="66794" y="6559"/>
                </a:lnTo>
                <a:cubicBezTo>
                  <a:pt x="67069" y="6881"/>
                  <a:pt x="67420" y="6863"/>
                  <a:pt x="67691" y="6948"/>
                </a:cubicBezTo>
                <a:cubicBezTo>
                  <a:pt x="68314" y="7145"/>
                  <a:pt x="68877" y="7486"/>
                  <a:pt x="69510" y="7653"/>
                </a:cubicBezTo>
                <a:cubicBezTo>
                  <a:pt x="69621" y="7682"/>
                  <a:pt x="69905" y="7771"/>
                  <a:pt x="69744" y="8061"/>
                </a:cubicBezTo>
                <a:cubicBezTo>
                  <a:pt x="69648" y="8233"/>
                  <a:pt x="69612" y="8458"/>
                  <a:pt x="69412" y="8458"/>
                </a:cubicBezTo>
                <a:cubicBezTo>
                  <a:pt x="69360" y="8458"/>
                  <a:pt x="69296" y="8442"/>
                  <a:pt x="69218" y="8406"/>
                </a:cubicBezTo>
                <a:cubicBezTo>
                  <a:pt x="68566" y="8110"/>
                  <a:pt x="67881" y="7885"/>
                  <a:pt x="67181" y="7754"/>
                </a:cubicBezTo>
                <a:cubicBezTo>
                  <a:pt x="66443" y="7616"/>
                  <a:pt x="65728" y="7346"/>
                  <a:pt x="64956" y="7346"/>
                </a:cubicBezTo>
                <a:cubicBezTo>
                  <a:pt x="64953" y="7346"/>
                  <a:pt x="64949" y="7346"/>
                  <a:pt x="64946" y="7346"/>
                </a:cubicBezTo>
                <a:cubicBezTo>
                  <a:pt x="65424" y="7646"/>
                  <a:pt x="65962" y="7837"/>
                  <a:pt x="66497" y="7934"/>
                </a:cubicBezTo>
                <a:cubicBezTo>
                  <a:pt x="67315" y="8082"/>
                  <a:pt x="68056" y="8441"/>
                  <a:pt x="68848" y="8652"/>
                </a:cubicBezTo>
                <a:cubicBezTo>
                  <a:pt x="68994" y="8691"/>
                  <a:pt x="69129" y="8778"/>
                  <a:pt x="68926" y="8960"/>
                </a:cubicBezTo>
                <a:cubicBezTo>
                  <a:pt x="68789" y="9082"/>
                  <a:pt x="68554" y="9151"/>
                  <a:pt x="68591" y="9410"/>
                </a:cubicBezTo>
                <a:cubicBezTo>
                  <a:pt x="68573" y="9412"/>
                  <a:pt x="68556" y="9412"/>
                  <a:pt x="68538" y="9412"/>
                </a:cubicBezTo>
                <a:cubicBezTo>
                  <a:pt x="68322" y="9412"/>
                  <a:pt x="68125" y="9327"/>
                  <a:pt x="67927" y="9258"/>
                </a:cubicBezTo>
                <a:cubicBezTo>
                  <a:pt x="66984" y="8932"/>
                  <a:pt x="66040" y="8610"/>
                  <a:pt x="65068" y="8383"/>
                </a:cubicBezTo>
                <a:cubicBezTo>
                  <a:pt x="65052" y="8379"/>
                  <a:pt x="65035" y="8377"/>
                  <a:pt x="65017" y="8377"/>
                </a:cubicBezTo>
                <a:cubicBezTo>
                  <a:pt x="64956" y="8377"/>
                  <a:pt x="64888" y="8403"/>
                  <a:pt x="64799" y="8476"/>
                </a:cubicBezTo>
                <a:cubicBezTo>
                  <a:pt x="65209" y="8651"/>
                  <a:pt x="65614" y="8838"/>
                  <a:pt x="66030" y="8996"/>
                </a:cubicBezTo>
                <a:cubicBezTo>
                  <a:pt x="66590" y="9211"/>
                  <a:pt x="67160" y="9399"/>
                  <a:pt x="67722" y="9608"/>
                </a:cubicBezTo>
                <a:cubicBezTo>
                  <a:pt x="67822" y="9646"/>
                  <a:pt x="68060" y="9702"/>
                  <a:pt x="67966" y="9795"/>
                </a:cubicBezTo>
                <a:cubicBezTo>
                  <a:pt x="67820" y="9939"/>
                  <a:pt x="67924" y="10278"/>
                  <a:pt x="67639" y="10278"/>
                </a:cubicBezTo>
                <a:cubicBezTo>
                  <a:pt x="67629" y="10278"/>
                  <a:pt x="67618" y="10277"/>
                  <a:pt x="67606" y="10276"/>
                </a:cubicBezTo>
                <a:cubicBezTo>
                  <a:pt x="67369" y="10255"/>
                  <a:pt x="67126" y="10253"/>
                  <a:pt x="66898" y="10142"/>
                </a:cubicBezTo>
                <a:cubicBezTo>
                  <a:pt x="65842" y="9626"/>
                  <a:pt x="64663" y="9586"/>
                  <a:pt x="63548" y="9274"/>
                </a:cubicBezTo>
                <a:lnTo>
                  <a:pt x="63548" y="9274"/>
                </a:lnTo>
                <a:cubicBezTo>
                  <a:pt x="63998" y="9686"/>
                  <a:pt x="64580" y="9783"/>
                  <a:pt x="65127" y="9966"/>
                </a:cubicBezTo>
                <a:cubicBezTo>
                  <a:pt x="65773" y="10183"/>
                  <a:pt x="66415" y="10411"/>
                  <a:pt x="67058" y="10636"/>
                </a:cubicBezTo>
                <a:cubicBezTo>
                  <a:pt x="67141" y="10666"/>
                  <a:pt x="67178" y="10727"/>
                  <a:pt x="67153" y="10822"/>
                </a:cubicBezTo>
                <a:cubicBezTo>
                  <a:pt x="67125" y="10922"/>
                  <a:pt x="66324" y="11702"/>
                  <a:pt x="66212" y="11702"/>
                </a:cubicBezTo>
                <a:cubicBezTo>
                  <a:pt x="66209" y="11702"/>
                  <a:pt x="66207" y="11701"/>
                  <a:pt x="66205" y="11700"/>
                </a:cubicBezTo>
                <a:cubicBezTo>
                  <a:pt x="65900" y="11549"/>
                  <a:pt x="65581" y="11441"/>
                  <a:pt x="65259" y="11333"/>
                </a:cubicBezTo>
                <a:cubicBezTo>
                  <a:pt x="64494" y="11074"/>
                  <a:pt x="63731" y="10806"/>
                  <a:pt x="62903" y="10806"/>
                </a:cubicBezTo>
                <a:cubicBezTo>
                  <a:pt x="62868" y="10806"/>
                  <a:pt x="62832" y="10806"/>
                  <a:pt x="62797" y="10807"/>
                </a:cubicBezTo>
                <a:cubicBezTo>
                  <a:pt x="63826" y="11326"/>
                  <a:pt x="64978" y="11555"/>
                  <a:pt x="65989" y="12172"/>
                </a:cubicBezTo>
                <a:cubicBezTo>
                  <a:pt x="65776" y="12361"/>
                  <a:pt x="65524" y="12540"/>
                  <a:pt x="65452" y="12865"/>
                </a:cubicBezTo>
                <a:cubicBezTo>
                  <a:pt x="65432" y="12953"/>
                  <a:pt x="65367" y="12997"/>
                  <a:pt x="65270" y="12997"/>
                </a:cubicBezTo>
                <a:cubicBezTo>
                  <a:pt x="65235" y="12997"/>
                  <a:pt x="65195" y="12991"/>
                  <a:pt x="65152" y="12980"/>
                </a:cubicBezTo>
                <a:cubicBezTo>
                  <a:pt x="64604" y="12838"/>
                  <a:pt x="64065" y="12660"/>
                  <a:pt x="63542" y="12446"/>
                </a:cubicBezTo>
                <a:cubicBezTo>
                  <a:pt x="63097" y="12262"/>
                  <a:pt x="62560" y="12345"/>
                  <a:pt x="62192" y="11974"/>
                </a:cubicBezTo>
                <a:cubicBezTo>
                  <a:pt x="62153" y="11935"/>
                  <a:pt x="62116" y="11921"/>
                  <a:pt x="62080" y="11921"/>
                </a:cubicBezTo>
                <a:cubicBezTo>
                  <a:pt x="61997" y="11921"/>
                  <a:pt x="61917" y="11992"/>
                  <a:pt x="61828" y="11992"/>
                </a:cubicBezTo>
                <a:cubicBezTo>
                  <a:pt x="61817" y="11992"/>
                  <a:pt x="61806" y="11991"/>
                  <a:pt x="61795" y="11988"/>
                </a:cubicBezTo>
                <a:lnTo>
                  <a:pt x="61795" y="11988"/>
                </a:lnTo>
                <a:cubicBezTo>
                  <a:pt x="62179" y="12401"/>
                  <a:pt x="62711" y="12521"/>
                  <a:pt x="63184" y="12709"/>
                </a:cubicBezTo>
                <a:cubicBezTo>
                  <a:pt x="63785" y="12947"/>
                  <a:pt x="64363" y="13238"/>
                  <a:pt x="64972" y="13459"/>
                </a:cubicBezTo>
                <a:cubicBezTo>
                  <a:pt x="65256" y="13561"/>
                  <a:pt x="65419" y="13730"/>
                  <a:pt x="65409" y="14066"/>
                </a:cubicBezTo>
                <a:cubicBezTo>
                  <a:pt x="65404" y="14279"/>
                  <a:pt x="65478" y="14499"/>
                  <a:pt x="65547" y="14707"/>
                </a:cubicBezTo>
                <a:cubicBezTo>
                  <a:pt x="65574" y="14787"/>
                  <a:pt x="65684" y="14846"/>
                  <a:pt x="65586" y="14943"/>
                </a:cubicBezTo>
                <a:cubicBezTo>
                  <a:pt x="65544" y="14984"/>
                  <a:pt x="65497" y="15003"/>
                  <a:pt x="65449" y="15003"/>
                </a:cubicBezTo>
                <a:cubicBezTo>
                  <a:pt x="65408" y="15003"/>
                  <a:pt x="65366" y="14989"/>
                  <a:pt x="65325" y="14965"/>
                </a:cubicBezTo>
                <a:cubicBezTo>
                  <a:pt x="64759" y="14620"/>
                  <a:pt x="64067" y="14613"/>
                  <a:pt x="63494" y="14272"/>
                </a:cubicBezTo>
                <a:cubicBezTo>
                  <a:pt x="63429" y="14234"/>
                  <a:pt x="63355" y="14219"/>
                  <a:pt x="63274" y="14219"/>
                </a:cubicBezTo>
                <a:cubicBezTo>
                  <a:pt x="63136" y="14219"/>
                  <a:pt x="62979" y="14262"/>
                  <a:pt x="62814" y="14308"/>
                </a:cubicBezTo>
                <a:cubicBezTo>
                  <a:pt x="63815" y="14748"/>
                  <a:pt x="64771" y="15154"/>
                  <a:pt x="65713" y="15590"/>
                </a:cubicBezTo>
                <a:cubicBezTo>
                  <a:pt x="66043" y="15744"/>
                  <a:pt x="66332" y="15948"/>
                  <a:pt x="66273" y="16425"/>
                </a:cubicBezTo>
                <a:cubicBezTo>
                  <a:pt x="66254" y="16581"/>
                  <a:pt x="66490" y="16770"/>
                  <a:pt x="66679" y="17046"/>
                </a:cubicBezTo>
                <a:cubicBezTo>
                  <a:pt x="65459" y="16419"/>
                  <a:pt x="64299" y="15953"/>
                  <a:pt x="63074" y="15673"/>
                </a:cubicBezTo>
                <a:lnTo>
                  <a:pt x="63025" y="15800"/>
                </a:lnTo>
                <a:cubicBezTo>
                  <a:pt x="63777" y="16108"/>
                  <a:pt x="64545" y="16384"/>
                  <a:pt x="65279" y="16733"/>
                </a:cubicBezTo>
                <a:cubicBezTo>
                  <a:pt x="65917" y="17036"/>
                  <a:pt x="66752" y="17133"/>
                  <a:pt x="67016" y="17910"/>
                </a:cubicBezTo>
                <a:cubicBezTo>
                  <a:pt x="67126" y="18236"/>
                  <a:pt x="67445" y="18489"/>
                  <a:pt x="67379" y="18890"/>
                </a:cubicBezTo>
                <a:cubicBezTo>
                  <a:pt x="67363" y="18990"/>
                  <a:pt x="67448" y="19159"/>
                  <a:pt x="67614" y="19238"/>
                </a:cubicBezTo>
                <a:cubicBezTo>
                  <a:pt x="66081" y="18577"/>
                  <a:pt x="64636" y="17733"/>
                  <a:pt x="62896" y="17359"/>
                </a:cubicBezTo>
                <a:lnTo>
                  <a:pt x="62896" y="17359"/>
                </a:lnTo>
                <a:cubicBezTo>
                  <a:pt x="63189" y="17777"/>
                  <a:pt x="63573" y="17876"/>
                  <a:pt x="63897" y="18037"/>
                </a:cubicBezTo>
                <a:cubicBezTo>
                  <a:pt x="64856" y="18517"/>
                  <a:pt x="65886" y="18848"/>
                  <a:pt x="66734" y="19552"/>
                </a:cubicBezTo>
                <a:cubicBezTo>
                  <a:pt x="67007" y="19779"/>
                  <a:pt x="67358" y="19989"/>
                  <a:pt x="67668" y="20101"/>
                </a:cubicBezTo>
                <a:cubicBezTo>
                  <a:pt x="68152" y="20277"/>
                  <a:pt x="68042" y="20697"/>
                  <a:pt x="68227" y="20979"/>
                </a:cubicBezTo>
                <a:cubicBezTo>
                  <a:pt x="68264" y="21034"/>
                  <a:pt x="68331" y="21099"/>
                  <a:pt x="68376" y="21229"/>
                </a:cubicBezTo>
                <a:cubicBezTo>
                  <a:pt x="68067" y="21093"/>
                  <a:pt x="67741" y="21198"/>
                  <a:pt x="67515" y="20835"/>
                </a:cubicBezTo>
                <a:cubicBezTo>
                  <a:pt x="67412" y="20670"/>
                  <a:pt x="67047" y="20616"/>
                  <a:pt x="66804" y="20525"/>
                </a:cubicBezTo>
                <a:cubicBezTo>
                  <a:pt x="66348" y="20353"/>
                  <a:pt x="65856" y="20278"/>
                  <a:pt x="65426" y="20022"/>
                </a:cubicBezTo>
                <a:cubicBezTo>
                  <a:pt x="65281" y="19936"/>
                  <a:pt x="65186" y="19891"/>
                  <a:pt x="65095" y="19891"/>
                </a:cubicBezTo>
                <a:cubicBezTo>
                  <a:pt x="64986" y="19891"/>
                  <a:pt x="64883" y="19956"/>
                  <a:pt x="64707" y="20091"/>
                </a:cubicBezTo>
                <a:cubicBezTo>
                  <a:pt x="65298" y="20423"/>
                  <a:pt x="65901" y="20709"/>
                  <a:pt x="66499" y="21006"/>
                </a:cubicBezTo>
                <a:cubicBezTo>
                  <a:pt x="67185" y="21346"/>
                  <a:pt x="67900" y="21675"/>
                  <a:pt x="68480" y="22156"/>
                </a:cubicBezTo>
                <a:cubicBezTo>
                  <a:pt x="68874" y="22482"/>
                  <a:pt x="69175" y="23012"/>
                  <a:pt x="69158" y="23604"/>
                </a:cubicBezTo>
                <a:cubicBezTo>
                  <a:pt x="69152" y="23799"/>
                  <a:pt x="69042" y="23853"/>
                  <a:pt x="68919" y="23853"/>
                </a:cubicBezTo>
                <a:cubicBezTo>
                  <a:pt x="68851" y="23853"/>
                  <a:pt x="68779" y="23837"/>
                  <a:pt x="68718" y="23819"/>
                </a:cubicBezTo>
                <a:cubicBezTo>
                  <a:pt x="68389" y="23721"/>
                  <a:pt x="68093" y="23539"/>
                  <a:pt x="67732" y="23539"/>
                </a:cubicBezTo>
                <a:cubicBezTo>
                  <a:pt x="67683" y="23539"/>
                  <a:pt x="67632" y="23542"/>
                  <a:pt x="67580" y="23550"/>
                </a:cubicBezTo>
                <a:cubicBezTo>
                  <a:pt x="67571" y="23551"/>
                  <a:pt x="67561" y="23552"/>
                  <a:pt x="67552" y="23552"/>
                </a:cubicBezTo>
                <a:cubicBezTo>
                  <a:pt x="67336" y="23552"/>
                  <a:pt x="67259" y="23182"/>
                  <a:pt x="66993" y="23182"/>
                </a:cubicBezTo>
                <a:cubicBezTo>
                  <a:pt x="66981" y="23182"/>
                  <a:pt x="66969" y="23183"/>
                  <a:pt x="66956" y="23185"/>
                </a:cubicBezTo>
                <a:cubicBezTo>
                  <a:pt x="66956" y="23061"/>
                  <a:pt x="66910" y="23031"/>
                  <a:pt x="66849" y="23031"/>
                </a:cubicBezTo>
                <a:cubicBezTo>
                  <a:pt x="66800" y="23031"/>
                  <a:pt x="66741" y="23051"/>
                  <a:pt x="66691" y="23056"/>
                </a:cubicBezTo>
                <a:cubicBezTo>
                  <a:pt x="66649" y="23061"/>
                  <a:pt x="66610" y="23068"/>
                  <a:pt x="66575" y="23068"/>
                </a:cubicBezTo>
                <a:cubicBezTo>
                  <a:pt x="66505" y="23068"/>
                  <a:pt x="66455" y="23038"/>
                  <a:pt x="66453" y="22894"/>
                </a:cubicBezTo>
                <a:cubicBezTo>
                  <a:pt x="66451" y="22781"/>
                  <a:pt x="66413" y="22699"/>
                  <a:pt x="66341" y="22699"/>
                </a:cubicBezTo>
                <a:cubicBezTo>
                  <a:pt x="66297" y="22699"/>
                  <a:pt x="66241" y="22730"/>
                  <a:pt x="66172" y="22805"/>
                </a:cubicBezTo>
                <a:cubicBezTo>
                  <a:pt x="66138" y="22842"/>
                  <a:pt x="66109" y="22857"/>
                  <a:pt x="66084" y="22857"/>
                </a:cubicBezTo>
                <a:cubicBezTo>
                  <a:pt x="66028" y="22857"/>
                  <a:pt x="66000" y="22777"/>
                  <a:pt x="66002" y="22713"/>
                </a:cubicBezTo>
                <a:cubicBezTo>
                  <a:pt x="66011" y="22524"/>
                  <a:pt x="65895" y="22446"/>
                  <a:pt x="65779" y="22446"/>
                </a:cubicBezTo>
                <a:cubicBezTo>
                  <a:pt x="65751" y="22446"/>
                  <a:pt x="65723" y="22451"/>
                  <a:pt x="65697" y="22459"/>
                </a:cubicBezTo>
                <a:cubicBezTo>
                  <a:pt x="65637" y="22479"/>
                  <a:pt x="65581" y="22487"/>
                  <a:pt x="65530" y="22487"/>
                </a:cubicBezTo>
                <a:cubicBezTo>
                  <a:pt x="65256" y="22487"/>
                  <a:pt x="65089" y="22248"/>
                  <a:pt x="64902" y="22119"/>
                </a:cubicBezTo>
                <a:cubicBezTo>
                  <a:pt x="64680" y="21963"/>
                  <a:pt x="64484" y="21825"/>
                  <a:pt x="64210" y="21800"/>
                </a:cubicBezTo>
                <a:cubicBezTo>
                  <a:pt x="63863" y="21767"/>
                  <a:pt x="63595" y="21514"/>
                  <a:pt x="63302" y="21404"/>
                </a:cubicBezTo>
                <a:cubicBezTo>
                  <a:pt x="62883" y="21245"/>
                  <a:pt x="62452" y="21088"/>
                  <a:pt x="62035" y="20918"/>
                </a:cubicBezTo>
                <a:cubicBezTo>
                  <a:pt x="61161" y="20564"/>
                  <a:pt x="60245" y="20355"/>
                  <a:pt x="59365" y="20057"/>
                </a:cubicBezTo>
                <a:cubicBezTo>
                  <a:pt x="58840" y="19879"/>
                  <a:pt x="58279" y="19740"/>
                  <a:pt x="57754" y="19580"/>
                </a:cubicBezTo>
                <a:cubicBezTo>
                  <a:pt x="56920" y="19326"/>
                  <a:pt x="56047" y="19158"/>
                  <a:pt x="55205" y="18901"/>
                </a:cubicBezTo>
                <a:cubicBezTo>
                  <a:pt x="54674" y="18738"/>
                  <a:pt x="54122" y="18756"/>
                  <a:pt x="53585" y="18617"/>
                </a:cubicBezTo>
                <a:cubicBezTo>
                  <a:pt x="52960" y="18456"/>
                  <a:pt x="52327" y="18185"/>
                  <a:pt x="51705" y="18170"/>
                </a:cubicBezTo>
                <a:cubicBezTo>
                  <a:pt x="50941" y="18151"/>
                  <a:pt x="50228" y="17964"/>
                  <a:pt x="49495" y="17839"/>
                </a:cubicBezTo>
                <a:cubicBezTo>
                  <a:pt x="48492" y="17670"/>
                  <a:pt x="47488" y="17590"/>
                  <a:pt x="46470" y="17550"/>
                </a:cubicBezTo>
                <a:cubicBezTo>
                  <a:pt x="45508" y="17511"/>
                  <a:pt x="44544" y="17370"/>
                  <a:pt x="43577" y="17298"/>
                </a:cubicBezTo>
                <a:cubicBezTo>
                  <a:pt x="43506" y="17293"/>
                  <a:pt x="43436" y="17291"/>
                  <a:pt x="43366" y="17291"/>
                </a:cubicBezTo>
                <a:cubicBezTo>
                  <a:pt x="43093" y="17291"/>
                  <a:pt x="42821" y="17322"/>
                  <a:pt x="42550" y="17322"/>
                </a:cubicBezTo>
                <a:cubicBezTo>
                  <a:pt x="42368" y="17322"/>
                  <a:pt x="42187" y="17308"/>
                  <a:pt x="42005" y="17262"/>
                </a:cubicBezTo>
                <a:cubicBezTo>
                  <a:pt x="41753" y="17197"/>
                  <a:pt x="41499" y="17177"/>
                  <a:pt x="41245" y="17177"/>
                </a:cubicBezTo>
                <a:cubicBezTo>
                  <a:pt x="40839" y="17177"/>
                  <a:pt x="40431" y="17228"/>
                  <a:pt x="40023" y="17228"/>
                </a:cubicBezTo>
                <a:cubicBezTo>
                  <a:pt x="39926" y="17228"/>
                  <a:pt x="39829" y="17225"/>
                  <a:pt x="39732" y="17218"/>
                </a:cubicBezTo>
                <a:cubicBezTo>
                  <a:pt x="39549" y="17204"/>
                  <a:pt x="39364" y="17199"/>
                  <a:pt x="39180" y="17199"/>
                </a:cubicBezTo>
                <a:cubicBezTo>
                  <a:pt x="38414" y="17199"/>
                  <a:pt x="37643" y="17291"/>
                  <a:pt x="36875" y="17291"/>
                </a:cubicBezTo>
                <a:cubicBezTo>
                  <a:pt x="36859" y="17291"/>
                  <a:pt x="36843" y="17291"/>
                  <a:pt x="36827" y="17291"/>
                </a:cubicBezTo>
                <a:cubicBezTo>
                  <a:pt x="36176" y="17289"/>
                  <a:pt x="35519" y="17286"/>
                  <a:pt x="34871" y="17282"/>
                </a:cubicBezTo>
                <a:cubicBezTo>
                  <a:pt x="34847" y="17282"/>
                  <a:pt x="34824" y="17282"/>
                  <a:pt x="34801" y="17282"/>
                </a:cubicBezTo>
                <a:cubicBezTo>
                  <a:pt x="34299" y="17282"/>
                  <a:pt x="33780" y="17307"/>
                  <a:pt x="33270" y="17336"/>
                </a:cubicBezTo>
                <a:cubicBezTo>
                  <a:pt x="31958" y="17409"/>
                  <a:pt x="30648" y="17472"/>
                  <a:pt x="29336" y="17525"/>
                </a:cubicBezTo>
                <a:cubicBezTo>
                  <a:pt x="28507" y="17558"/>
                  <a:pt x="27679" y="17624"/>
                  <a:pt x="26852" y="17670"/>
                </a:cubicBezTo>
                <a:cubicBezTo>
                  <a:pt x="26310" y="17699"/>
                  <a:pt x="25746" y="17817"/>
                  <a:pt x="25190" y="17875"/>
                </a:cubicBezTo>
                <a:cubicBezTo>
                  <a:pt x="24082" y="17987"/>
                  <a:pt x="22971" y="18110"/>
                  <a:pt x="21896" y="18384"/>
                </a:cubicBezTo>
                <a:cubicBezTo>
                  <a:pt x="20828" y="18655"/>
                  <a:pt x="19744" y="18859"/>
                  <a:pt x="18672" y="19096"/>
                </a:cubicBezTo>
                <a:cubicBezTo>
                  <a:pt x="17470" y="19361"/>
                  <a:pt x="16290" y="19707"/>
                  <a:pt x="15118" y="20050"/>
                </a:cubicBezTo>
                <a:cubicBezTo>
                  <a:pt x="14216" y="20315"/>
                  <a:pt x="13287" y="20541"/>
                  <a:pt x="12421" y="20892"/>
                </a:cubicBezTo>
                <a:cubicBezTo>
                  <a:pt x="11576" y="21236"/>
                  <a:pt x="10724" y="21586"/>
                  <a:pt x="9873" y="21907"/>
                </a:cubicBezTo>
                <a:cubicBezTo>
                  <a:pt x="9349" y="22105"/>
                  <a:pt x="8817" y="22322"/>
                  <a:pt x="8293" y="22523"/>
                </a:cubicBezTo>
                <a:cubicBezTo>
                  <a:pt x="7727" y="22739"/>
                  <a:pt x="7144" y="22973"/>
                  <a:pt x="6628" y="23337"/>
                </a:cubicBezTo>
                <a:cubicBezTo>
                  <a:pt x="6246" y="23607"/>
                  <a:pt x="5788" y="23778"/>
                  <a:pt x="5363" y="23978"/>
                </a:cubicBezTo>
                <a:cubicBezTo>
                  <a:pt x="4839" y="24225"/>
                  <a:pt x="4331" y="24515"/>
                  <a:pt x="3778" y="24711"/>
                </a:cubicBezTo>
                <a:cubicBezTo>
                  <a:pt x="3554" y="24791"/>
                  <a:pt x="3385" y="24838"/>
                  <a:pt x="3248" y="24838"/>
                </a:cubicBezTo>
                <a:cubicBezTo>
                  <a:pt x="3050" y="24838"/>
                  <a:pt x="2915" y="24741"/>
                  <a:pt x="2768" y="24501"/>
                </a:cubicBezTo>
                <a:cubicBezTo>
                  <a:pt x="2634" y="24281"/>
                  <a:pt x="2818" y="23591"/>
                  <a:pt x="3065" y="23408"/>
                </a:cubicBezTo>
                <a:cubicBezTo>
                  <a:pt x="3553" y="23047"/>
                  <a:pt x="4113" y="22805"/>
                  <a:pt x="4629" y="22493"/>
                </a:cubicBezTo>
                <a:cubicBezTo>
                  <a:pt x="5136" y="22189"/>
                  <a:pt x="5665" y="21918"/>
                  <a:pt x="6203" y="21707"/>
                </a:cubicBezTo>
                <a:cubicBezTo>
                  <a:pt x="6996" y="21398"/>
                  <a:pt x="7690" y="20873"/>
                  <a:pt x="8619" y="20693"/>
                </a:cubicBezTo>
                <a:cubicBezTo>
                  <a:pt x="8486" y="20626"/>
                  <a:pt x="8365" y="20601"/>
                  <a:pt x="8253" y="20601"/>
                </a:cubicBezTo>
                <a:cubicBezTo>
                  <a:pt x="8038" y="20601"/>
                  <a:pt x="7859" y="20694"/>
                  <a:pt x="7698" y="20764"/>
                </a:cubicBezTo>
                <a:cubicBezTo>
                  <a:pt x="7221" y="20973"/>
                  <a:pt x="6725" y="21107"/>
                  <a:pt x="6228" y="21254"/>
                </a:cubicBezTo>
                <a:cubicBezTo>
                  <a:pt x="5854" y="21365"/>
                  <a:pt x="5540" y="21630"/>
                  <a:pt x="5159" y="21760"/>
                </a:cubicBezTo>
                <a:cubicBezTo>
                  <a:pt x="4530" y="21974"/>
                  <a:pt x="3965" y="22330"/>
                  <a:pt x="3392" y="22662"/>
                </a:cubicBezTo>
                <a:cubicBezTo>
                  <a:pt x="3346" y="22688"/>
                  <a:pt x="3281" y="22731"/>
                  <a:pt x="3221" y="22731"/>
                </a:cubicBezTo>
                <a:cubicBezTo>
                  <a:pt x="3192" y="22731"/>
                  <a:pt x="3165" y="22721"/>
                  <a:pt x="3140" y="22695"/>
                </a:cubicBezTo>
                <a:cubicBezTo>
                  <a:pt x="3103" y="22652"/>
                  <a:pt x="3116" y="22546"/>
                  <a:pt x="3132" y="22474"/>
                </a:cubicBezTo>
                <a:cubicBezTo>
                  <a:pt x="3211" y="22082"/>
                  <a:pt x="3423" y="21788"/>
                  <a:pt x="3780" y="21593"/>
                </a:cubicBezTo>
                <a:cubicBezTo>
                  <a:pt x="4619" y="21135"/>
                  <a:pt x="5399" y="20565"/>
                  <a:pt x="6299" y="20213"/>
                </a:cubicBezTo>
                <a:cubicBezTo>
                  <a:pt x="6499" y="20135"/>
                  <a:pt x="6716" y="20025"/>
                  <a:pt x="6869" y="19771"/>
                </a:cubicBezTo>
                <a:lnTo>
                  <a:pt x="6869" y="19771"/>
                </a:lnTo>
                <a:cubicBezTo>
                  <a:pt x="6307" y="19858"/>
                  <a:pt x="5837" y="20016"/>
                  <a:pt x="5394" y="20326"/>
                </a:cubicBezTo>
                <a:cubicBezTo>
                  <a:pt x="4899" y="20670"/>
                  <a:pt x="4260" y="20774"/>
                  <a:pt x="3807" y="21217"/>
                </a:cubicBezTo>
                <a:cubicBezTo>
                  <a:pt x="3798" y="21227"/>
                  <a:pt x="3785" y="21231"/>
                  <a:pt x="3771" y="21231"/>
                </a:cubicBezTo>
                <a:cubicBezTo>
                  <a:pt x="3703" y="21231"/>
                  <a:pt x="3598" y="21136"/>
                  <a:pt x="3631" y="21022"/>
                </a:cubicBezTo>
                <a:cubicBezTo>
                  <a:pt x="3761" y="20580"/>
                  <a:pt x="3865" y="20123"/>
                  <a:pt x="4056" y="19708"/>
                </a:cubicBezTo>
                <a:cubicBezTo>
                  <a:pt x="4224" y="19345"/>
                  <a:pt x="4667" y="19295"/>
                  <a:pt x="4985" y="19103"/>
                </a:cubicBezTo>
                <a:cubicBezTo>
                  <a:pt x="6229" y="18352"/>
                  <a:pt x="7603" y="17866"/>
                  <a:pt x="8900" y="17220"/>
                </a:cubicBezTo>
                <a:cubicBezTo>
                  <a:pt x="9205" y="17068"/>
                  <a:pt x="9548" y="17010"/>
                  <a:pt x="9854" y="16839"/>
                </a:cubicBezTo>
                <a:cubicBezTo>
                  <a:pt x="10004" y="16754"/>
                  <a:pt x="10077" y="16628"/>
                  <a:pt x="10187" y="16514"/>
                </a:cubicBezTo>
                <a:lnTo>
                  <a:pt x="10187" y="16514"/>
                </a:lnTo>
                <a:cubicBezTo>
                  <a:pt x="8248" y="17246"/>
                  <a:pt x="6284" y="17914"/>
                  <a:pt x="4424" y="19025"/>
                </a:cubicBezTo>
                <a:cubicBezTo>
                  <a:pt x="4468" y="18491"/>
                  <a:pt x="4503" y="18077"/>
                  <a:pt x="4987" y="17804"/>
                </a:cubicBezTo>
                <a:cubicBezTo>
                  <a:pt x="5728" y="17385"/>
                  <a:pt x="6476" y="16989"/>
                  <a:pt x="7278" y="16701"/>
                </a:cubicBezTo>
                <a:cubicBezTo>
                  <a:pt x="7481" y="16628"/>
                  <a:pt x="7702" y="16496"/>
                  <a:pt x="7828" y="16387"/>
                </a:cubicBezTo>
                <a:cubicBezTo>
                  <a:pt x="8181" y="16081"/>
                  <a:pt x="8641" y="16094"/>
                  <a:pt x="9005" y="15862"/>
                </a:cubicBezTo>
                <a:cubicBezTo>
                  <a:pt x="9083" y="15812"/>
                  <a:pt x="9204" y="15812"/>
                  <a:pt x="9170" y="15692"/>
                </a:cubicBezTo>
                <a:cubicBezTo>
                  <a:pt x="9151" y="15628"/>
                  <a:pt x="9103" y="15611"/>
                  <a:pt x="9050" y="15611"/>
                </a:cubicBezTo>
                <a:cubicBezTo>
                  <a:pt x="9005" y="15611"/>
                  <a:pt x="8958" y="15623"/>
                  <a:pt x="8923" y="15630"/>
                </a:cubicBezTo>
                <a:cubicBezTo>
                  <a:pt x="8460" y="15723"/>
                  <a:pt x="8024" y="15896"/>
                  <a:pt x="7596" y="16091"/>
                </a:cubicBezTo>
                <a:cubicBezTo>
                  <a:pt x="7114" y="16308"/>
                  <a:pt x="6621" y="16485"/>
                  <a:pt x="6104" y="16595"/>
                </a:cubicBezTo>
                <a:cubicBezTo>
                  <a:pt x="5888" y="16640"/>
                  <a:pt x="5815" y="16916"/>
                  <a:pt x="5578" y="16921"/>
                </a:cubicBezTo>
                <a:cubicBezTo>
                  <a:pt x="5517" y="16922"/>
                  <a:pt x="5443" y="16931"/>
                  <a:pt x="5378" y="16931"/>
                </a:cubicBezTo>
                <a:cubicBezTo>
                  <a:pt x="5316" y="16931"/>
                  <a:pt x="5260" y="16923"/>
                  <a:pt x="5228" y="16893"/>
                </a:cubicBezTo>
                <a:cubicBezTo>
                  <a:pt x="5123" y="16795"/>
                  <a:pt x="5256" y="16712"/>
                  <a:pt x="5337" y="16638"/>
                </a:cubicBezTo>
                <a:cubicBezTo>
                  <a:pt x="5379" y="16597"/>
                  <a:pt x="5405" y="16529"/>
                  <a:pt x="5417" y="16469"/>
                </a:cubicBezTo>
                <a:cubicBezTo>
                  <a:pt x="5650" y="15394"/>
                  <a:pt x="6507" y="15021"/>
                  <a:pt x="7400" y="14665"/>
                </a:cubicBezTo>
                <a:cubicBezTo>
                  <a:pt x="7984" y="14433"/>
                  <a:pt x="8546" y="14148"/>
                  <a:pt x="9105" y="13853"/>
                </a:cubicBezTo>
                <a:lnTo>
                  <a:pt x="9105" y="13853"/>
                </a:lnTo>
                <a:cubicBezTo>
                  <a:pt x="8057" y="13883"/>
                  <a:pt x="7142" y="14355"/>
                  <a:pt x="6142" y="14790"/>
                </a:cubicBezTo>
                <a:cubicBezTo>
                  <a:pt x="6296" y="14216"/>
                  <a:pt x="6653" y="13781"/>
                  <a:pt x="6694" y="13240"/>
                </a:cubicBezTo>
                <a:cubicBezTo>
                  <a:pt x="6700" y="13156"/>
                  <a:pt x="6803" y="13149"/>
                  <a:pt x="6885" y="13135"/>
                </a:cubicBezTo>
                <a:cubicBezTo>
                  <a:pt x="7609" y="13015"/>
                  <a:pt x="8215" y="12581"/>
                  <a:pt x="8905" y="12374"/>
                </a:cubicBezTo>
                <a:cubicBezTo>
                  <a:pt x="9513" y="12192"/>
                  <a:pt x="10007" y="11776"/>
                  <a:pt x="10633" y="11554"/>
                </a:cubicBezTo>
                <a:cubicBezTo>
                  <a:pt x="10519" y="11498"/>
                  <a:pt x="10409" y="11477"/>
                  <a:pt x="10302" y="11477"/>
                </a:cubicBezTo>
                <a:cubicBezTo>
                  <a:pt x="10007" y="11477"/>
                  <a:pt x="9739" y="11643"/>
                  <a:pt x="9488" y="11718"/>
                </a:cubicBezTo>
                <a:cubicBezTo>
                  <a:pt x="8584" y="11991"/>
                  <a:pt x="7708" y="12368"/>
                  <a:pt x="6827" y="12721"/>
                </a:cubicBezTo>
                <a:cubicBezTo>
                  <a:pt x="6733" y="12759"/>
                  <a:pt x="6651" y="12777"/>
                  <a:pt x="6581" y="12777"/>
                </a:cubicBezTo>
                <a:cubicBezTo>
                  <a:pt x="6375" y="12777"/>
                  <a:pt x="6273" y="12621"/>
                  <a:pt x="6246" y="12371"/>
                </a:cubicBezTo>
                <a:cubicBezTo>
                  <a:pt x="6220" y="12129"/>
                  <a:pt x="6102" y="11957"/>
                  <a:pt x="5907" y="11892"/>
                </a:cubicBezTo>
                <a:cubicBezTo>
                  <a:pt x="5777" y="11849"/>
                  <a:pt x="5710" y="11806"/>
                  <a:pt x="5705" y="11690"/>
                </a:cubicBezTo>
                <a:cubicBezTo>
                  <a:pt x="5699" y="11563"/>
                  <a:pt x="5841" y="11565"/>
                  <a:pt x="5911" y="11534"/>
                </a:cubicBezTo>
                <a:cubicBezTo>
                  <a:pt x="6463" y="11302"/>
                  <a:pt x="7045" y="11129"/>
                  <a:pt x="7574" y="10855"/>
                </a:cubicBezTo>
                <a:cubicBezTo>
                  <a:pt x="8082" y="10592"/>
                  <a:pt x="8682" y="10652"/>
                  <a:pt x="9169" y="10307"/>
                </a:cubicBezTo>
                <a:lnTo>
                  <a:pt x="9169" y="10307"/>
                </a:lnTo>
                <a:cubicBezTo>
                  <a:pt x="9087" y="10325"/>
                  <a:pt x="9004" y="10331"/>
                  <a:pt x="8922" y="10331"/>
                </a:cubicBezTo>
                <a:cubicBezTo>
                  <a:pt x="8742" y="10331"/>
                  <a:pt x="8562" y="10301"/>
                  <a:pt x="8389" y="10301"/>
                </a:cubicBezTo>
                <a:cubicBezTo>
                  <a:pt x="8290" y="10301"/>
                  <a:pt x="8194" y="10311"/>
                  <a:pt x="8100" y="10341"/>
                </a:cubicBezTo>
                <a:cubicBezTo>
                  <a:pt x="7216" y="10624"/>
                  <a:pt x="6317" y="10867"/>
                  <a:pt x="5462" y="11236"/>
                </a:cubicBezTo>
                <a:cubicBezTo>
                  <a:pt x="5350" y="11284"/>
                  <a:pt x="5239" y="11330"/>
                  <a:pt x="5140" y="11330"/>
                </a:cubicBezTo>
                <a:cubicBezTo>
                  <a:pt x="5027" y="11330"/>
                  <a:pt x="4928" y="11270"/>
                  <a:pt x="4861" y="11085"/>
                </a:cubicBezTo>
                <a:cubicBezTo>
                  <a:pt x="4856" y="11069"/>
                  <a:pt x="4849" y="11055"/>
                  <a:pt x="4839" y="11043"/>
                </a:cubicBezTo>
                <a:cubicBezTo>
                  <a:pt x="4514" y="10706"/>
                  <a:pt x="4524" y="10732"/>
                  <a:pt x="5025" y="10540"/>
                </a:cubicBezTo>
                <a:cubicBezTo>
                  <a:pt x="5499" y="10357"/>
                  <a:pt x="6019" y="10287"/>
                  <a:pt x="6446" y="9987"/>
                </a:cubicBezTo>
                <a:lnTo>
                  <a:pt x="6461" y="10001"/>
                </a:lnTo>
                <a:cubicBezTo>
                  <a:pt x="6379" y="9893"/>
                  <a:pt x="6355" y="9766"/>
                  <a:pt x="6228" y="9766"/>
                </a:cubicBezTo>
                <a:cubicBezTo>
                  <a:pt x="6173" y="9766"/>
                  <a:pt x="6099" y="9790"/>
                  <a:pt x="5992" y="9850"/>
                </a:cubicBezTo>
                <a:cubicBezTo>
                  <a:pt x="5767" y="9974"/>
                  <a:pt x="5455" y="10149"/>
                  <a:pt x="5124" y="10149"/>
                </a:cubicBezTo>
                <a:cubicBezTo>
                  <a:pt x="5069" y="10149"/>
                  <a:pt x="5013" y="10144"/>
                  <a:pt x="4956" y="10133"/>
                </a:cubicBezTo>
                <a:cubicBezTo>
                  <a:pt x="4945" y="10131"/>
                  <a:pt x="4933" y="10130"/>
                  <a:pt x="4921" y="10130"/>
                </a:cubicBezTo>
                <a:cubicBezTo>
                  <a:pt x="4846" y="10130"/>
                  <a:pt x="4757" y="10166"/>
                  <a:pt x="4696" y="10209"/>
                </a:cubicBezTo>
                <a:cubicBezTo>
                  <a:pt x="4557" y="10309"/>
                  <a:pt x="4437" y="10424"/>
                  <a:pt x="4257" y="10424"/>
                </a:cubicBezTo>
                <a:cubicBezTo>
                  <a:pt x="4226" y="10424"/>
                  <a:pt x="4193" y="10421"/>
                  <a:pt x="4158" y="10413"/>
                </a:cubicBezTo>
                <a:cubicBezTo>
                  <a:pt x="3846" y="10347"/>
                  <a:pt x="3619" y="10142"/>
                  <a:pt x="3399" y="9956"/>
                </a:cubicBezTo>
                <a:cubicBezTo>
                  <a:pt x="3150" y="9745"/>
                  <a:pt x="3511" y="9750"/>
                  <a:pt x="3581" y="9672"/>
                </a:cubicBezTo>
                <a:cubicBezTo>
                  <a:pt x="3707" y="9531"/>
                  <a:pt x="4137" y="9609"/>
                  <a:pt x="4027" y="9352"/>
                </a:cubicBezTo>
                <a:cubicBezTo>
                  <a:pt x="4001" y="9290"/>
                  <a:pt x="3958" y="9266"/>
                  <a:pt x="3906" y="9266"/>
                </a:cubicBezTo>
                <a:cubicBezTo>
                  <a:pt x="3776" y="9266"/>
                  <a:pt x="3589" y="9418"/>
                  <a:pt x="3473" y="9493"/>
                </a:cubicBezTo>
                <a:cubicBezTo>
                  <a:pt x="3352" y="9572"/>
                  <a:pt x="3250" y="9603"/>
                  <a:pt x="3158" y="9603"/>
                </a:cubicBezTo>
                <a:cubicBezTo>
                  <a:pt x="2891" y="9603"/>
                  <a:pt x="2724" y="9331"/>
                  <a:pt x="2510" y="9175"/>
                </a:cubicBezTo>
                <a:cubicBezTo>
                  <a:pt x="2327" y="9042"/>
                  <a:pt x="2262" y="8780"/>
                  <a:pt x="1911" y="8696"/>
                </a:cubicBezTo>
                <a:cubicBezTo>
                  <a:pt x="3651" y="8039"/>
                  <a:pt x="5295" y="7378"/>
                  <a:pt x="7020" y="6884"/>
                </a:cubicBezTo>
                <a:cubicBezTo>
                  <a:pt x="6873" y="6803"/>
                  <a:pt x="6800" y="6779"/>
                  <a:pt x="6723" y="6779"/>
                </a:cubicBezTo>
                <a:cubicBezTo>
                  <a:pt x="6644" y="6779"/>
                  <a:pt x="6562" y="6805"/>
                  <a:pt x="6391" y="6823"/>
                </a:cubicBezTo>
                <a:cubicBezTo>
                  <a:pt x="5584" y="6910"/>
                  <a:pt x="4810" y="7151"/>
                  <a:pt x="4058" y="7397"/>
                </a:cubicBezTo>
                <a:cubicBezTo>
                  <a:pt x="3410" y="7608"/>
                  <a:pt x="2711" y="7732"/>
                  <a:pt x="2120" y="8126"/>
                </a:cubicBezTo>
                <a:cubicBezTo>
                  <a:pt x="1978" y="8219"/>
                  <a:pt x="1817" y="8368"/>
                  <a:pt x="1651" y="8368"/>
                </a:cubicBezTo>
                <a:cubicBezTo>
                  <a:pt x="1563" y="8368"/>
                  <a:pt x="1474" y="8327"/>
                  <a:pt x="1384" y="8215"/>
                </a:cubicBezTo>
                <a:cubicBezTo>
                  <a:pt x="1167" y="7940"/>
                  <a:pt x="803" y="7671"/>
                  <a:pt x="1167" y="7238"/>
                </a:cubicBezTo>
                <a:cubicBezTo>
                  <a:pt x="1322" y="7053"/>
                  <a:pt x="1355" y="6831"/>
                  <a:pt x="1651" y="6694"/>
                </a:cubicBezTo>
                <a:cubicBezTo>
                  <a:pt x="2532" y="6282"/>
                  <a:pt x="3471" y="6042"/>
                  <a:pt x="4385" y="5750"/>
                </a:cubicBezTo>
                <a:cubicBezTo>
                  <a:pt x="5270" y="5467"/>
                  <a:pt x="6192" y="5268"/>
                  <a:pt x="7081" y="4980"/>
                </a:cubicBezTo>
                <a:cubicBezTo>
                  <a:pt x="8079" y="4656"/>
                  <a:pt x="9126" y="4542"/>
                  <a:pt x="10121" y="4241"/>
                </a:cubicBezTo>
                <a:cubicBezTo>
                  <a:pt x="11257" y="3896"/>
                  <a:pt x="12416" y="3650"/>
                  <a:pt x="13561" y="3353"/>
                </a:cubicBezTo>
                <a:cubicBezTo>
                  <a:pt x="14295" y="3161"/>
                  <a:pt x="15059" y="3049"/>
                  <a:pt x="15791" y="2866"/>
                </a:cubicBezTo>
                <a:cubicBezTo>
                  <a:pt x="16327" y="2731"/>
                  <a:pt x="16885" y="2618"/>
                  <a:pt x="17417" y="2519"/>
                </a:cubicBezTo>
                <a:cubicBezTo>
                  <a:pt x="18240" y="2366"/>
                  <a:pt x="19064" y="2190"/>
                  <a:pt x="19896" y="2066"/>
                </a:cubicBezTo>
                <a:cubicBezTo>
                  <a:pt x="21314" y="1853"/>
                  <a:pt x="22728" y="1622"/>
                  <a:pt x="24149" y="1426"/>
                </a:cubicBezTo>
                <a:cubicBezTo>
                  <a:pt x="25302" y="1266"/>
                  <a:pt x="26464" y="1134"/>
                  <a:pt x="27613" y="1081"/>
                </a:cubicBezTo>
                <a:cubicBezTo>
                  <a:pt x="29307" y="1006"/>
                  <a:pt x="31009" y="967"/>
                  <a:pt x="32708" y="945"/>
                </a:cubicBezTo>
                <a:cubicBezTo>
                  <a:pt x="32834" y="943"/>
                  <a:pt x="32960" y="942"/>
                  <a:pt x="33085" y="942"/>
                </a:cubicBezTo>
                <a:close/>
                <a:moveTo>
                  <a:pt x="34952" y="1"/>
                </a:moveTo>
                <a:cubicBezTo>
                  <a:pt x="34873" y="1"/>
                  <a:pt x="34796" y="8"/>
                  <a:pt x="34720" y="29"/>
                </a:cubicBezTo>
                <a:cubicBezTo>
                  <a:pt x="34560" y="72"/>
                  <a:pt x="34401" y="87"/>
                  <a:pt x="34243" y="87"/>
                </a:cubicBezTo>
                <a:cubicBezTo>
                  <a:pt x="33952" y="87"/>
                  <a:pt x="33664" y="38"/>
                  <a:pt x="33371" y="38"/>
                </a:cubicBezTo>
                <a:cubicBezTo>
                  <a:pt x="33254" y="38"/>
                  <a:pt x="33136" y="46"/>
                  <a:pt x="33017" y="68"/>
                </a:cubicBezTo>
                <a:cubicBezTo>
                  <a:pt x="32776" y="111"/>
                  <a:pt x="32518" y="125"/>
                  <a:pt x="32257" y="125"/>
                </a:cubicBezTo>
                <a:cubicBezTo>
                  <a:pt x="32021" y="125"/>
                  <a:pt x="31782" y="114"/>
                  <a:pt x="31549" y="102"/>
                </a:cubicBezTo>
                <a:cubicBezTo>
                  <a:pt x="31512" y="100"/>
                  <a:pt x="31475" y="100"/>
                  <a:pt x="31438" y="100"/>
                </a:cubicBezTo>
                <a:cubicBezTo>
                  <a:pt x="31084" y="100"/>
                  <a:pt x="30724" y="171"/>
                  <a:pt x="30374" y="171"/>
                </a:cubicBezTo>
                <a:cubicBezTo>
                  <a:pt x="30273" y="171"/>
                  <a:pt x="30173" y="165"/>
                  <a:pt x="30074" y="150"/>
                </a:cubicBezTo>
                <a:cubicBezTo>
                  <a:pt x="29872" y="118"/>
                  <a:pt x="29671" y="107"/>
                  <a:pt x="29471" y="107"/>
                </a:cubicBezTo>
                <a:cubicBezTo>
                  <a:pt x="29007" y="107"/>
                  <a:pt x="28546" y="168"/>
                  <a:pt x="28089" y="179"/>
                </a:cubicBezTo>
                <a:cubicBezTo>
                  <a:pt x="27488" y="192"/>
                  <a:pt x="26862" y="273"/>
                  <a:pt x="26249" y="337"/>
                </a:cubicBezTo>
                <a:cubicBezTo>
                  <a:pt x="25904" y="373"/>
                  <a:pt x="25567" y="417"/>
                  <a:pt x="25219" y="417"/>
                </a:cubicBezTo>
                <a:cubicBezTo>
                  <a:pt x="25124" y="417"/>
                  <a:pt x="25028" y="414"/>
                  <a:pt x="24931" y="406"/>
                </a:cubicBezTo>
                <a:cubicBezTo>
                  <a:pt x="24910" y="405"/>
                  <a:pt x="24888" y="404"/>
                  <a:pt x="24866" y="404"/>
                </a:cubicBezTo>
                <a:cubicBezTo>
                  <a:pt x="24562" y="404"/>
                  <a:pt x="24225" y="546"/>
                  <a:pt x="23903" y="611"/>
                </a:cubicBezTo>
                <a:cubicBezTo>
                  <a:pt x="23191" y="755"/>
                  <a:pt x="22440" y="636"/>
                  <a:pt x="21757" y="948"/>
                </a:cubicBezTo>
                <a:cubicBezTo>
                  <a:pt x="21585" y="1027"/>
                  <a:pt x="21406" y="1042"/>
                  <a:pt x="21225" y="1042"/>
                </a:cubicBezTo>
                <a:cubicBezTo>
                  <a:pt x="21111" y="1042"/>
                  <a:pt x="20997" y="1036"/>
                  <a:pt x="20883" y="1036"/>
                </a:cubicBezTo>
                <a:cubicBezTo>
                  <a:pt x="20734" y="1036"/>
                  <a:pt x="20586" y="1047"/>
                  <a:pt x="20442" y="1094"/>
                </a:cubicBezTo>
                <a:cubicBezTo>
                  <a:pt x="19531" y="1390"/>
                  <a:pt x="18584" y="1519"/>
                  <a:pt x="17639" y="1633"/>
                </a:cubicBezTo>
                <a:cubicBezTo>
                  <a:pt x="17300" y="1675"/>
                  <a:pt x="16985" y="1842"/>
                  <a:pt x="16625" y="1842"/>
                </a:cubicBezTo>
                <a:cubicBezTo>
                  <a:pt x="16540" y="1842"/>
                  <a:pt x="16453" y="1833"/>
                  <a:pt x="16363" y="1811"/>
                </a:cubicBezTo>
                <a:cubicBezTo>
                  <a:pt x="16355" y="1809"/>
                  <a:pt x="16346" y="1808"/>
                  <a:pt x="16335" y="1808"/>
                </a:cubicBezTo>
                <a:cubicBezTo>
                  <a:pt x="16193" y="1808"/>
                  <a:pt x="15836" y="1983"/>
                  <a:pt x="15590" y="2040"/>
                </a:cubicBezTo>
                <a:cubicBezTo>
                  <a:pt x="14531" y="2291"/>
                  <a:pt x="13464" y="2485"/>
                  <a:pt x="12423" y="2827"/>
                </a:cubicBezTo>
                <a:cubicBezTo>
                  <a:pt x="11687" y="3070"/>
                  <a:pt x="10887" y="3119"/>
                  <a:pt x="10142" y="3341"/>
                </a:cubicBezTo>
                <a:cubicBezTo>
                  <a:pt x="9647" y="3489"/>
                  <a:pt x="9136" y="3543"/>
                  <a:pt x="8643" y="3714"/>
                </a:cubicBezTo>
                <a:cubicBezTo>
                  <a:pt x="7881" y="3979"/>
                  <a:pt x="7091" y="4244"/>
                  <a:pt x="6317" y="4380"/>
                </a:cubicBezTo>
                <a:cubicBezTo>
                  <a:pt x="5755" y="4479"/>
                  <a:pt x="5305" y="4792"/>
                  <a:pt x="4756" y="4869"/>
                </a:cubicBezTo>
                <a:cubicBezTo>
                  <a:pt x="4392" y="4919"/>
                  <a:pt x="4058" y="5152"/>
                  <a:pt x="3699" y="5265"/>
                </a:cubicBezTo>
                <a:cubicBezTo>
                  <a:pt x="3203" y="5421"/>
                  <a:pt x="2706" y="5583"/>
                  <a:pt x="2212" y="5744"/>
                </a:cubicBezTo>
                <a:cubicBezTo>
                  <a:pt x="1377" y="6017"/>
                  <a:pt x="492" y="6268"/>
                  <a:pt x="183" y="7279"/>
                </a:cubicBezTo>
                <a:cubicBezTo>
                  <a:pt x="1" y="7873"/>
                  <a:pt x="302" y="9026"/>
                  <a:pt x="815" y="9244"/>
                </a:cubicBezTo>
                <a:cubicBezTo>
                  <a:pt x="1241" y="9425"/>
                  <a:pt x="1552" y="9735"/>
                  <a:pt x="1892" y="10005"/>
                </a:cubicBezTo>
                <a:cubicBezTo>
                  <a:pt x="2323" y="10347"/>
                  <a:pt x="2614" y="10856"/>
                  <a:pt x="3103" y="11134"/>
                </a:cubicBezTo>
                <a:cubicBezTo>
                  <a:pt x="3402" y="11304"/>
                  <a:pt x="3767" y="11552"/>
                  <a:pt x="3889" y="11751"/>
                </a:cubicBezTo>
                <a:cubicBezTo>
                  <a:pt x="4161" y="12190"/>
                  <a:pt x="4564" y="12300"/>
                  <a:pt x="4942" y="12499"/>
                </a:cubicBezTo>
                <a:cubicBezTo>
                  <a:pt x="5410" y="12747"/>
                  <a:pt x="5533" y="13034"/>
                  <a:pt x="5352" y="13571"/>
                </a:cubicBezTo>
                <a:cubicBezTo>
                  <a:pt x="5287" y="13762"/>
                  <a:pt x="5124" y="14023"/>
                  <a:pt x="5192" y="14133"/>
                </a:cubicBezTo>
                <a:cubicBezTo>
                  <a:pt x="5340" y="14366"/>
                  <a:pt x="5167" y="14478"/>
                  <a:pt x="5076" y="14536"/>
                </a:cubicBezTo>
                <a:cubicBezTo>
                  <a:pt x="4722" y="14765"/>
                  <a:pt x="4624" y="15057"/>
                  <a:pt x="4687" y="15464"/>
                </a:cubicBezTo>
                <a:cubicBezTo>
                  <a:pt x="4711" y="15624"/>
                  <a:pt x="4756" y="15906"/>
                  <a:pt x="4436" y="15906"/>
                </a:cubicBezTo>
                <a:cubicBezTo>
                  <a:pt x="4434" y="15906"/>
                  <a:pt x="4432" y="15906"/>
                  <a:pt x="4430" y="15906"/>
                </a:cubicBezTo>
                <a:cubicBezTo>
                  <a:pt x="4428" y="15906"/>
                  <a:pt x="4426" y="15906"/>
                  <a:pt x="4424" y="15906"/>
                </a:cubicBezTo>
                <a:cubicBezTo>
                  <a:pt x="4284" y="15906"/>
                  <a:pt x="4303" y="15993"/>
                  <a:pt x="4275" y="16083"/>
                </a:cubicBezTo>
                <a:cubicBezTo>
                  <a:pt x="4197" y="16337"/>
                  <a:pt x="4163" y="16643"/>
                  <a:pt x="3995" y="16821"/>
                </a:cubicBezTo>
                <a:cubicBezTo>
                  <a:pt x="3727" y="17110"/>
                  <a:pt x="3663" y="17490"/>
                  <a:pt x="3526" y="17809"/>
                </a:cubicBezTo>
                <a:cubicBezTo>
                  <a:pt x="3297" y="18342"/>
                  <a:pt x="3035" y="18883"/>
                  <a:pt x="2913" y="19454"/>
                </a:cubicBezTo>
                <a:cubicBezTo>
                  <a:pt x="2845" y="19774"/>
                  <a:pt x="2713" y="20051"/>
                  <a:pt x="2599" y="20345"/>
                </a:cubicBezTo>
                <a:cubicBezTo>
                  <a:pt x="2566" y="20432"/>
                  <a:pt x="2323" y="21160"/>
                  <a:pt x="2319" y="21229"/>
                </a:cubicBezTo>
                <a:cubicBezTo>
                  <a:pt x="2295" y="21554"/>
                  <a:pt x="1980" y="21902"/>
                  <a:pt x="2029" y="22083"/>
                </a:cubicBezTo>
                <a:cubicBezTo>
                  <a:pt x="2128" y="22453"/>
                  <a:pt x="1594" y="22653"/>
                  <a:pt x="1881" y="22988"/>
                </a:cubicBezTo>
                <a:cubicBezTo>
                  <a:pt x="1425" y="23319"/>
                  <a:pt x="1879" y="23843"/>
                  <a:pt x="1614" y="24176"/>
                </a:cubicBezTo>
                <a:cubicBezTo>
                  <a:pt x="1691" y="24632"/>
                  <a:pt x="1804" y="25014"/>
                  <a:pt x="2085" y="25360"/>
                </a:cubicBezTo>
                <a:cubicBezTo>
                  <a:pt x="2371" y="25707"/>
                  <a:pt x="2693" y="25868"/>
                  <a:pt x="3062" y="25868"/>
                </a:cubicBezTo>
                <a:cubicBezTo>
                  <a:pt x="3252" y="25868"/>
                  <a:pt x="3455" y="25825"/>
                  <a:pt x="3673" y="25743"/>
                </a:cubicBezTo>
                <a:cubicBezTo>
                  <a:pt x="4530" y="25422"/>
                  <a:pt x="5320" y="24963"/>
                  <a:pt x="6159" y="24605"/>
                </a:cubicBezTo>
                <a:cubicBezTo>
                  <a:pt x="6676" y="24385"/>
                  <a:pt x="7206" y="24138"/>
                  <a:pt x="7683" y="23850"/>
                </a:cubicBezTo>
                <a:cubicBezTo>
                  <a:pt x="8249" y="23511"/>
                  <a:pt x="8875" y="23357"/>
                  <a:pt x="9454" y="23070"/>
                </a:cubicBezTo>
                <a:cubicBezTo>
                  <a:pt x="10196" y="22704"/>
                  <a:pt x="11013" y="22489"/>
                  <a:pt x="11795" y="22204"/>
                </a:cubicBezTo>
                <a:cubicBezTo>
                  <a:pt x="12296" y="22022"/>
                  <a:pt x="12798" y="21843"/>
                  <a:pt x="13291" y="21641"/>
                </a:cubicBezTo>
                <a:cubicBezTo>
                  <a:pt x="13881" y="21400"/>
                  <a:pt x="14524" y="21332"/>
                  <a:pt x="15107" y="21128"/>
                </a:cubicBezTo>
                <a:cubicBezTo>
                  <a:pt x="15846" y="20870"/>
                  <a:pt x="16590" y="20636"/>
                  <a:pt x="17341" y="20428"/>
                </a:cubicBezTo>
                <a:cubicBezTo>
                  <a:pt x="17974" y="20251"/>
                  <a:pt x="18653" y="20221"/>
                  <a:pt x="19272" y="20011"/>
                </a:cubicBezTo>
                <a:cubicBezTo>
                  <a:pt x="19655" y="19880"/>
                  <a:pt x="20094" y="19720"/>
                  <a:pt x="20436" y="19682"/>
                </a:cubicBezTo>
                <a:cubicBezTo>
                  <a:pt x="21077" y="19611"/>
                  <a:pt x="21703" y="19453"/>
                  <a:pt x="22343" y="19390"/>
                </a:cubicBezTo>
                <a:cubicBezTo>
                  <a:pt x="22534" y="19371"/>
                  <a:pt x="22649" y="19215"/>
                  <a:pt x="22872" y="19215"/>
                </a:cubicBezTo>
                <a:cubicBezTo>
                  <a:pt x="22878" y="19215"/>
                  <a:pt x="22885" y="19215"/>
                  <a:pt x="22892" y="19216"/>
                </a:cubicBezTo>
                <a:cubicBezTo>
                  <a:pt x="22928" y="19217"/>
                  <a:pt x="22965" y="19218"/>
                  <a:pt x="23001" y="19218"/>
                </a:cubicBezTo>
                <a:cubicBezTo>
                  <a:pt x="23493" y="19218"/>
                  <a:pt x="23980" y="19081"/>
                  <a:pt x="24479" y="19048"/>
                </a:cubicBezTo>
                <a:cubicBezTo>
                  <a:pt x="25192" y="19001"/>
                  <a:pt x="25906" y="18893"/>
                  <a:pt x="26620" y="18819"/>
                </a:cubicBezTo>
                <a:cubicBezTo>
                  <a:pt x="26655" y="18815"/>
                  <a:pt x="26690" y="18814"/>
                  <a:pt x="26726" y="18814"/>
                </a:cubicBezTo>
                <a:cubicBezTo>
                  <a:pt x="26871" y="18814"/>
                  <a:pt x="27019" y="18838"/>
                  <a:pt x="27157" y="18838"/>
                </a:cubicBezTo>
                <a:cubicBezTo>
                  <a:pt x="27253" y="18838"/>
                  <a:pt x="27344" y="18826"/>
                  <a:pt x="27426" y="18786"/>
                </a:cubicBezTo>
                <a:cubicBezTo>
                  <a:pt x="27816" y="18592"/>
                  <a:pt x="28269" y="18609"/>
                  <a:pt x="28624" y="18599"/>
                </a:cubicBezTo>
                <a:cubicBezTo>
                  <a:pt x="29619" y="18570"/>
                  <a:pt x="30613" y="18478"/>
                  <a:pt x="31606" y="18423"/>
                </a:cubicBezTo>
                <a:cubicBezTo>
                  <a:pt x="31630" y="18422"/>
                  <a:pt x="31653" y="18421"/>
                  <a:pt x="31676" y="18421"/>
                </a:cubicBezTo>
                <a:cubicBezTo>
                  <a:pt x="31971" y="18421"/>
                  <a:pt x="32247" y="18517"/>
                  <a:pt x="32540" y="18517"/>
                </a:cubicBezTo>
                <a:cubicBezTo>
                  <a:pt x="32599" y="18517"/>
                  <a:pt x="32659" y="18513"/>
                  <a:pt x="32720" y="18504"/>
                </a:cubicBezTo>
                <a:cubicBezTo>
                  <a:pt x="32890" y="18478"/>
                  <a:pt x="33049" y="18384"/>
                  <a:pt x="33229" y="18384"/>
                </a:cubicBezTo>
                <a:cubicBezTo>
                  <a:pt x="33269" y="18384"/>
                  <a:pt x="33309" y="18388"/>
                  <a:pt x="33350" y="18399"/>
                </a:cubicBezTo>
                <a:cubicBezTo>
                  <a:pt x="33635" y="18470"/>
                  <a:pt x="33926" y="18493"/>
                  <a:pt x="34216" y="18493"/>
                </a:cubicBezTo>
                <a:cubicBezTo>
                  <a:pt x="34625" y="18493"/>
                  <a:pt x="35035" y="18448"/>
                  <a:pt x="35431" y="18429"/>
                </a:cubicBezTo>
                <a:cubicBezTo>
                  <a:pt x="36126" y="18397"/>
                  <a:pt x="36837" y="18444"/>
                  <a:pt x="37548" y="18319"/>
                </a:cubicBezTo>
                <a:cubicBezTo>
                  <a:pt x="37713" y="18290"/>
                  <a:pt x="37884" y="18281"/>
                  <a:pt x="38058" y="18281"/>
                </a:cubicBezTo>
                <a:cubicBezTo>
                  <a:pt x="38411" y="18281"/>
                  <a:pt x="38778" y="18320"/>
                  <a:pt x="39141" y="18320"/>
                </a:cubicBezTo>
                <a:cubicBezTo>
                  <a:pt x="39201" y="18320"/>
                  <a:pt x="39261" y="18319"/>
                  <a:pt x="39321" y="18317"/>
                </a:cubicBezTo>
                <a:cubicBezTo>
                  <a:pt x="39444" y="18312"/>
                  <a:pt x="39568" y="18309"/>
                  <a:pt x="39692" y="18309"/>
                </a:cubicBezTo>
                <a:cubicBezTo>
                  <a:pt x="40171" y="18309"/>
                  <a:pt x="40651" y="18341"/>
                  <a:pt x="41130" y="18341"/>
                </a:cubicBezTo>
                <a:cubicBezTo>
                  <a:pt x="41500" y="18341"/>
                  <a:pt x="41870" y="18322"/>
                  <a:pt x="42240" y="18256"/>
                </a:cubicBezTo>
                <a:cubicBezTo>
                  <a:pt x="42244" y="18255"/>
                  <a:pt x="42248" y="18255"/>
                  <a:pt x="42253" y="18255"/>
                </a:cubicBezTo>
                <a:cubicBezTo>
                  <a:pt x="42290" y="18255"/>
                  <a:pt x="42333" y="18280"/>
                  <a:pt x="42369" y="18299"/>
                </a:cubicBezTo>
                <a:cubicBezTo>
                  <a:pt x="42586" y="18416"/>
                  <a:pt x="42813" y="18441"/>
                  <a:pt x="43042" y="18441"/>
                </a:cubicBezTo>
                <a:cubicBezTo>
                  <a:pt x="43221" y="18441"/>
                  <a:pt x="43402" y="18426"/>
                  <a:pt x="43582" y="18426"/>
                </a:cubicBezTo>
                <a:cubicBezTo>
                  <a:pt x="43707" y="18426"/>
                  <a:pt x="43832" y="18433"/>
                  <a:pt x="43955" y="18458"/>
                </a:cubicBezTo>
                <a:cubicBezTo>
                  <a:pt x="44227" y="18514"/>
                  <a:pt x="44508" y="18533"/>
                  <a:pt x="44791" y="18533"/>
                </a:cubicBezTo>
                <a:cubicBezTo>
                  <a:pt x="45033" y="18533"/>
                  <a:pt x="45277" y="18519"/>
                  <a:pt x="45516" y="18502"/>
                </a:cubicBezTo>
                <a:cubicBezTo>
                  <a:pt x="45538" y="18501"/>
                  <a:pt x="45559" y="18500"/>
                  <a:pt x="45580" y="18500"/>
                </a:cubicBezTo>
                <a:cubicBezTo>
                  <a:pt x="45932" y="18500"/>
                  <a:pt x="46263" y="18693"/>
                  <a:pt x="46601" y="18693"/>
                </a:cubicBezTo>
                <a:cubicBezTo>
                  <a:pt x="46694" y="18693"/>
                  <a:pt x="46787" y="18679"/>
                  <a:pt x="46881" y="18642"/>
                </a:cubicBezTo>
                <a:cubicBezTo>
                  <a:pt x="46961" y="18610"/>
                  <a:pt x="47038" y="18598"/>
                  <a:pt x="47112" y="18598"/>
                </a:cubicBezTo>
                <a:cubicBezTo>
                  <a:pt x="47331" y="18598"/>
                  <a:pt x="47528" y="18706"/>
                  <a:pt x="47713" y="18748"/>
                </a:cubicBezTo>
                <a:cubicBezTo>
                  <a:pt x="48424" y="18912"/>
                  <a:pt x="49152" y="18951"/>
                  <a:pt x="49864" y="19097"/>
                </a:cubicBezTo>
                <a:cubicBezTo>
                  <a:pt x="50579" y="19244"/>
                  <a:pt x="51340" y="19286"/>
                  <a:pt x="52039" y="19459"/>
                </a:cubicBezTo>
                <a:cubicBezTo>
                  <a:pt x="52720" y="19626"/>
                  <a:pt x="53424" y="19791"/>
                  <a:pt x="54104" y="19998"/>
                </a:cubicBezTo>
                <a:cubicBezTo>
                  <a:pt x="54933" y="20251"/>
                  <a:pt x="55811" y="20376"/>
                  <a:pt x="56661" y="20608"/>
                </a:cubicBezTo>
                <a:cubicBezTo>
                  <a:pt x="57619" y="20868"/>
                  <a:pt x="58582" y="21110"/>
                  <a:pt x="59526" y="21415"/>
                </a:cubicBezTo>
                <a:cubicBezTo>
                  <a:pt x="59836" y="21515"/>
                  <a:pt x="60206" y="21504"/>
                  <a:pt x="60452" y="21645"/>
                </a:cubicBezTo>
                <a:cubicBezTo>
                  <a:pt x="61308" y="22133"/>
                  <a:pt x="62287" y="22292"/>
                  <a:pt x="63151" y="22752"/>
                </a:cubicBezTo>
                <a:cubicBezTo>
                  <a:pt x="63859" y="23130"/>
                  <a:pt x="64670" y="23265"/>
                  <a:pt x="65360" y="23727"/>
                </a:cubicBezTo>
                <a:cubicBezTo>
                  <a:pt x="65906" y="24092"/>
                  <a:pt x="66592" y="24223"/>
                  <a:pt x="67120" y="24658"/>
                </a:cubicBezTo>
                <a:cubicBezTo>
                  <a:pt x="67235" y="24754"/>
                  <a:pt x="67420" y="24836"/>
                  <a:pt x="67569" y="24836"/>
                </a:cubicBezTo>
                <a:cubicBezTo>
                  <a:pt x="67591" y="24836"/>
                  <a:pt x="67613" y="24834"/>
                  <a:pt x="67634" y="24830"/>
                </a:cubicBezTo>
                <a:cubicBezTo>
                  <a:pt x="67718" y="24813"/>
                  <a:pt x="67800" y="24806"/>
                  <a:pt x="67880" y="24806"/>
                </a:cubicBezTo>
                <a:cubicBezTo>
                  <a:pt x="68221" y="24806"/>
                  <a:pt x="68531" y="24939"/>
                  <a:pt x="68799" y="25091"/>
                </a:cubicBezTo>
                <a:cubicBezTo>
                  <a:pt x="68919" y="25159"/>
                  <a:pt x="69025" y="25186"/>
                  <a:pt x="69122" y="25186"/>
                </a:cubicBezTo>
                <a:cubicBezTo>
                  <a:pt x="69313" y="25186"/>
                  <a:pt x="69465" y="25080"/>
                  <a:pt x="69614" y="24977"/>
                </a:cubicBezTo>
                <a:cubicBezTo>
                  <a:pt x="70219" y="24563"/>
                  <a:pt x="70411" y="23856"/>
                  <a:pt x="70100" y="23076"/>
                </a:cubicBezTo>
                <a:cubicBezTo>
                  <a:pt x="70014" y="22861"/>
                  <a:pt x="70128" y="22647"/>
                  <a:pt x="69990" y="22460"/>
                </a:cubicBezTo>
                <a:cubicBezTo>
                  <a:pt x="69542" y="21851"/>
                  <a:pt x="69482" y="21077"/>
                  <a:pt x="69123" y="20415"/>
                </a:cubicBezTo>
                <a:cubicBezTo>
                  <a:pt x="68886" y="19978"/>
                  <a:pt x="68848" y="19415"/>
                  <a:pt x="68591" y="18940"/>
                </a:cubicBezTo>
                <a:cubicBezTo>
                  <a:pt x="68373" y="18532"/>
                  <a:pt x="68287" y="18053"/>
                  <a:pt x="68077" y="17638"/>
                </a:cubicBezTo>
                <a:cubicBezTo>
                  <a:pt x="67855" y="17197"/>
                  <a:pt x="67679" y="16743"/>
                  <a:pt x="67496" y="16286"/>
                </a:cubicBezTo>
                <a:cubicBezTo>
                  <a:pt x="67340" y="15896"/>
                  <a:pt x="67187" y="15464"/>
                  <a:pt x="66929" y="15150"/>
                </a:cubicBezTo>
                <a:cubicBezTo>
                  <a:pt x="66611" y="14761"/>
                  <a:pt x="66497" y="14312"/>
                  <a:pt x="66317" y="13880"/>
                </a:cubicBezTo>
                <a:cubicBezTo>
                  <a:pt x="66252" y="13723"/>
                  <a:pt x="66271" y="13547"/>
                  <a:pt x="66411" y="13404"/>
                </a:cubicBezTo>
                <a:cubicBezTo>
                  <a:pt x="66703" y="13107"/>
                  <a:pt x="66996" y="12813"/>
                  <a:pt x="67268" y="12498"/>
                </a:cubicBezTo>
                <a:cubicBezTo>
                  <a:pt x="67567" y="12150"/>
                  <a:pt x="67900" y="11842"/>
                  <a:pt x="68229" y="11523"/>
                </a:cubicBezTo>
                <a:cubicBezTo>
                  <a:pt x="68562" y="11201"/>
                  <a:pt x="68808" y="10787"/>
                  <a:pt x="69141" y="10462"/>
                </a:cubicBezTo>
                <a:cubicBezTo>
                  <a:pt x="69742" y="9874"/>
                  <a:pt x="70341" y="9296"/>
                  <a:pt x="70865" y="8628"/>
                </a:cubicBezTo>
                <a:cubicBezTo>
                  <a:pt x="71055" y="8387"/>
                  <a:pt x="71183" y="8090"/>
                  <a:pt x="71403" y="7897"/>
                </a:cubicBezTo>
                <a:cubicBezTo>
                  <a:pt x="71728" y="7613"/>
                  <a:pt x="71878" y="7250"/>
                  <a:pt x="72010" y="6875"/>
                </a:cubicBezTo>
                <a:cubicBezTo>
                  <a:pt x="72132" y="6531"/>
                  <a:pt x="71916" y="5855"/>
                  <a:pt x="71665" y="5721"/>
                </a:cubicBezTo>
                <a:cubicBezTo>
                  <a:pt x="71329" y="5543"/>
                  <a:pt x="70978" y="5389"/>
                  <a:pt x="70642" y="5207"/>
                </a:cubicBezTo>
                <a:cubicBezTo>
                  <a:pt x="70301" y="5022"/>
                  <a:pt x="69986" y="4844"/>
                  <a:pt x="69567" y="4801"/>
                </a:cubicBezTo>
                <a:cubicBezTo>
                  <a:pt x="69131" y="4756"/>
                  <a:pt x="68718" y="4492"/>
                  <a:pt x="68291" y="4336"/>
                </a:cubicBezTo>
                <a:cubicBezTo>
                  <a:pt x="67820" y="4161"/>
                  <a:pt x="67286" y="4117"/>
                  <a:pt x="66852" y="3909"/>
                </a:cubicBezTo>
                <a:cubicBezTo>
                  <a:pt x="66145" y="3568"/>
                  <a:pt x="65366" y="3554"/>
                  <a:pt x="64639" y="3305"/>
                </a:cubicBezTo>
                <a:cubicBezTo>
                  <a:pt x="64144" y="3134"/>
                  <a:pt x="63540" y="3018"/>
                  <a:pt x="62960" y="2970"/>
                </a:cubicBezTo>
                <a:cubicBezTo>
                  <a:pt x="62285" y="2912"/>
                  <a:pt x="61646" y="2586"/>
                  <a:pt x="60951" y="2510"/>
                </a:cubicBezTo>
                <a:cubicBezTo>
                  <a:pt x="59888" y="2392"/>
                  <a:pt x="58824" y="2248"/>
                  <a:pt x="57771" y="2052"/>
                </a:cubicBezTo>
                <a:cubicBezTo>
                  <a:pt x="57139" y="1935"/>
                  <a:pt x="56489" y="1953"/>
                  <a:pt x="55866" y="1767"/>
                </a:cubicBezTo>
                <a:cubicBezTo>
                  <a:pt x="55597" y="1688"/>
                  <a:pt x="55321" y="1641"/>
                  <a:pt x="55042" y="1627"/>
                </a:cubicBezTo>
                <a:cubicBezTo>
                  <a:pt x="54460" y="1594"/>
                  <a:pt x="53885" y="1470"/>
                  <a:pt x="53302" y="1406"/>
                </a:cubicBezTo>
                <a:cubicBezTo>
                  <a:pt x="52746" y="1344"/>
                  <a:pt x="52193" y="1211"/>
                  <a:pt x="51631" y="1156"/>
                </a:cubicBezTo>
                <a:cubicBezTo>
                  <a:pt x="51606" y="1153"/>
                  <a:pt x="51582" y="1153"/>
                  <a:pt x="51557" y="1153"/>
                </a:cubicBezTo>
                <a:cubicBezTo>
                  <a:pt x="51493" y="1153"/>
                  <a:pt x="51430" y="1159"/>
                  <a:pt x="51363" y="1159"/>
                </a:cubicBezTo>
                <a:cubicBezTo>
                  <a:pt x="51322" y="1159"/>
                  <a:pt x="51280" y="1157"/>
                  <a:pt x="51236" y="1149"/>
                </a:cubicBezTo>
                <a:cubicBezTo>
                  <a:pt x="50673" y="1051"/>
                  <a:pt x="50099" y="917"/>
                  <a:pt x="49540" y="917"/>
                </a:cubicBezTo>
                <a:cubicBezTo>
                  <a:pt x="48875" y="917"/>
                  <a:pt x="48220" y="831"/>
                  <a:pt x="47576" y="738"/>
                </a:cubicBezTo>
                <a:cubicBezTo>
                  <a:pt x="46464" y="577"/>
                  <a:pt x="45344" y="575"/>
                  <a:pt x="44229" y="476"/>
                </a:cubicBezTo>
                <a:cubicBezTo>
                  <a:pt x="43021" y="369"/>
                  <a:pt x="41793" y="431"/>
                  <a:pt x="40590" y="221"/>
                </a:cubicBezTo>
                <a:cubicBezTo>
                  <a:pt x="40555" y="214"/>
                  <a:pt x="40521" y="212"/>
                  <a:pt x="40488" y="212"/>
                </a:cubicBezTo>
                <a:cubicBezTo>
                  <a:pt x="40289" y="212"/>
                  <a:pt x="40111" y="304"/>
                  <a:pt x="39924" y="304"/>
                </a:cubicBezTo>
                <a:cubicBezTo>
                  <a:pt x="39884" y="304"/>
                  <a:pt x="39843" y="300"/>
                  <a:pt x="39802" y="290"/>
                </a:cubicBezTo>
                <a:cubicBezTo>
                  <a:pt x="39150" y="126"/>
                  <a:pt x="38478" y="223"/>
                  <a:pt x="37816" y="131"/>
                </a:cubicBezTo>
                <a:cubicBezTo>
                  <a:pt x="37455" y="81"/>
                  <a:pt x="37087" y="57"/>
                  <a:pt x="36720" y="57"/>
                </a:cubicBezTo>
                <a:cubicBezTo>
                  <a:pt x="36456" y="57"/>
                  <a:pt x="36194" y="69"/>
                  <a:pt x="35934" y="92"/>
                </a:cubicBezTo>
                <a:cubicBezTo>
                  <a:pt x="35897" y="96"/>
                  <a:pt x="35860" y="97"/>
                  <a:pt x="35823" y="97"/>
                </a:cubicBezTo>
                <a:cubicBezTo>
                  <a:pt x="35523" y="97"/>
                  <a:pt x="35228" y="1"/>
                  <a:pt x="349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C2B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"/>
          <p:cNvSpPr txBox="1"/>
          <p:nvPr>
            <p:ph type="title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91" name="Google Shape;591;p2"/>
          <p:cNvSpPr txBox="1"/>
          <p:nvPr>
            <p:ph idx="2" type="title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92" name="Google Shape;592;p2"/>
          <p:cNvSpPr txBox="1"/>
          <p:nvPr>
            <p:ph idx="3" type="title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93" name="Google Shape;593;p2"/>
          <p:cNvSpPr txBox="1"/>
          <p:nvPr>
            <p:ph idx="4" type="title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94" name="Google Shape;594;p2"/>
          <p:cNvSpPr/>
          <p:nvPr/>
        </p:nvSpPr>
        <p:spPr>
          <a:xfrm>
            <a:off x="1548750" y="2299488"/>
            <a:ext cx="679403" cy="660921"/>
          </a:xfrm>
          <a:custGeom>
            <a:rect b="b" l="l" r="r" t="t"/>
            <a:pathLst>
              <a:path extrusionOk="0" h="20955" w="21541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C2B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"/>
          <p:cNvSpPr/>
          <p:nvPr/>
        </p:nvSpPr>
        <p:spPr>
          <a:xfrm>
            <a:off x="3337788" y="2299488"/>
            <a:ext cx="679403" cy="660921"/>
          </a:xfrm>
          <a:custGeom>
            <a:rect b="b" l="l" r="r" t="t"/>
            <a:pathLst>
              <a:path extrusionOk="0" h="20955" w="21541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C2B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"/>
          <p:cNvSpPr/>
          <p:nvPr/>
        </p:nvSpPr>
        <p:spPr>
          <a:xfrm>
            <a:off x="5126813" y="2299488"/>
            <a:ext cx="679403" cy="660921"/>
          </a:xfrm>
          <a:custGeom>
            <a:rect b="b" l="l" r="r" t="t"/>
            <a:pathLst>
              <a:path extrusionOk="0" h="20955" w="21541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C2B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"/>
          <p:cNvSpPr/>
          <p:nvPr/>
        </p:nvSpPr>
        <p:spPr>
          <a:xfrm>
            <a:off x="6915838" y="2299488"/>
            <a:ext cx="679403" cy="660921"/>
          </a:xfrm>
          <a:custGeom>
            <a:rect b="b" l="l" r="r" t="t"/>
            <a:pathLst>
              <a:path extrusionOk="0" h="20955" w="21541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C2B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8" name="Google Shape;598;p2"/>
          <p:cNvGrpSpPr/>
          <p:nvPr/>
        </p:nvGrpSpPr>
        <p:grpSpPr>
          <a:xfrm>
            <a:off x="1640125" y="3071100"/>
            <a:ext cx="218918" cy="577215"/>
            <a:chOff x="3270375" y="3436275"/>
            <a:chExt cx="218918" cy="577215"/>
          </a:xfrm>
        </p:grpSpPr>
        <p:sp>
          <p:nvSpPr>
            <p:cNvPr id="599" name="Google Shape;599;p2"/>
            <p:cNvSpPr/>
            <p:nvPr/>
          </p:nvSpPr>
          <p:spPr>
            <a:xfrm>
              <a:off x="3270375" y="3436275"/>
              <a:ext cx="218918" cy="577215"/>
            </a:xfrm>
            <a:custGeom>
              <a:rect b="b" l="l" r="r" t="t"/>
              <a:pathLst>
                <a:path extrusionOk="0" h="39434" w="14956">
                  <a:moveTo>
                    <a:pt x="5006" y="1930"/>
                  </a:moveTo>
                  <a:lnTo>
                    <a:pt x="5006" y="1931"/>
                  </a:lnTo>
                  <a:cubicBezTo>
                    <a:pt x="5256" y="2638"/>
                    <a:pt x="5658" y="3258"/>
                    <a:pt x="5824" y="3950"/>
                  </a:cubicBezTo>
                  <a:cubicBezTo>
                    <a:pt x="5971" y="4557"/>
                    <a:pt x="6397" y="4810"/>
                    <a:pt x="6833" y="4810"/>
                  </a:cubicBezTo>
                  <a:cubicBezTo>
                    <a:pt x="7138" y="4810"/>
                    <a:pt x="7449" y="4686"/>
                    <a:pt x="7673" y="4472"/>
                  </a:cubicBezTo>
                  <a:cubicBezTo>
                    <a:pt x="8319" y="3855"/>
                    <a:pt x="9163" y="3816"/>
                    <a:pt x="9944" y="3626"/>
                  </a:cubicBezTo>
                  <a:cubicBezTo>
                    <a:pt x="10118" y="3583"/>
                    <a:pt x="10268" y="3421"/>
                    <a:pt x="10478" y="3421"/>
                  </a:cubicBezTo>
                  <a:cubicBezTo>
                    <a:pt x="10537" y="3421"/>
                    <a:pt x="10600" y="3433"/>
                    <a:pt x="10670" y="3465"/>
                  </a:cubicBezTo>
                  <a:cubicBezTo>
                    <a:pt x="10429" y="4028"/>
                    <a:pt x="10213" y="4615"/>
                    <a:pt x="9932" y="5172"/>
                  </a:cubicBezTo>
                  <a:cubicBezTo>
                    <a:pt x="9216" y="6594"/>
                    <a:pt x="8813" y="8123"/>
                    <a:pt x="8199" y="9577"/>
                  </a:cubicBezTo>
                  <a:cubicBezTo>
                    <a:pt x="7821" y="10469"/>
                    <a:pt x="7713" y="11424"/>
                    <a:pt x="7407" y="12335"/>
                  </a:cubicBezTo>
                  <a:cubicBezTo>
                    <a:pt x="7184" y="12992"/>
                    <a:pt x="7310" y="13746"/>
                    <a:pt x="7204" y="14446"/>
                  </a:cubicBezTo>
                  <a:cubicBezTo>
                    <a:pt x="7054" y="15437"/>
                    <a:pt x="7006" y="16439"/>
                    <a:pt x="7060" y="17439"/>
                  </a:cubicBezTo>
                  <a:cubicBezTo>
                    <a:pt x="7126" y="18636"/>
                    <a:pt x="6919" y="19837"/>
                    <a:pt x="7204" y="21038"/>
                  </a:cubicBezTo>
                  <a:cubicBezTo>
                    <a:pt x="7303" y="21458"/>
                    <a:pt x="7381" y="21930"/>
                    <a:pt x="7377" y="22373"/>
                  </a:cubicBezTo>
                  <a:cubicBezTo>
                    <a:pt x="7371" y="23073"/>
                    <a:pt x="7701" y="23695"/>
                    <a:pt x="7802" y="24372"/>
                  </a:cubicBezTo>
                  <a:cubicBezTo>
                    <a:pt x="7979" y="25565"/>
                    <a:pt x="8288" y="26757"/>
                    <a:pt x="8812" y="27877"/>
                  </a:cubicBezTo>
                  <a:cubicBezTo>
                    <a:pt x="9314" y="28948"/>
                    <a:pt x="9759" y="30045"/>
                    <a:pt x="10482" y="31015"/>
                  </a:cubicBezTo>
                  <a:cubicBezTo>
                    <a:pt x="10683" y="31286"/>
                    <a:pt x="10867" y="31428"/>
                    <a:pt x="11061" y="31428"/>
                  </a:cubicBezTo>
                  <a:cubicBezTo>
                    <a:pt x="11231" y="31428"/>
                    <a:pt x="11409" y="31318"/>
                    <a:pt x="11613" y="31093"/>
                  </a:cubicBezTo>
                  <a:cubicBezTo>
                    <a:pt x="11924" y="30747"/>
                    <a:pt x="12361" y="30632"/>
                    <a:pt x="12767" y="30494"/>
                  </a:cubicBezTo>
                  <a:cubicBezTo>
                    <a:pt x="12840" y="30469"/>
                    <a:pt x="12909" y="30458"/>
                    <a:pt x="12974" y="30458"/>
                  </a:cubicBezTo>
                  <a:cubicBezTo>
                    <a:pt x="13252" y="30458"/>
                    <a:pt x="13433" y="30678"/>
                    <a:pt x="13433" y="30998"/>
                  </a:cubicBezTo>
                  <a:cubicBezTo>
                    <a:pt x="13433" y="31950"/>
                    <a:pt x="13460" y="32906"/>
                    <a:pt x="13369" y="33853"/>
                  </a:cubicBezTo>
                  <a:cubicBezTo>
                    <a:pt x="13237" y="35219"/>
                    <a:pt x="12868" y="36543"/>
                    <a:pt x="12355" y="37828"/>
                  </a:cubicBezTo>
                  <a:cubicBezTo>
                    <a:pt x="12299" y="37970"/>
                    <a:pt x="12273" y="38090"/>
                    <a:pt x="12085" y="38104"/>
                  </a:cubicBezTo>
                  <a:cubicBezTo>
                    <a:pt x="11730" y="38131"/>
                    <a:pt x="11359" y="38229"/>
                    <a:pt x="11012" y="38229"/>
                  </a:cubicBezTo>
                  <a:cubicBezTo>
                    <a:pt x="10910" y="38229"/>
                    <a:pt x="10811" y="38220"/>
                    <a:pt x="10714" y="38199"/>
                  </a:cubicBezTo>
                  <a:cubicBezTo>
                    <a:pt x="9313" y="37891"/>
                    <a:pt x="7873" y="37706"/>
                    <a:pt x="6527" y="37217"/>
                  </a:cubicBezTo>
                  <a:cubicBezTo>
                    <a:pt x="5868" y="36978"/>
                    <a:pt x="5153" y="36791"/>
                    <a:pt x="4614" y="36306"/>
                  </a:cubicBezTo>
                  <a:cubicBezTo>
                    <a:pt x="4296" y="36022"/>
                    <a:pt x="4156" y="35784"/>
                    <a:pt x="4614" y="35462"/>
                  </a:cubicBezTo>
                  <a:cubicBezTo>
                    <a:pt x="5181" y="35063"/>
                    <a:pt x="5573" y="34467"/>
                    <a:pt x="6206" y="34131"/>
                  </a:cubicBezTo>
                  <a:cubicBezTo>
                    <a:pt x="6333" y="34063"/>
                    <a:pt x="6438" y="33998"/>
                    <a:pt x="6340" y="33863"/>
                  </a:cubicBezTo>
                  <a:cubicBezTo>
                    <a:pt x="6101" y="33524"/>
                    <a:pt x="6066" y="33127"/>
                    <a:pt x="5933" y="32767"/>
                  </a:cubicBezTo>
                  <a:cubicBezTo>
                    <a:pt x="5769" y="32323"/>
                    <a:pt x="5664" y="31818"/>
                    <a:pt x="5392" y="31436"/>
                  </a:cubicBezTo>
                  <a:cubicBezTo>
                    <a:pt x="4882" y="30720"/>
                    <a:pt x="4675" y="29901"/>
                    <a:pt x="4328" y="29133"/>
                  </a:cubicBezTo>
                  <a:cubicBezTo>
                    <a:pt x="3817" y="27997"/>
                    <a:pt x="3460" y="26803"/>
                    <a:pt x="3025" y="25638"/>
                  </a:cubicBezTo>
                  <a:cubicBezTo>
                    <a:pt x="2588" y="24465"/>
                    <a:pt x="2214" y="23281"/>
                    <a:pt x="1944" y="22069"/>
                  </a:cubicBezTo>
                  <a:cubicBezTo>
                    <a:pt x="1666" y="20820"/>
                    <a:pt x="1457" y="19561"/>
                    <a:pt x="1379" y="18278"/>
                  </a:cubicBezTo>
                  <a:cubicBezTo>
                    <a:pt x="1296" y="16911"/>
                    <a:pt x="1233" y="15546"/>
                    <a:pt x="1379" y="14187"/>
                  </a:cubicBezTo>
                  <a:cubicBezTo>
                    <a:pt x="1454" y="13484"/>
                    <a:pt x="1617" y="12782"/>
                    <a:pt x="1706" y="12083"/>
                  </a:cubicBezTo>
                  <a:cubicBezTo>
                    <a:pt x="1839" y="11030"/>
                    <a:pt x="2018" y="9989"/>
                    <a:pt x="2287" y="8969"/>
                  </a:cubicBezTo>
                  <a:cubicBezTo>
                    <a:pt x="2634" y="7649"/>
                    <a:pt x="3027" y="6344"/>
                    <a:pt x="3598" y="5078"/>
                  </a:cubicBezTo>
                  <a:cubicBezTo>
                    <a:pt x="4003" y="4180"/>
                    <a:pt x="4528" y="3317"/>
                    <a:pt x="4778" y="2353"/>
                  </a:cubicBezTo>
                  <a:cubicBezTo>
                    <a:pt x="4818" y="2204"/>
                    <a:pt x="4929" y="2071"/>
                    <a:pt x="5006" y="1930"/>
                  </a:cubicBezTo>
                  <a:close/>
                  <a:moveTo>
                    <a:pt x="5247" y="1"/>
                  </a:moveTo>
                  <a:cubicBezTo>
                    <a:pt x="5196" y="1"/>
                    <a:pt x="5141" y="18"/>
                    <a:pt x="5080" y="59"/>
                  </a:cubicBezTo>
                  <a:cubicBezTo>
                    <a:pt x="4765" y="270"/>
                    <a:pt x="4406" y="440"/>
                    <a:pt x="4248" y="822"/>
                  </a:cubicBezTo>
                  <a:cubicBezTo>
                    <a:pt x="4007" y="1412"/>
                    <a:pt x="3605" y="1925"/>
                    <a:pt x="3308" y="2493"/>
                  </a:cubicBezTo>
                  <a:cubicBezTo>
                    <a:pt x="2962" y="3155"/>
                    <a:pt x="2699" y="3847"/>
                    <a:pt x="2364" y="4513"/>
                  </a:cubicBezTo>
                  <a:cubicBezTo>
                    <a:pt x="1934" y="5365"/>
                    <a:pt x="1729" y="6281"/>
                    <a:pt x="1556" y="7214"/>
                  </a:cubicBezTo>
                  <a:cubicBezTo>
                    <a:pt x="1382" y="8142"/>
                    <a:pt x="1020" y="9023"/>
                    <a:pt x="883" y="9980"/>
                  </a:cubicBezTo>
                  <a:cubicBezTo>
                    <a:pt x="679" y="11392"/>
                    <a:pt x="327" y="12782"/>
                    <a:pt x="256" y="14219"/>
                  </a:cubicBezTo>
                  <a:cubicBezTo>
                    <a:pt x="207" y="15215"/>
                    <a:pt x="170" y="16213"/>
                    <a:pt x="124" y="17210"/>
                  </a:cubicBezTo>
                  <a:cubicBezTo>
                    <a:pt x="113" y="17475"/>
                    <a:pt x="309" y="17693"/>
                    <a:pt x="235" y="17973"/>
                  </a:cubicBezTo>
                  <a:cubicBezTo>
                    <a:pt x="1" y="18856"/>
                    <a:pt x="395" y="19707"/>
                    <a:pt x="442" y="20578"/>
                  </a:cubicBezTo>
                  <a:cubicBezTo>
                    <a:pt x="476" y="21233"/>
                    <a:pt x="635" y="21888"/>
                    <a:pt x="724" y="22532"/>
                  </a:cubicBezTo>
                  <a:cubicBezTo>
                    <a:pt x="819" y="23229"/>
                    <a:pt x="958" y="23935"/>
                    <a:pt x="1160" y="24582"/>
                  </a:cubicBezTo>
                  <a:cubicBezTo>
                    <a:pt x="1448" y="25511"/>
                    <a:pt x="1763" y="26439"/>
                    <a:pt x="2093" y="27359"/>
                  </a:cubicBezTo>
                  <a:cubicBezTo>
                    <a:pt x="2231" y="27745"/>
                    <a:pt x="2290" y="28162"/>
                    <a:pt x="2452" y="28520"/>
                  </a:cubicBezTo>
                  <a:cubicBezTo>
                    <a:pt x="2757" y="29190"/>
                    <a:pt x="2986" y="29890"/>
                    <a:pt x="3400" y="30529"/>
                  </a:cubicBezTo>
                  <a:cubicBezTo>
                    <a:pt x="3925" y="31338"/>
                    <a:pt x="4196" y="32309"/>
                    <a:pt x="4888" y="33006"/>
                  </a:cubicBezTo>
                  <a:cubicBezTo>
                    <a:pt x="5378" y="33499"/>
                    <a:pt x="5208" y="33681"/>
                    <a:pt x="4763" y="34014"/>
                  </a:cubicBezTo>
                  <a:cubicBezTo>
                    <a:pt x="4262" y="34389"/>
                    <a:pt x="3617" y="34645"/>
                    <a:pt x="3323" y="35216"/>
                  </a:cubicBezTo>
                  <a:cubicBezTo>
                    <a:pt x="2746" y="36333"/>
                    <a:pt x="3372" y="37232"/>
                    <a:pt x="4575" y="37692"/>
                  </a:cubicBezTo>
                  <a:cubicBezTo>
                    <a:pt x="5150" y="37912"/>
                    <a:pt x="5765" y="38066"/>
                    <a:pt x="6325" y="38291"/>
                  </a:cubicBezTo>
                  <a:cubicBezTo>
                    <a:pt x="7219" y="38649"/>
                    <a:pt x="9523" y="39433"/>
                    <a:pt x="11215" y="39433"/>
                  </a:cubicBezTo>
                  <a:cubicBezTo>
                    <a:pt x="11277" y="39433"/>
                    <a:pt x="11338" y="39432"/>
                    <a:pt x="11398" y="39430"/>
                  </a:cubicBezTo>
                  <a:cubicBezTo>
                    <a:pt x="11987" y="39408"/>
                    <a:pt x="12489" y="39280"/>
                    <a:pt x="12809" y="38988"/>
                  </a:cubicBezTo>
                  <a:cubicBezTo>
                    <a:pt x="13687" y="38186"/>
                    <a:pt x="14348" y="36173"/>
                    <a:pt x="14503" y="35024"/>
                  </a:cubicBezTo>
                  <a:cubicBezTo>
                    <a:pt x="14735" y="33320"/>
                    <a:pt x="14955" y="31600"/>
                    <a:pt x="14635" y="29867"/>
                  </a:cubicBezTo>
                  <a:cubicBezTo>
                    <a:pt x="14547" y="29393"/>
                    <a:pt x="14291" y="29052"/>
                    <a:pt x="13906" y="28907"/>
                  </a:cubicBezTo>
                  <a:cubicBezTo>
                    <a:pt x="13762" y="28852"/>
                    <a:pt x="13613" y="28827"/>
                    <a:pt x="13466" y="28827"/>
                  </a:cubicBezTo>
                  <a:cubicBezTo>
                    <a:pt x="13081" y="28827"/>
                    <a:pt x="12708" y="29003"/>
                    <a:pt x="12477" y="29299"/>
                  </a:cubicBezTo>
                  <a:cubicBezTo>
                    <a:pt x="12230" y="29615"/>
                    <a:pt x="11781" y="29587"/>
                    <a:pt x="11593" y="29944"/>
                  </a:cubicBezTo>
                  <a:cubicBezTo>
                    <a:pt x="11571" y="29986"/>
                    <a:pt x="11529" y="30003"/>
                    <a:pt x="11481" y="30003"/>
                  </a:cubicBezTo>
                  <a:cubicBezTo>
                    <a:pt x="11378" y="30003"/>
                    <a:pt x="11248" y="29922"/>
                    <a:pt x="11234" y="29840"/>
                  </a:cubicBezTo>
                  <a:cubicBezTo>
                    <a:pt x="11126" y="29207"/>
                    <a:pt x="10546" y="28826"/>
                    <a:pt x="10333" y="28244"/>
                  </a:cubicBezTo>
                  <a:cubicBezTo>
                    <a:pt x="9975" y="27270"/>
                    <a:pt x="9567" y="26321"/>
                    <a:pt x="9273" y="25318"/>
                  </a:cubicBezTo>
                  <a:cubicBezTo>
                    <a:pt x="8954" y="24225"/>
                    <a:pt x="8824" y="23110"/>
                    <a:pt x="8534" y="22020"/>
                  </a:cubicBezTo>
                  <a:cubicBezTo>
                    <a:pt x="8308" y="21170"/>
                    <a:pt x="8439" y="20280"/>
                    <a:pt x="8298" y="19443"/>
                  </a:cubicBezTo>
                  <a:cubicBezTo>
                    <a:pt x="8073" y="18105"/>
                    <a:pt x="8290" y="16802"/>
                    <a:pt x="8310" y="15487"/>
                  </a:cubicBezTo>
                  <a:cubicBezTo>
                    <a:pt x="8332" y="14114"/>
                    <a:pt x="8629" y="12763"/>
                    <a:pt x="8874" y="11414"/>
                  </a:cubicBezTo>
                  <a:cubicBezTo>
                    <a:pt x="9017" y="10627"/>
                    <a:pt x="9194" y="9820"/>
                    <a:pt x="9544" y="9103"/>
                  </a:cubicBezTo>
                  <a:cubicBezTo>
                    <a:pt x="9886" y="8399"/>
                    <a:pt x="10125" y="7667"/>
                    <a:pt x="10421" y="6951"/>
                  </a:cubicBezTo>
                  <a:cubicBezTo>
                    <a:pt x="10944" y="5686"/>
                    <a:pt x="11428" y="4405"/>
                    <a:pt x="11978" y="3151"/>
                  </a:cubicBezTo>
                  <a:cubicBezTo>
                    <a:pt x="12187" y="2673"/>
                    <a:pt x="11919" y="1970"/>
                    <a:pt x="11440" y="1970"/>
                  </a:cubicBezTo>
                  <a:cubicBezTo>
                    <a:pt x="11406" y="1970"/>
                    <a:pt x="11370" y="1973"/>
                    <a:pt x="11334" y="1981"/>
                  </a:cubicBezTo>
                  <a:cubicBezTo>
                    <a:pt x="10129" y="2230"/>
                    <a:pt x="8904" y="2522"/>
                    <a:pt x="7791" y="3008"/>
                  </a:cubicBezTo>
                  <a:cubicBezTo>
                    <a:pt x="7431" y="3165"/>
                    <a:pt x="7230" y="3268"/>
                    <a:pt x="7093" y="3268"/>
                  </a:cubicBezTo>
                  <a:cubicBezTo>
                    <a:pt x="6912" y="3268"/>
                    <a:pt x="6842" y="3090"/>
                    <a:pt x="6669" y="2622"/>
                  </a:cubicBezTo>
                  <a:cubicBezTo>
                    <a:pt x="6369" y="1812"/>
                    <a:pt x="6227" y="927"/>
                    <a:pt x="5599" y="236"/>
                  </a:cubicBezTo>
                  <a:cubicBezTo>
                    <a:pt x="5486" y="112"/>
                    <a:pt x="5378" y="1"/>
                    <a:pt x="52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3288423" y="3464525"/>
              <a:ext cx="178987" cy="531341"/>
            </a:xfrm>
            <a:custGeom>
              <a:rect b="b" l="l" r="r" t="t"/>
              <a:pathLst>
                <a:path extrusionOk="0" h="36300" w="12228">
                  <a:moveTo>
                    <a:pt x="3773" y="1"/>
                  </a:moveTo>
                  <a:cubicBezTo>
                    <a:pt x="3696" y="141"/>
                    <a:pt x="3585" y="274"/>
                    <a:pt x="3545" y="425"/>
                  </a:cubicBezTo>
                  <a:cubicBezTo>
                    <a:pt x="3295" y="1387"/>
                    <a:pt x="2770" y="2250"/>
                    <a:pt x="2365" y="3148"/>
                  </a:cubicBezTo>
                  <a:cubicBezTo>
                    <a:pt x="1794" y="4416"/>
                    <a:pt x="1401" y="5720"/>
                    <a:pt x="1054" y="7039"/>
                  </a:cubicBezTo>
                  <a:cubicBezTo>
                    <a:pt x="785" y="8059"/>
                    <a:pt x="606" y="9100"/>
                    <a:pt x="473" y="10153"/>
                  </a:cubicBezTo>
                  <a:cubicBezTo>
                    <a:pt x="384" y="10853"/>
                    <a:pt x="221" y="11555"/>
                    <a:pt x="146" y="12257"/>
                  </a:cubicBezTo>
                  <a:cubicBezTo>
                    <a:pt x="0" y="13616"/>
                    <a:pt x="63" y="14981"/>
                    <a:pt x="146" y="16348"/>
                  </a:cubicBezTo>
                  <a:cubicBezTo>
                    <a:pt x="224" y="17632"/>
                    <a:pt x="433" y="18890"/>
                    <a:pt x="711" y="20140"/>
                  </a:cubicBezTo>
                  <a:cubicBezTo>
                    <a:pt x="981" y="21352"/>
                    <a:pt x="1355" y="22535"/>
                    <a:pt x="1792" y="23709"/>
                  </a:cubicBezTo>
                  <a:cubicBezTo>
                    <a:pt x="2227" y="24873"/>
                    <a:pt x="2584" y="26067"/>
                    <a:pt x="3095" y="27203"/>
                  </a:cubicBezTo>
                  <a:cubicBezTo>
                    <a:pt x="3442" y="27971"/>
                    <a:pt x="3649" y="28790"/>
                    <a:pt x="4159" y="29506"/>
                  </a:cubicBezTo>
                  <a:cubicBezTo>
                    <a:pt x="4431" y="29889"/>
                    <a:pt x="4536" y="30393"/>
                    <a:pt x="4700" y="30837"/>
                  </a:cubicBezTo>
                  <a:cubicBezTo>
                    <a:pt x="4833" y="31197"/>
                    <a:pt x="4868" y="31594"/>
                    <a:pt x="5107" y="31933"/>
                  </a:cubicBezTo>
                  <a:cubicBezTo>
                    <a:pt x="5205" y="32069"/>
                    <a:pt x="5100" y="32133"/>
                    <a:pt x="4973" y="32201"/>
                  </a:cubicBezTo>
                  <a:cubicBezTo>
                    <a:pt x="4340" y="32537"/>
                    <a:pt x="3948" y="33134"/>
                    <a:pt x="3381" y="33532"/>
                  </a:cubicBezTo>
                  <a:cubicBezTo>
                    <a:pt x="2923" y="33854"/>
                    <a:pt x="3063" y="34092"/>
                    <a:pt x="3381" y="34376"/>
                  </a:cubicBezTo>
                  <a:cubicBezTo>
                    <a:pt x="3920" y="34861"/>
                    <a:pt x="4635" y="35048"/>
                    <a:pt x="5294" y="35287"/>
                  </a:cubicBezTo>
                  <a:cubicBezTo>
                    <a:pt x="6640" y="35776"/>
                    <a:pt x="8080" y="35961"/>
                    <a:pt x="9481" y="36269"/>
                  </a:cubicBezTo>
                  <a:cubicBezTo>
                    <a:pt x="9578" y="36291"/>
                    <a:pt x="9678" y="36299"/>
                    <a:pt x="9781" y="36299"/>
                  </a:cubicBezTo>
                  <a:cubicBezTo>
                    <a:pt x="10127" y="36299"/>
                    <a:pt x="10498" y="36201"/>
                    <a:pt x="10852" y="36174"/>
                  </a:cubicBezTo>
                  <a:cubicBezTo>
                    <a:pt x="11040" y="36160"/>
                    <a:pt x="11066" y="36041"/>
                    <a:pt x="11122" y="35899"/>
                  </a:cubicBezTo>
                  <a:cubicBezTo>
                    <a:pt x="11635" y="34613"/>
                    <a:pt x="12004" y="33289"/>
                    <a:pt x="12136" y="31924"/>
                  </a:cubicBezTo>
                  <a:cubicBezTo>
                    <a:pt x="12227" y="30978"/>
                    <a:pt x="12200" y="30020"/>
                    <a:pt x="12200" y="29068"/>
                  </a:cubicBezTo>
                  <a:cubicBezTo>
                    <a:pt x="12200" y="28749"/>
                    <a:pt x="12020" y="28528"/>
                    <a:pt x="11742" y="28528"/>
                  </a:cubicBezTo>
                  <a:cubicBezTo>
                    <a:pt x="11677" y="28528"/>
                    <a:pt x="11608" y="28540"/>
                    <a:pt x="11534" y="28566"/>
                  </a:cubicBezTo>
                  <a:cubicBezTo>
                    <a:pt x="11128" y="28702"/>
                    <a:pt x="10691" y="28818"/>
                    <a:pt x="10380" y="29163"/>
                  </a:cubicBezTo>
                  <a:cubicBezTo>
                    <a:pt x="10175" y="29389"/>
                    <a:pt x="9998" y="29498"/>
                    <a:pt x="9827" y="29498"/>
                  </a:cubicBezTo>
                  <a:cubicBezTo>
                    <a:pt x="9634" y="29498"/>
                    <a:pt x="9450" y="29357"/>
                    <a:pt x="9249" y="29086"/>
                  </a:cubicBezTo>
                  <a:cubicBezTo>
                    <a:pt x="8526" y="28115"/>
                    <a:pt x="8081" y="27018"/>
                    <a:pt x="7579" y="25947"/>
                  </a:cubicBezTo>
                  <a:cubicBezTo>
                    <a:pt x="7055" y="24829"/>
                    <a:pt x="6746" y="23635"/>
                    <a:pt x="6569" y="22444"/>
                  </a:cubicBezTo>
                  <a:cubicBezTo>
                    <a:pt x="6468" y="21765"/>
                    <a:pt x="6138" y="21143"/>
                    <a:pt x="6144" y="20443"/>
                  </a:cubicBezTo>
                  <a:cubicBezTo>
                    <a:pt x="6148" y="20001"/>
                    <a:pt x="6070" y="19528"/>
                    <a:pt x="5971" y="19108"/>
                  </a:cubicBezTo>
                  <a:cubicBezTo>
                    <a:pt x="5686" y="17908"/>
                    <a:pt x="5893" y="16706"/>
                    <a:pt x="5827" y="15509"/>
                  </a:cubicBezTo>
                  <a:cubicBezTo>
                    <a:pt x="5773" y="14510"/>
                    <a:pt x="5821" y="13507"/>
                    <a:pt x="5971" y="12517"/>
                  </a:cubicBezTo>
                  <a:cubicBezTo>
                    <a:pt x="6077" y="11816"/>
                    <a:pt x="5951" y="11062"/>
                    <a:pt x="6174" y="10405"/>
                  </a:cubicBezTo>
                  <a:cubicBezTo>
                    <a:pt x="6480" y="9494"/>
                    <a:pt x="6588" y="8539"/>
                    <a:pt x="6966" y="7647"/>
                  </a:cubicBezTo>
                  <a:cubicBezTo>
                    <a:pt x="7580" y="6193"/>
                    <a:pt x="7983" y="4664"/>
                    <a:pt x="8699" y="3242"/>
                  </a:cubicBezTo>
                  <a:cubicBezTo>
                    <a:pt x="8980" y="2685"/>
                    <a:pt x="9196" y="2098"/>
                    <a:pt x="9437" y="1535"/>
                  </a:cubicBezTo>
                  <a:cubicBezTo>
                    <a:pt x="9367" y="1503"/>
                    <a:pt x="9304" y="1491"/>
                    <a:pt x="9245" y="1491"/>
                  </a:cubicBezTo>
                  <a:cubicBezTo>
                    <a:pt x="9035" y="1491"/>
                    <a:pt x="8885" y="1654"/>
                    <a:pt x="8711" y="1696"/>
                  </a:cubicBezTo>
                  <a:cubicBezTo>
                    <a:pt x="7930" y="1886"/>
                    <a:pt x="7086" y="1925"/>
                    <a:pt x="6440" y="2542"/>
                  </a:cubicBezTo>
                  <a:cubicBezTo>
                    <a:pt x="6216" y="2756"/>
                    <a:pt x="5905" y="2880"/>
                    <a:pt x="5600" y="2880"/>
                  </a:cubicBezTo>
                  <a:cubicBezTo>
                    <a:pt x="5164" y="2880"/>
                    <a:pt x="4738" y="2627"/>
                    <a:pt x="4591" y="2020"/>
                  </a:cubicBezTo>
                  <a:cubicBezTo>
                    <a:pt x="4425" y="1328"/>
                    <a:pt x="4023" y="708"/>
                    <a:pt x="3773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1" name="Google Shape;601;p2"/>
          <p:cNvGrpSpPr/>
          <p:nvPr/>
        </p:nvGrpSpPr>
        <p:grpSpPr>
          <a:xfrm>
            <a:off x="3593968" y="3071100"/>
            <a:ext cx="167058" cy="468473"/>
            <a:chOff x="3593968" y="3125480"/>
            <a:chExt cx="167058" cy="468473"/>
          </a:xfrm>
        </p:grpSpPr>
        <p:sp>
          <p:nvSpPr>
            <p:cNvPr id="602" name="Google Shape;602;p2"/>
            <p:cNvSpPr/>
            <p:nvPr/>
          </p:nvSpPr>
          <p:spPr>
            <a:xfrm>
              <a:off x="3608224" y="3153086"/>
              <a:ext cx="135455" cy="421487"/>
            </a:xfrm>
            <a:custGeom>
              <a:rect b="b" l="l" r="r" t="t"/>
              <a:pathLst>
                <a:path extrusionOk="0" h="28795" w="9254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3593968" y="3125480"/>
              <a:ext cx="167058" cy="468473"/>
            </a:xfrm>
            <a:custGeom>
              <a:rect b="b" l="l" r="r" t="t"/>
              <a:pathLst>
                <a:path extrusionOk="0" h="32005" w="11413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4" name="Google Shape;604;p2"/>
          <p:cNvGrpSpPr/>
          <p:nvPr/>
        </p:nvGrpSpPr>
        <p:grpSpPr>
          <a:xfrm>
            <a:off x="5349941" y="3071100"/>
            <a:ext cx="233161" cy="539699"/>
            <a:chOff x="5349941" y="3093980"/>
            <a:chExt cx="233161" cy="539699"/>
          </a:xfrm>
        </p:grpSpPr>
        <p:sp>
          <p:nvSpPr>
            <p:cNvPr id="605" name="Google Shape;605;p2"/>
            <p:cNvSpPr/>
            <p:nvPr/>
          </p:nvSpPr>
          <p:spPr>
            <a:xfrm>
              <a:off x="5349941" y="3093980"/>
              <a:ext cx="233161" cy="539699"/>
            </a:xfrm>
            <a:custGeom>
              <a:rect b="b" l="l" r="r" t="t"/>
              <a:pathLst>
                <a:path extrusionOk="0" h="36871" w="15929">
                  <a:moveTo>
                    <a:pt x="12927" y="1310"/>
                  </a:moveTo>
                  <a:cubicBezTo>
                    <a:pt x="13059" y="1310"/>
                    <a:pt x="13190" y="1410"/>
                    <a:pt x="13270" y="1603"/>
                  </a:cubicBezTo>
                  <a:cubicBezTo>
                    <a:pt x="14037" y="3447"/>
                    <a:pt x="14481" y="5410"/>
                    <a:pt x="14579" y="7405"/>
                  </a:cubicBezTo>
                  <a:cubicBezTo>
                    <a:pt x="14631" y="8401"/>
                    <a:pt x="14727" y="9404"/>
                    <a:pt x="14650" y="10394"/>
                  </a:cubicBezTo>
                  <a:cubicBezTo>
                    <a:pt x="14570" y="11450"/>
                    <a:pt x="14306" y="12494"/>
                    <a:pt x="14131" y="13546"/>
                  </a:cubicBezTo>
                  <a:cubicBezTo>
                    <a:pt x="13982" y="14438"/>
                    <a:pt x="13803" y="15329"/>
                    <a:pt x="13656" y="16221"/>
                  </a:cubicBezTo>
                  <a:cubicBezTo>
                    <a:pt x="13593" y="16615"/>
                    <a:pt x="13280" y="17030"/>
                    <a:pt x="13228" y="17476"/>
                  </a:cubicBezTo>
                  <a:cubicBezTo>
                    <a:pt x="13137" y="18254"/>
                    <a:pt x="12729" y="18969"/>
                    <a:pt x="12744" y="19765"/>
                  </a:cubicBezTo>
                  <a:cubicBezTo>
                    <a:pt x="12748" y="19962"/>
                    <a:pt x="12605" y="20084"/>
                    <a:pt x="12506" y="20227"/>
                  </a:cubicBezTo>
                  <a:cubicBezTo>
                    <a:pt x="12152" y="20745"/>
                    <a:pt x="12117" y="21370"/>
                    <a:pt x="11878" y="21917"/>
                  </a:cubicBezTo>
                  <a:cubicBezTo>
                    <a:pt x="11669" y="22395"/>
                    <a:pt x="11403" y="22852"/>
                    <a:pt x="11197" y="23339"/>
                  </a:cubicBezTo>
                  <a:cubicBezTo>
                    <a:pt x="10774" y="24333"/>
                    <a:pt x="10336" y="25329"/>
                    <a:pt x="9801" y="26271"/>
                  </a:cubicBezTo>
                  <a:cubicBezTo>
                    <a:pt x="9476" y="26843"/>
                    <a:pt x="9152" y="27421"/>
                    <a:pt x="8703" y="27949"/>
                  </a:cubicBezTo>
                  <a:cubicBezTo>
                    <a:pt x="8295" y="28429"/>
                    <a:pt x="8018" y="29096"/>
                    <a:pt x="7980" y="29777"/>
                  </a:cubicBezTo>
                  <a:cubicBezTo>
                    <a:pt x="7976" y="29848"/>
                    <a:pt x="8039" y="29955"/>
                    <a:pt x="8103" y="29991"/>
                  </a:cubicBezTo>
                  <a:cubicBezTo>
                    <a:pt x="8653" y="30287"/>
                    <a:pt x="9265" y="30417"/>
                    <a:pt x="9863" y="30417"/>
                  </a:cubicBezTo>
                  <a:cubicBezTo>
                    <a:pt x="10029" y="30417"/>
                    <a:pt x="10194" y="30407"/>
                    <a:pt x="10356" y="30388"/>
                  </a:cubicBezTo>
                  <a:cubicBezTo>
                    <a:pt x="10403" y="30382"/>
                    <a:pt x="10446" y="30380"/>
                    <a:pt x="10486" y="30380"/>
                  </a:cubicBezTo>
                  <a:cubicBezTo>
                    <a:pt x="10845" y="30380"/>
                    <a:pt x="10963" y="30592"/>
                    <a:pt x="11120" y="30749"/>
                  </a:cubicBezTo>
                  <a:cubicBezTo>
                    <a:pt x="11379" y="31008"/>
                    <a:pt x="11197" y="31415"/>
                    <a:pt x="11012" y="31581"/>
                  </a:cubicBezTo>
                  <a:cubicBezTo>
                    <a:pt x="10601" y="31950"/>
                    <a:pt x="10266" y="32382"/>
                    <a:pt x="9933" y="32794"/>
                  </a:cubicBezTo>
                  <a:cubicBezTo>
                    <a:pt x="9462" y="33377"/>
                    <a:pt x="8653" y="33346"/>
                    <a:pt x="8173" y="33865"/>
                  </a:cubicBezTo>
                  <a:cubicBezTo>
                    <a:pt x="7504" y="34590"/>
                    <a:pt x="6473" y="34738"/>
                    <a:pt x="5638" y="35201"/>
                  </a:cubicBezTo>
                  <a:cubicBezTo>
                    <a:pt x="5236" y="35424"/>
                    <a:pt x="4663" y="35606"/>
                    <a:pt x="4139" y="35715"/>
                  </a:cubicBezTo>
                  <a:cubicBezTo>
                    <a:pt x="4051" y="35733"/>
                    <a:pt x="3965" y="35742"/>
                    <a:pt x="3882" y="35742"/>
                  </a:cubicBezTo>
                  <a:cubicBezTo>
                    <a:pt x="3305" y="35742"/>
                    <a:pt x="2864" y="35319"/>
                    <a:pt x="2635" y="34737"/>
                  </a:cubicBezTo>
                  <a:cubicBezTo>
                    <a:pt x="2359" y="34039"/>
                    <a:pt x="2036" y="33360"/>
                    <a:pt x="1840" y="32632"/>
                  </a:cubicBezTo>
                  <a:cubicBezTo>
                    <a:pt x="1529" y="31483"/>
                    <a:pt x="1307" y="30321"/>
                    <a:pt x="1148" y="29146"/>
                  </a:cubicBezTo>
                  <a:cubicBezTo>
                    <a:pt x="1174" y="28775"/>
                    <a:pt x="1008" y="28419"/>
                    <a:pt x="1097" y="28043"/>
                  </a:cubicBezTo>
                  <a:cubicBezTo>
                    <a:pt x="1157" y="27799"/>
                    <a:pt x="1142" y="27603"/>
                    <a:pt x="1483" y="27443"/>
                  </a:cubicBezTo>
                  <a:cubicBezTo>
                    <a:pt x="1591" y="27393"/>
                    <a:pt x="1677" y="27372"/>
                    <a:pt x="1749" y="27372"/>
                  </a:cubicBezTo>
                  <a:cubicBezTo>
                    <a:pt x="1929" y="27372"/>
                    <a:pt x="2027" y="27499"/>
                    <a:pt x="2173" y="27605"/>
                  </a:cubicBezTo>
                  <a:cubicBezTo>
                    <a:pt x="2562" y="27884"/>
                    <a:pt x="2989" y="28107"/>
                    <a:pt x="3305" y="28491"/>
                  </a:cubicBezTo>
                  <a:cubicBezTo>
                    <a:pt x="3370" y="28570"/>
                    <a:pt x="3467" y="28604"/>
                    <a:pt x="3578" y="28604"/>
                  </a:cubicBezTo>
                  <a:cubicBezTo>
                    <a:pt x="3907" y="28604"/>
                    <a:pt x="4366" y="28308"/>
                    <a:pt x="4536" y="27980"/>
                  </a:cubicBezTo>
                  <a:cubicBezTo>
                    <a:pt x="4977" y="27132"/>
                    <a:pt x="5231" y="26216"/>
                    <a:pt x="5696" y="25369"/>
                  </a:cubicBezTo>
                  <a:cubicBezTo>
                    <a:pt x="5998" y="24820"/>
                    <a:pt x="6213" y="24169"/>
                    <a:pt x="6373" y="23540"/>
                  </a:cubicBezTo>
                  <a:cubicBezTo>
                    <a:pt x="6578" y="22733"/>
                    <a:pt x="6987" y="21995"/>
                    <a:pt x="7202" y="21198"/>
                  </a:cubicBezTo>
                  <a:cubicBezTo>
                    <a:pt x="7513" y="20044"/>
                    <a:pt x="7832" y="18890"/>
                    <a:pt x="8063" y="17721"/>
                  </a:cubicBezTo>
                  <a:cubicBezTo>
                    <a:pt x="8290" y="16565"/>
                    <a:pt x="8346" y="15382"/>
                    <a:pt x="8548" y="14217"/>
                  </a:cubicBezTo>
                  <a:cubicBezTo>
                    <a:pt x="8669" y="13519"/>
                    <a:pt x="8479" y="12782"/>
                    <a:pt x="8636" y="12077"/>
                  </a:cubicBezTo>
                  <a:cubicBezTo>
                    <a:pt x="8845" y="11130"/>
                    <a:pt x="8470" y="10201"/>
                    <a:pt x="8591" y="9254"/>
                  </a:cubicBezTo>
                  <a:cubicBezTo>
                    <a:pt x="8628" y="8964"/>
                    <a:pt x="8495" y="8640"/>
                    <a:pt x="8393" y="8347"/>
                  </a:cubicBezTo>
                  <a:cubicBezTo>
                    <a:pt x="8063" y="7404"/>
                    <a:pt x="8069" y="6405"/>
                    <a:pt x="7855" y="5440"/>
                  </a:cubicBezTo>
                  <a:cubicBezTo>
                    <a:pt x="7688" y="4686"/>
                    <a:pt x="7361" y="3983"/>
                    <a:pt x="7190" y="3230"/>
                  </a:cubicBezTo>
                  <a:cubicBezTo>
                    <a:pt x="7114" y="2892"/>
                    <a:pt x="7181" y="2640"/>
                    <a:pt x="7353" y="2457"/>
                  </a:cubicBezTo>
                  <a:cubicBezTo>
                    <a:pt x="7403" y="2403"/>
                    <a:pt x="7456" y="2383"/>
                    <a:pt x="7508" y="2383"/>
                  </a:cubicBezTo>
                  <a:cubicBezTo>
                    <a:pt x="7677" y="2383"/>
                    <a:pt x="7848" y="2592"/>
                    <a:pt x="7955" y="2592"/>
                  </a:cubicBezTo>
                  <a:cubicBezTo>
                    <a:pt x="7956" y="2592"/>
                    <a:pt x="7956" y="2592"/>
                    <a:pt x="7957" y="2592"/>
                  </a:cubicBezTo>
                  <a:cubicBezTo>
                    <a:pt x="7962" y="2592"/>
                    <a:pt x="7967" y="2592"/>
                    <a:pt x="7972" y="2592"/>
                  </a:cubicBezTo>
                  <a:cubicBezTo>
                    <a:pt x="8540" y="2592"/>
                    <a:pt x="8708" y="3323"/>
                    <a:pt x="9238" y="3323"/>
                  </a:cubicBezTo>
                  <a:cubicBezTo>
                    <a:pt x="9303" y="3323"/>
                    <a:pt x="9374" y="3311"/>
                    <a:pt x="9453" y="3286"/>
                  </a:cubicBezTo>
                  <a:lnTo>
                    <a:pt x="9453" y="3286"/>
                  </a:lnTo>
                  <a:cubicBezTo>
                    <a:pt x="9313" y="3820"/>
                    <a:pt x="10190" y="3615"/>
                    <a:pt x="10117" y="4113"/>
                  </a:cubicBezTo>
                  <a:cubicBezTo>
                    <a:pt x="10115" y="4128"/>
                    <a:pt x="10277" y="4185"/>
                    <a:pt x="10364" y="4186"/>
                  </a:cubicBezTo>
                  <a:cubicBezTo>
                    <a:pt x="10367" y="4186"/>
                    <a:pt x="10369" y="4186"/>
                    <a:pt x="10372" y="4186"/>
                  </a:cubicBezTo>
                  <a:cubicBezTo>
                    <a:pt x="10862" y="4186"/>
                    <a:pt x="11564" y="3564"/>
                    <a:pt x="11752" y="3116"/>
                  </a:cubicBezTo>
                  <a:cubicBezTo>
                    <a:pt x="11995" y="2544"/>
                    <a:pt x="12296" y="1996"/>
                    <a:pt x="12647" y="1484"/>
                  </a:cubicBezTo>
                  <a:cubicBezTo>
                    <a:pt x="12727" y="1367"/>
                    <a:pt x="12827" y="1310"/>
                    <a:pt x="12927" y="1310"/>
                  </a:cubicBezTo>
                  <a:close/>
                  <a:moveTo>
                    <a:pt x="12887" y="1"/>
                  </a:moveTo>
                  <a:cubicBezTo>
                    <a:pt x="12771" y="1"/>
                    <a:pt x="12650" y="41"/>
                    <a:pt x="12523" y="140"/>
                  </a:cubicBezTo>
                  <a:cubicBezTo>
                    <a:pt x="11957" y="581"/>
                    <a:pt x="11346" y="1034"/>
                    <a:pt x="11223" y="1824"/>
                  </a:cubicBezTo>
                  <a:cubicBezTo>
                    <a:pt x="11154" y="2269"/>
                    <a:pt x="10693" y="2710"/>
                    <a:pt x="10406" y="2710"/>
                  </a:cubicBezTo>
                  <a:cubicBezTo>
                    <a:pt x="10348" y="2710"/>
                    <a:pt x="10297" y="2692"/>
                    <a:pt x="10257" y="2652"/>
                  </a:cubicBezTo>
                  <a:cubicBezTo>
                    <a:pt x="9907" y="2293"/>
                    <a:pt x="9388" y="2203"/>
                    <a:pt x="9062" y="1830"/>
                  </a:cubicBezTo>
                  <a:cubicBezTo>
                    <a:pt x="8642" y="1350"/>
                    <a:pt x="8099" y="1195"/>
                    <a:pt x="7526" y="1195"/>
                  </a:cubicBezTo>
                  <a:cubicBezTo>
                    <a:pt x="7343" y="1195"/>
                    <a:pt x="7156" y="1210"/>
                    <a:pt x="6970" y="1237"/>
                  </a:cubicBezTo>
                  <a:cubicBezTo>
                    <a:pt x="6277" y="1333"/>
                    <a:pt x="5810" y="2349"/>
                    <a:pt x="6088" y="3136"/>
                  </a:cubicBezTo>
                  <a:cubicBezTo>
                    <a:pt x="6742" y="4984"/>
                    <a:pt x="7086" y="6890"/>
                    <a:pt x="7331" y="8817"/>
                  </a:cubicBezTo>
                  <a:cubicBezTo>
                    <a:pt x="7603" y="10944"/>
                    <a:pt x="7501" y="13074"/>
                    <a:pt x="7295" y="15197"/>
                  </a:cubicBezTo>
                  <a:cubicBezTo>
                    <a:pt x="7024" y="17985"/>
                    <a:pt x="6143" y="20642"/>
                    <a:pt x="5214" y="23277"/>
                  </a:cubicBezTo>
                  <a:cubicBezTo>
                    <a:pt x="4791" y="24475"/>
                    <a:pt x="4192" y="25614"/>
                    <a:pt x="3739" y="26803"/>
                  </a:cubicBezTo>
                  <a:cubicBezTo>
                    <a:pt x="3651" y="27033"/>
                    <a:pt x="3591" y="27123"/>
                    <a:pt x="3515" y="27123"/>
                  </a:cubicBezTo>
                  <a:cubicBezTo>
                    <a:pt x="3439" y="27123"/>
                    <a:pt x="3348" y="27036"/>
                    <a:pt x="3198" y="26910"/>
                  </a:cubicBezTo>
                  <a:cubicBezTo>
                    <a:pt x="2859" y="26625"/>
                    <a:pt x="2448" y="26398"/>
                    <a:pt x="2030" y="26234"/>
                  </a:cubicBezTo>
                  <a:cubicBezTo>
                    <a:pt x="1831" y="26156"/>
                    <a:pt x="1632" y="26109"/>
                    <a:pt x="1439" y="26109"/>
                  </a:cubicBezTo>
                  <a:cubicBezTo>
                    <a:pt x="1143" y="26109"/>
                    <a:pt x="859" y="26220"/>
                    <a:pt x="605" y="26501"/>
                  </a:cubicBezTo>
                  <a:cubicBezTo>
                    <a:pt x="136" y="27020"/>
                    <a:pt x="108" y="27630"/>
                    <a:pt x="61" y="28260"/>
                  </a:cubicBezTo>
                  <a:cubicBezTo>
                    <a:pt x="0" y="29096"/>
                    <a:pt x="120" y="29893"/>
                    <a:pt x="335" y="30707"/>
                  </a:cubicBezTo>
                  <a:cubicBezTo>
                    <a:pt x="804" y="32483"/>
                    <a:pt x="983" y="34337"/>
                    <a:pt x="2140" y="35903"/>
                  </a:cubicBezTo>
                  <a:cubicBezTo>
                    <a:pt x="2602" y="36528"/>
                    <a:pt x="3179" y="36870"/>
                    <a:pt x="3835" y="36870"/>
                  </a:cubicBezTo>
                  <a:cubicBezTo>
                    <a:pt x="4087" y="36870"/>
                    <a:pt x="4351" y="36820"/>
                    <a:pt x="4625" y="36715"/>
                  </a:cubicBezTo>
                  <a:cubicBezTo>
                    <a:pt x="4713" y="36681"/>
                    <a:pt x="4821" y="36622"/>
                    <a:pt x="4903" y="36622"/>
                  </a:cubicBezTo>
                  <a:cubicBezTo>
                    <a:pt x="4918" y="36622"/>
                    <a:pt x="4933" y="36625"/>
                    <a:pt x="4946" y="36630"/>
                  </a:cubicBezTo>
                  <a:cubicBezTo>
                    <a:pt x="5045" y="36666"/>
                    <a:pt x="5141" y="36681"/>
                    <a:pt x="5234" y="36681"/>
                  </a:cubicBezTo>
                  <a:cubicBezTo>
                    <a:pt x="5533" y="36681"/>
                    <a:pt x="5801" y="36526"/>
                    <a:pt x="6052" y="36426"/>
                  </a:cubicBezTo>
                  <a:cubicBezTo>
                    <a:pt x="7247" y="35943"/>
                    <a:pt x="8409" y="35368"/>
                    <a:pt x="9415" y="34583"/>
                  </a:cubicBezTo>
                  <a:cubicBezTo>
                    <a:pt x="9843" y="34248"/>
                    <a:pt x="10371" y="34059"/>
                    <a:pt x="10742" y="33679"/>
                  </a:cubicBezTo>
                  <a:cubicBezTo>
                    <a:pt x="11260" y="33149"/>
                    <a:pt x="11734" y="32578"/>
                    <a:pt x="12221" y="32019"/>
                  </a:cubicBezTo>
                  <a:cubicBezTo>
                    <a:pt x="12704" y="31466"/>
                    <a:pt x="12594" y="30289"/>
                    <a:pt x="12125" y="29759"/>
                  </a:cubicBezTo>
                  <a:cubicBezTo>
                    <a:pt x="11458" y="29005"/>
                    <a:pt x="10487" y="29296"/>
                    <a:pt x="9674" y="28966"/>
                  </a:cubicBezTo>
                  <a:cubicBezTo>
                    <a:pt x="10067" y="28223"/>
                    <a:pt x="10499" y="27502"/>
                    <a:pt x="10969" y="26805"/>
                  </a:cubicBezTo>
                  <a:cubicBezTo>
                    <a:pt x="11890" y="25436"/>
                    <a:pt x="12447" y="23934"/>
                    <a:pt x="13058" y="22452"/>
                  </a:cubicBezTo>
                  <a:cubicBezTo>
                    <a:pt x="13312" y="21834"/>
                    <a:pt x="13390" y="21105"/>
                    <a:pt x="13682" y="20514"/>
                  </a:cubicBezTo>
                  <a:cubicBezTo>
                    <a:pt x="14169" y="19526"/>
                    <a:pt x="14222" y="18455"/>
                    <a:pt x="14564" y="17445"/>
                  </a:cubicBezTo>
                  <a:cubicBezTo>
                    <a:pt x="14800" y="16742"/>
                    <a:pt x="14681" y="15916"/>
                    <a:pt x="14969" y="15241"/>
                  </a:cubicBezTo>
                  <a:cubicBezTo>
                    <a:pt x="15522" y="13946"/>
                    <a:pt x="15189" y="12538"/>
                    <a:pt x="15697" y="11240"/>
                  </a:cubicBezTo>
                  <a:cubicBezTo>
                    <a:pt x="15929" y="10648"/>
                    <a:pt x="15914" y="9967"/>
                    <a:pt x="15738" y="9296"/>
                  </a:cubicBezTo>
                  <a:cubicBezTo>
                    <a:pt x="15592" y="8741"/>
                    <a:pt x="15753" y="8143"/>
                    <a:pt x="15712" y="7553"/>
                  </a:cubicBezTo>
                  <a:cubicBezTo>
                    <a:pt x="15649" y="6681"/>
                    <a:pt x="15621" y="5792"/>
                    <a:pt x="15477" y="4936"/>
                  </a:cubicBezTo>
                  <a:cubicBezTo>
                    <a:pt x="15338" y="4101"/>
                    <a:pt x="14989" y="3286"/>
                    <a:pt x="14650" y="2495"/>
                  </a:cubicBezTo>
                  <a:cubicBezTo>
                    <a:pt x="14362" y="1822"/>
                    <a:pt x="14323" y="1029"/>
                    <a:pt x="13715" y="503"/>
                  </a:cubicBezTo>
                  <a:cubicBezTo>
                    <a:pt x="13473" y="293"/>
                    <a:pt x="13200" y="1"/>
                    <a:pt x="12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5364681" y="3113155"/>
              <a:ext cx="200841" cy="503998"/>
            </a:xfrm>
            <a:custGeom>
              <a:rect b="b" l="l" r="r" t="t"/>
              <a:pathLst>
                <a:path extrusionOk="0" h="34432" w="13721">
                  <a:moveTo>
                    <a:pt x="11920" y="0"/>
                  </a:moveTo>
                  <a:cubicBezTo>
                    <a:pt x="11820" y="0"/>
                    <a:pt x="11720" y="57"/>
                    <a:pt x="11640" y="174"/>
                  </a:cubicBezTo>
                  <a:cubicBezTo>
                    <a:pt x="11289" y="686"/>
                    <a:pt x="10988" y="1234"/>
                    <a:pt x="10745" y="1808"/>
                  </a:cubicBezTo>
                  <a:cubicBezTo>
                    <a:pt x="10557" y="2254"/>
                    <a:pt x="9855" y="2877"/>
                    <a:pt x="9365" y="2877"/>
                  </a:cubicBezTo>
                  <a:cubicBezTo>
                    <a:pt x="9362" y="2877"/>
                    <a:pt x="9360" y="2877"/>
                    <a:pt x="9357" y="2877"/>
                  </a:cubicBezTo>
                  <a:cubicBezTo>
                    <a:pt x="9270" y="2876"/>
                    <a:pt x="9108" y="2818"/>
                    <a:pt x="9110" y="2803"/>
                  </a:cubicBezTo>
                  <a:cubicBezTo>
                    <a:pt x="9183" y="2306"/>
                    <a:pt x="8306" y="2510"/>
                    <a:pt x="8446" y="1976"/>
                  </a:cubicBezTo>
                  <a:lnTo>
                    <a:pt x="8446" y="1976"/>
                  </a:lnTo>
                  <a:cubicBezTo>
                    <a:pt x="8367" y="2001"/>
                    <a:pt x="8296" y="2013"/>
                    <a:pt x="8231" y="2013"/>
                  </a:cubicBezTo>
                  <a:cubicBezTo>
                    <a:pt x="7701" y="2013"/>
                    <a:pt x="7533" y="1282"/>
                    <a:pt x="6965" y="1282"/>
                  </a:cubicBezTo>
                  <a:cubicBezTo>
                    <a:pt x="6960" y="1282"/>
                    <a:pt x="6955" y="1282"/>
                    <a:pt x="6950" y="1282"/>
                  </a:cubicBezTo>
                  <a:cubicBezTo>
                    <a:pt x="6949" y="1282"/>
                    <a:pt x="6949" y="1282"/>
                    <a:pt x="6948" y="1282"/>
                  </a:cubicBezTo>
                  <a:cubicBezTo>
                    <a:pt x="6841" y="1282"/>
                    <a:pt x="6670" y="1074"/>
                    <a:pt x="6502" y="1074"/>
                  </a:cubicBezTo>
                  <a:cubicBezTo>
                    <a:pt x="6449" y="1074"/>
                    <a:pt x="6397" y="1094"/>
                    <a:pt x="6346" y="1148"/>
                  </a:cubicBezTo>
                  <a:cubicBezTo>
                    <a:pt x="6174" y="1331"/>
                    <a:pt x="6107" y="1582"/>
                    <a:pt x="6183" y="1920"/>
                  </a:cubicBezTo>
                  <a:cubicBezTo>
                    <a:pt x="6354" y="2673"/>
                    <a:pt x="6681" y="3376"/>
                    <a:pt x="6848" y="4132"/>
                  </a:cubicBezTo>
                  <a:cubicBezTo>
                    <a:pt x="7062" y="5095"/>
                    <a:pt x="7056" y="6094"/>
                    <a:pt x="7386" y="7037"/>
                  </a:cubicBezTo>
                  <a:cubicBezTo>
                    <a:pt x="7488" y="7330"/>
                    <a:pt x="7621" y="7654"/>
                    <a:pt x="7584" y="7944"/>
                  </a:cubicBezTo>
                  <a:cubicBezTo>
                    <a:pt x="7463" y="8891"/>
                    <a:pt x="7838" y="9820"/>
                    <a:pt x="7629" y="10767"/>
                  </a:cubicBezTo>
                  <a:cubicBezTo>
                    <a:pt x="7472" y="11472"/>
                    <a:pt x="7662" y="12210"/>
                    <a:pt x="7541" y="12907"/>
                  </a:cubicBezTo>
                  <a:cubicBezTo>
                    <a:pt x="7339" y="14072"/>
                    <a:pt x="7283" y="15255"/>
                    <a:pt x="7056" y="16411"/>
                  </a:cubicBezTo>
                  <a:cubicBezTo>
                    <a:pt x="6825" y="17580"/>
                    <a:pt x="6506" y="18735"/>
                    <a:pt x="6195" y="19888"/>
                  </a:cubicBezTo>
                  <a:cubicBezTo>
                    <a:pt x="5980" y="20687"/>
                    <a:pt x="5571" y="21423"/>
                    <a:pt x="5366" y="22230"/>
                  </a:cubicBezTo>
                  <a:cubicBezTo>
                    <a:pt x="5206" y="22859"/>
                    <a:pt x="4991" y="23510"/>
                    <a:pt x="4689" y="24060"/>
                  </a:cubicBezTo>
                  <a:cubicBezTo>
                    <a:pt x="4224" y="24906"/>
                    <a:pt x="3970" y="25822"/>
                    <a:pt x="3529" y="26670"/>
                  </a:cubicBezTo>
                  <a:cubicBezTo>
                    <a:pt x="3359" y="26998"/>
                    <a:pt x="2900" y="27295"/>
                    <a:pt x="2571" y="27295"/>
                  </a:cubicBezTo>
                  <a:cubicBezTo>
                    <a:pt x="2460" y="27295"/>
                    <a:pt x="2363" y="27260"/>
                    <a:pt x="2298" y="27181"/>
                  </a:cubicBezTo>
                  <a:cubicBezTo>
                    <a:pt x="1982" y="26797"/>
                    <a:pt x="1555" y="26575"/>
                    <a:pt x="1166" y="26295"/>
                  </a:cubicBezTo>
                  <a:cubicBezTo>
                    <a:pt x="1020" y="26189"/>
                    <a:pt x="922" y="26062"/>
                    <a:pt x="742" y="26062"/>
                  </a:cubicBezTo>
                  <a:cubicBezTo>
                    <a:pt x="670" y="26062"/>
                    <a:pt x="584" y="26083"/>
                    <a:pt x="476" y="26133"/>
                  </a:cubicBezTo>
                  <a:cubicBezTo>
                    <a:pt x="135" y="26295"/>
                    <a:pt x="150" y="26489"/>
                    <a:pt x="90" y="26733"/>
                  </a:cubicBezTo>
                  <a:cubicBezTo>
                    <a:pt x="1" y="27109"/>
                    <a:pt x="167" y="27465"/>
                    <a:pt x="141" y="27836"/>
                  </a:cubicBezTo>
                  <a:cubicBezTo>
                    <a:pt x="300" y="29011"/>
                    <a:pt x="522" y="30173"/>
                    <a:pt x="833" y="31324"/>
                  </a:cubicBezTo>
                  <a:cubicBezTo>
                    <a:pt x="1029" y="32052"/>
                    <a:pt x="1352" y="32729"/>
                    <a:pt x="1628" y="33427"/>
                  </a:cubicBezTo>
                  <a:cubicBezTo>
                    <a:pt x="1857" y="34010"/>
                    <a:pt x="2297" y="34432"/>
                    <a:pt x="2875" y="34432"/>
                  </a:cubicBezTo>
                  <a:cubicBezTo>
                    <a:pt x="2958" y="34432"/>
                    <a:pt x="3044" y="34423"/>
                    <a:pt x="3132" y="34405"/>
                  </a:cubicBezTo>
                  <a:cubicBezTo>
                    <a:pt x="3656" y="34296"/>
                    <a:pt x="4229" y="34115"/>
                    <a:pt x="4631" y="33892"/>
                  </a:cubicBezTo>
                  <a:cubicBezTo>
                    <a:pt x="5466" y="33428"/>
                    <a:pt x="6497" y="33280"/>
                    <a:pt x="7166" y="32555"/>
                  </a:cubicBezTo>
                  <a:cubicBezTo>
                    <a:pt x="7646" y="32036"/>
                    <a:pt x="8455" y="32067"/>
                    <a:pt x="8927" y="31485"/>
                  </a:cubicBezTo>
                  <a:cubicBezTo>
                    <a:pt x="9259" y="31072"/>
                    <a:pt x="9594" y="30641"/>
                    <a:pt x="10005" y="30272"/>
                  </a:cubicBezTo>
                  <a:cubicBezTo>
                    <a:pt x="10191" y="30106"/>
                    <a:pt x="10372" y="29698"/>
                    <a:pt x="10114" y="29439"/>
                  </a:cubicBezTo>
                  <a:cubicBezTo>
                    <a:pt x="9955" y="29282"/>
                    <a:pt x="9838" y="29070"/>
                    <a:pt x="9478" y="29070"/>
                  </a:cubicBezTo>
                  <a:cubicBezTo>
                    <a:pt x="9438" y="29070"/>
                    <a:pt x="9396" y="29072"/>
                    <a:pt x="9351" y="29078"/>
                  </a:cubicBezTo>
                  <a:cubicBezTo>
                    <a:pt x="9188" y="29097"/>
                    <a:pt x="9023" y="29107"/>
                    <a:pt x="8856" y="29107"/>
                  </a:cubicBezTo>
                  <a:cubicBezTo>
                    <a:pt x="8258" y="29107"/>
                    <a:pt x="7646" y="28977"/>
                    <a:pt x="7096" y="28681"/>
                  </a:cubicBezTo>
                  <a:cubicBezTo>
                    <a:pt x="7032" y="28645"/>
                    <a:pt x="6969" y="28538"/>
                    <a:pt x="6973" y="28467"/>
                  </a:cubicBezTo>
                  <a:cubicBezTo>
                    <a:pt x="7011" y="27786"/>
                    <a:pt x="7288" y="27119"/>
                    <a:pt x="7696" y="26639"/>
                  </a:cubicBezTo>
                  <a:cubicBezTo>
                    <a:pt x="8145" y="26113"/>
                    <a:pt x="8469" y="25534"/>
                    <a:pt x="8794" y="24961"/>
                  </a:cubicBezTo>
                  <a:cubicBezTo>
                    <a:pt x="9329" y="24019"/>
                    <a:pt x="9767" y="23024"/>
                    <a:pt x="10190" y="22029"/>
                  </a:cubicBezTo>
                  <a:cubicBezTo>
                    <a:pt x="10396" y="21542"/>
                    <a:pt x="10662" y="21086"/>
                    <a:pt x="10871" y="20607"/>
                  </a:cubicBezTo>
                  <a:cubicBezTo>
                    <a:pt x="11110" y="20060"/>
                    <a:pt x="11145" y="19435"/>
                    <a:pt x="11499" y="18918"/>
                  </a:cubicBezTo>
                  <a:cubicBezTo>
                    <a:pt x="11598" y="18774"/>
                    <a:pt x="11741" y="18652"/>
                    <a:pt x="11737" y="18455"/>
                  </a:cubicBezTo>
                  <a:cubicBezTo>
                    <a:pt x="11722" y="17659"/>
                    <a:pt x="12130" y="16944"/>
                    <a:pt x="12221" y="16166"/>
                  </a:cubicBezTo>
                  <a:cubicBezTo>
                    <a:pt x="12273" y="15720"/>
                    <a:pt x="12586" y="15306"/>
                    <a:pt x="12649" y="14911"/>
                  </a:cubicBezTo>
                  <a:cubicBezTo>
                    <a:pt x="12796" y="14019"/>
                    <a:pt x="12975" y="13130"/>
                    <a:pt x="13124" y="12236"/>
                  </a:cubicBezTo>
                  <a:cubicBezTo>
                    <a:pt x="13299" y="11185"/>
                    <a:pt x="13563" y="10141"/>
                    <a:pt x="13643" y="9084"/>
                  </a:cubicBezTo>
                  <a:cubicBezTo>
                    <a:pt x="13720" y="8094"/>
                    <a:pt x="13624" y="7091"/>
                    <a:pt x="13572" y="6095"/>
                  </a:cubicBezTo>
                  <a:cubicBezTo>
                    <a:pt x="13474" y="4100"/>
                    <a:pt x="13030" y="2137"/>
                    <a:pt x="12263" y="293"/>
                  </a:cubicBezTo>
                  <a:cubicBezTo>
                    <a:pt x="12183" y="100"/>
                    <a:pt x="12052" y="0"/>
                    <a:pt x="1192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7" name="Google Shape;607;p2"/>
          <p:cNvGrpSpPr/>
          <p:nvPr/>
        </p:nvGrpSpPr>
        <p:grpSpPr>
          <a:xfrm>
            <a:off x="7172018" y="3071100"/>
            <a:ext cx="167058" cy="468473"/>
            <a:chOff x="7172018" y="3071105"/>
            <a:chExt cx="167058" cy="468473"/>
          </a:xfrm>
        </p:grpSpPr>
        <p:sp>
          <p:nvSpPr>
            <p:cNvPr id="608" name="Google Shape;608;p2"/>
            <p:cNvSpPr/>
            <p:nvPr/>
          </p:nvSpPr>
          <p:spPr>
            <a:xfrm>
              <a:off x="7186274" y="3098711"/>
              <a:ext cx="135455" cy="421487"/>
            </a:xfrm>
            <a:custGeom>
              <a:rect b="b" l="l" r="r" t="t"/>
              <a:pathLst>
                <a:path extrusionOk="0" h="28795" w="9254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7172018" y="3071105"/>
              <a:ext cx="167058" cy="468473"/>
            </a:xfrm>
            <a:custGeom>
              <a:rect b="b" l="l" r="r" t="t"/>
              <a:pathLst>
                <a:path extrusionOk="0" h="32005" w="11413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0" name="Google Shape;610;p2"/>
          <p:cNvSpPr txBox="1"/>
          <p:nvPr>
            <p:ph idx="1" type="subTitle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¿Qué son los valores ausentes?</a:t>
            </a:r>
            <a:endParaRPr/>
          </a:p>
        </p:txBody>
      </p:sp>
      <p:sp>
        <p:nvSpPr>
          <p:cNvPr id="611" name="Google Shape;611;p2"/>
          <p:cNvSpPr txBox="1"/>
          <p:nvPr>
            <p:ph idx="6" type="subTitle"/>
          </p:nvPr>
        </p:nvSpPr>
        <p:spPr>
          <a:xfrm>
            <a:off x="2930475" y="371455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Métodos Categóricas</a:t>
            </a:r>
            <a:endParaRPr/>
          </a:p>
        </p:txBody>
      </p:sp>
      <p:sp>
        <p:nvSpPr>
          <p:cNvPr id="612" name="Google Shape;612;p2"/>
          <p:cNvSpPr txBox="1"/>
          <p:nvPr>
            <p:ph idx="7" type="subTitle"/>
          </p:nvPr>
        </p:nvSpPr>
        <p:spPr>
          <a:xfrm>
            <a:off x="4719525" y="371455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Métodos Continuas</a:t>
            </a:r>
            <a:endParaRPr/>
          </a:p>
        </p:txBody>
      </p:sp>
      <p:sp>
        <p:nvSpPr>
          <p:cNvPr id="613" name="Google Shape;613;p2"/>
          <p:cNvSpPr txBox="1"/>
          <p:nvPr>
            <p:ph idx="8" type="subTitle"/>
          </p:nvPr>
        </p:nvSpPr>
        <p:spPr>
          <a:xfrm>
            <a:off x="6508575" y="3682600"/>
            <a:ext cx="149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Métodos Series de tiempo</a:t>
            </a:r>
            <a:endParaRPr/>
          </a:p>
        </p:txBody>
      </p:sp>
      <p:grpSp>
        <p:nvGrpSpPr>
          <p:cNvPr id="614" name="Google Shape;614;p2"/>
          <p:cNvGrpSpPr/>
          <p:nvPr/>
        </p:nvGrpSpPr>
        <p:grpSpPr>
          <a:xfrm>
            <a:off x="8367905" y="134927"/>
            <a:ext cx="563996" cy="527253"/>
            <a:chOff x="866242" y="485071"/>
            <a:chExt cx="900377" cy="841720"/>
          </a:xfrm>
        </p:grpSpPr>
        <p:sp>
          <p:nvSpPr>
            <p:cNvPr id="615" name="Google Shape;615;p2"/>
            <p:cNvSpPr/>
            <p:nvPr/>
          </p:nvSpPr>
          <p:spPr>
            <a:xfrm>
              <a:off x="866242" y="528521"/>
              <a:ext cx="900377" cy="794748"/>
            </a:xfrm>
            <a:custGeom>
              <a:rect b="b" l="l" r="r" t="t"/>
              <a:pathLst>
                <a:path extrusionOk="0" h="46039" w="52158">
                  <a:moveTo>
                    <a:pt x="37021" y="1"/>
                  </a:moveTo>
                  <a:cubicBezTo>
                    <a:pt x="36726" y="224"/>
                    <a:pt x="35466" y="298"/>
                    <a:pt x="33929" y="298"/>
                  </a:cubicBezTo>
                  <a:cubicBezTo>
                    <a:pt x="30926" y="298"/>
                    <a:pt x="26865" y="16"/>
                    <a:pt x="26865" y="16"/>
                  </a:cubicBezTo>
                  <a:cubicBezTo>
                    <a:pt x="26865" y="16"/>
                    <a:pt x="24812" y="2982"/>
                    <a:pt x="25065" y="6932"/>
                  </a:cubicBezTo>
                  <a:cubicBezTo>
                    <a:pt x="25295" y="10513"/>
                    <a:pt x="26409" y="17540"/>
                    <a:pt x="24345" y="17540"/>
                  </a:cubicBezTo>
                  <a:cubicBezTo>
                    <a:pt x="24132" y="17540"/>
                    <a:pt x="23885" y="17465"/>
                    <a:pt x="23600" y="17304"/>
                  </a:cubicBezTo>
                  <a:cubicBezTo>
                    <a:pt x="20553" y="15581"/>
                    <a:pt x="23574" y="845"/>
                    <a:pt x="23574" y="845"/>
                  </a:cubicBezTo>
                  <a:lnTo>
                    <a:pt x="23574" y="845"/>
                  </a:lnTo>
                  <a:cubicBezTo>
                    <a:pt x="23574" y="845"/>
                    <a:pt x="20038" y="2085"/>
                    <a:pt x="17416" y="4146"/>
                  </a:cubicBezTo>
                  <a:cubicBezTo>
                    <a:pt x="14796" y="6207"/>
                    <a:pt x="14367" y="6784"/>
                    <a:pt x="14752" y="11475"/>
                  </a:cubicBezTo>
                  <a:cubicBezTo>
                    <a:pt x="15137" y="16165"/>
                    <a:pt x="22041" y="20598"/>
                    <a:pt x="22128" y="23231"/>
                  </a:cubicBezTo>
                  <a:cubicBezTo>
                    <a:pt x="22162" y="24270"/>
                    <a:pt x="21338" y="24938"/>
                    <a:pt x="20232" y="24938"/>
                  </a:cubicBezTo>
                  <a:cubicBezTo>
                    <a:pt x="18533" y="24938"/>
                    <a:pt x="16170" y="23362"/>
                    <a:pt x="15228" y="19127"/>
                  </a:cubicBezTo>
                  <a:cubicBezTo>
                    <a:pt x="13672" y="12135"/>
                    <a:pt x="10746" y="7860"/>
                    <a:pt x="10746" y="7860"/>
                  </a:cubicBezTo>
                  <a:cubicBezTo>
                    <a:pt x="10746" y="7860"/>
                    <a:pt x="7301" y="14284"/>
                    <a:pt x="5741" y="16673"/>
                  </a:cubicBezTo>
                  <a:cubicBezTo>
                    <a:pt x="4181" y="19062"/>
                    <a:pt x="6405" y="20869"/>
                    <a:pt x="9522" y="22922"/>
                  </a:cubicBezTo>
                  <a:cubicBezTo>
                    <a:pt x="12639" y="24975"/>
                    <a:pt x="15883" y="29825"/>
                    <a:pt x="12039" y="29977"/>
                  </a:cubicBezTo>
                  <a:cubicBezTo>
                    <a:pt x="12013" y="29978"/>
                    <a:pt x="11987" y="29979"/>
                    <a:pt x="11961" y="29979"/>
                  </a:cubicBezTo>
                  <a:cubicBezTo>
                    <a:pt x="8144" y="29979"/>
                    <a:pt x="4427" y="18898"/>
                    <a:pt x="4427" y="18897"/>
                  </a:cubicBezTo>
                  <a:lnTo>
                    <a:pt x="4427" y="18897"/>
                  </a:lnTo>
                  <a:cubicBezTo>
                    <a:pt x="4427" y="18898"/>
                    <a:pt x="1" y="29849"/>
                    <a:pt x="6098" y="34943"/>
                  </a:cubicBezTo>
                  <a:cubicBezTo>
                    <a:pt x="8300" y="36781"/>
                    <a:pt x="10693" y="37369"/>
                    <a:pt x="12852" y="37369"/>
                  </a:cubicBezTo>
                  <a:cubicBezTo>
                    <a:pt x="16672" y="37369"/>
                    <a:pt x="19760" y="35529"/>
                    <a:pt x="19760" y="35529"/>
                  </a:cubicBezTo>
                  <a:cubicBezTo>
                    <a:pt x="19760" y="35529"/>
                    <a:pt x="20511" y="42326"/>
                    <a:pt x="29252" y="45358"/>
                  </a:cubicBezTo>
                  <a:cubicBezTo>
                    <a:pt x="30634" y="45837"/>
                    <a:pt x="31944" y="46039"/>
                    <a:pt x="33171" y="46039"/>
                  </a:cubicBezTo>
                  <a:cubicBezTo>
                    <a:pt x="39706" y="46039"/>
                    <a:pt x="43880" y="40316"/>
                    <a:pt x="43880" y="40316"/>
                  </a:cubicBezTo>
                  <a:lnTo>
                    <a:pt x="43880" y="40316"/>
                  </a:lnTo>
                  <a:cubicBezTo>
                    <a:pt x="43261" y="40386"/>
                    <a:pt x="42629" y="40419"/>
                    <a:pt x="41992" y="40419"/>
                  </a:cubicBezTo>
                  <a:cubicBezTo>
                    <a:pt x="35865" y="40419"/>
                    <a:pt x="29303" y="37385"/>
                    <a:pt x="29237" y="35895"/>
                  </a:cubicBezTo>
                  <a:cubicBezTo>
                    <a:pt x="29205" y="35169"/>
                    <a:pt x="29805" y="34779"/>
                    <a:pt x="30890" y="34779"/>
                  </a:cubicBezTo>
                  <a:cubicBezTo>
                    <a:pt x="32269" y="34779"/>
                    <a:pt x="34432" y="35410"/>
                    <a:pt x="37078" y="36787"/>
                  </a:cubicBezTo>
                  <a:cubicBezTo>
                    <a:pt x="40024" y="38321"/>
                    <a:pt x="42132" y="38610"/>
                    <a:pt x="43304" y="38610"/>
                  </a:cubicBezTo>
                  <a:cubicBezTo>
                    <a:pt x="44012" y="38610"/>
                    <a:pt x="44378" y="38504"/>
                    <a:pt x="44378" y="38504"/>
                  </a:cubicBezTo>
                  <a:cubicBezTo>
                    <a:pt x="47014" y="36772"/>
                    <a:pt x="48495" y="32820"/>
                    <a:pt x="48495" y="32820"/>
                  </a:cubicBezTo>
                  <a:lnTo>
                    <a:pt x="48495" y="32820"/>
                  </a:lnTo>
                  <a:cubicBezTo>
                    <a:pt x="46915" y="33383"/>
                    <a:pt x="44946" y="33607"/>
                    <a:pt x="42945" y="33607"/>
                  </a:cubicBezTo>
                  <a:cubicBezTo>
                    <a:pt x="38198" y="33607"/>
                    <a:pt x="33270" y="32346"/>
                    <a:pt x="32922" y="31362"/>
                  </a:cubicBezTo>
                  <a:cubicBezTo>
                    <a:pt x="32641" y="30573"/>
                    <a:pt x="33411" y="30097"/>
                    <a:pt x="35031" y="30097"/>
                  </a:cubicBezTo>
                  <a:cubicBezTo>
                    <a:pt x="36281" y="30097"/>
                    <a:pt x="38038" y="30380"/>
                    <a:pt x="40210" y="31022"/>
                  </a:cubicBezTo>
                  <a:cubicBezTo>
                    <a:pt x="41648" y="31447"/>
                    <a:pt x="43038" y="31598"/>
                    <a:pt x="44289" y="31598"/>
                  </a:cubicBezTo>
                  <a:cubicBezTo>
                    <a:pt x="47373" y="31598"/>
                    <a:pt x="49605" y="30677"/>
                    <a:pt x="49605" y="30677"/>
                  </a:cubicBezTo>
                  <a:cubicBezTo>
                    <a:pt x="48346" y="28212"/>
                    <a:pt x="50531" y="21871"/>
                    <a:pt x="50531" y="21871"/>
                  </a:cubicBezTo>
                  <a:lnTo>
                    <a:pt x="50531" y="21871"/>
                  </a:lnTo>
                  <a:cubicBezTo>
                    <a:pt x="48304" y="23923"/>
                    <a:pt x="43855" y="24847"/>
                    <a:pt x="40502" y="24847"/>
                  </a:cubicBezTo>
                  <a:cubicBezTo>
                    <a:pt x="38063" y="24847"/>
                    <a:pt x="36203" y="24358"/>
                    <a:pt x="36203" y="23456"/>
                  </a:cubicBezTo>
                  <a:cubicBezTo>
                    <a:pt x="36202" y="22049"/>
                    <a:pt x="37623" y="21743"/>
                    <a:pt x="40177" y="21743"/>
                  </a:cubicBezTo>
                  <a:cubicBezTo>
                    <a:pt x="41506" y="21743"/>
                    <a:pt x="43143" y="21826"/>
                    <a:pt x="45045" y="21880"/>
                  </a:cubicBezTo>
                  <a:cubicBezTo>
                    <a:pt x="45187" y="21884"/>
                    <a:pt x="45327" y="21886"/>
                    <a:pt x="45464" y="21886"/>
                  </a:cubicBezTo>
                  <a:cubicBezTo>
                    <a:pt x="50678" y="21886"/>
                    <a:pt x="52129" y="19070"/>
                    <a:pt x="52129" y="19070"/>
                  </a:cubicBezTo>
                  <a:cubicBezTo>
                    <a:pt x="52129" y="19070"/>
                    <a:pt x="52158" y="17671"/>
                    <a:pt x="50177" y="14383"/>
                  </a:cubicBezTo>
                  <a:cubicBezTo>
                    <a:pt x="48197" y="11094"/>
                    <a:pt x="50501" y="2366"/>
                    <a:pt x="50501" y="2366"/>
                  </a:cubicBezTo>
                  <a:cubicBezTo>
                    <a:pt x="50501" y="2366"/>
                    <a:pt x="45879" y="1962"/>
                    <a:pt x="43472" y="978"/>
                  </a:cubicBezTo>
                  <a:cubicBezTo>
                    <a:pt x="42843" y="722"/>
                    <a:pt x="42214" y="588"/>
                    <a:pt x="41621" y="588"/>
                  </a:cubicBezTo>
                  <a:cubicBezTo>
                    <a:pt x="39942" y="588"/>
                    <a:pt x="38562" y="1659"/>
                    <a:pt x="38357" y="4031"/>
                  </a:cubicBezTo>
                  <a:cubicBezTo>
                    <a:pt x="38123" y="6733"/>
                    <a:pt x="35984" y="9729"/>
                    <a:pt x="33789" y="9729"/>
                  </a:cubicBezTo>
                  <a:cubicBezTo>
                    <a:pt x="33377" y="9729"/>
                    <a:pt x="32962" y="9623"/>
                    <a:pt x="32558" y="9389"/>
                  </a:cubicBezTo>
                  <a:cubicBezTo>
                    <a:pt x="30005" y="7912"/>
                    <a:pt x="37021" y="1"/>
                    <a:pt x="3702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1114223" y="528815"/>
              <a:ext cx="384574" cy="360061"/>
            </a:xfrm>
            <a:custGeom>
              <a:rect b="b" l="l" r="r" t="t"/>
              <a:pathLst>
                <a:path extrusionOk="0" h="20858" w="22278">
                  <a:moveTo>
                    <a:pt x="12499" y="0"/>
                  </a:moveTo>
                  <a:cubicBezTo>
                    <a:pt x="12499" y="0"/>
                    <a:pt x="10446" y="2966"/>
                    <a:pt x="10700" y="6915"/>
                  </a:cubicBezTo>
                  <a:cubicBezTo>
                    <a:pt x="10929" y="10496"/>
                    <a:pt x="12043" y="17523"/>
                    <a:pt x="9980" y="17523"/>
                  </a:cubicBezTo>
                  <a:cubicBezTo>
                    <a:pt x="9767" y="17523"/>
                    <a:pt x="9520" y="17448"/>
                    <a:pt x="9235" y="17287"/>
                  </a:cubicBezTo>
                  <a:cubicBezTo>
                    <a:pt x="6187" y="15564"/>
                    <a:pt x="9209" y="829"/>
                    <a:pt x="9209" y="829"/>
                  </a:cubicBezTo>
                  <a:lnTo>
                    <a:pt x="9209" y="829"/>
                  </a:lnTo>
                  <a:cubicBezTo>
                    <a:pt x="9209" y="829"/>
                    <a:pt x="5672" y="2068"/>
                    <a:pt x="3050" y="4130"/>
                  </a:cubicBezTo>
                  <a:cubicBezTo>
                    <a:pt x="429" y="6192"/>
                    <a:pt x="1" y="6768"/>
                    <a:pt x="386" y="11458"/>
                  </a:cubicBezTo>
                  <a:cubicBezTo>
                    <a:pt x="396" y="11579"/>
                    <a:pt x="413" y="11699"/>
                    <a:pt x="432" y="11819"/>
                  </a:cubicBezTo>
                  <a:cubicBezTo>
                    <a:pt x="863" y="12734"/>
                    <a:pt x="1331" y="13653"/>
                    <a:pt x="1845" y="14568"/>
                  </a:cubicBezTo>
                  <a:cubicBezTo>
                    <a:pt x="4848" y="19927"/>
                    <a:pt x="8608" y="20857"/>
                    <a:pt x="10859" y="20857"/>
                  </a:cubicBezTo>
                  <a:cubicBezTo>
                    <a:pt x="12056" y="20857"/>
                    <a:pt x="12826" y="20594"/>
                    <a:pt x="12826" y="20594"/>
                  </a:cubicBezTo>
                  <a:lnTo>
                    <a:pt x="20473" y="12221"/>
                  </a:lnTo>
                  <a:cubicBezTo>
                    <a:pt x="20076" y="11426"/>
                    <a:pt x="19805" y="10577"/>
                    <a:pt x="19666" y="9701"/>
                  </a:cubicBezTo>
                  <a:cubicBezTo>
                    <a:pt x="19585" y="9709"/>
                    <a:pt x="19505" y="9713"/>
                    <a:pt x="19425" y="9713"/>
                  </a:cubicBezTo>
                  <a:cubicBezTo>
                    <a:pt x="19012" y="9713"/>
                    <a:pt x="18597" y="9607"/>
                    <a:pt x="18193" y="9373"/>
                  </a:cubicBezTo>
                  <a:cubicBezTo>
                    <a:pt x="16274" y="8263"/>
                    <a:pt x="19754" y="3526"/>
                    <a:pt x="21606" y="1235"/>
                  </a:cubicBezTo>
                  <a:cubicBezTo>
                    <a:pt x="21836" y="826"/>
                    <a:pt x="22063" y="453"/>
                    <a:pt x="22278" y="121"/>
                  </a:cubicBezTo>
                  <a:lnTo>
                    <a:pt x="22278" y="121"/>
                  </a:lnTo>
                  <a:cubicBezTo>
                    <a:pt x="21730" y="239"/>
                    <a:pt x="20722" y="281"/>
                    <a:pt x="19554" y="281"/>
                  </a:cubicBezTo>
                  <a:cubicBezTo>
                    <a:pt x="16553" y="281"/>
                    <a:pt x="12499" y="0"/>
                    <a:pt x="1249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1183930" y="873033"/>
              <a:ext cx="554627" cy="450223"/>
            </a:xfrm>
            <a:custGeom>
              <a:rect b="b" l="l" r="r" t="t"/>
              <a:pathLst>
                <a:path extrusionOk="0" h="26081" w="32129">
                  <a:moveTo>
                    <a:pt x="9599" y="0"/>
                  </a:moveTo>
                  <a:lnTo>
                    <a:pt x="9599" y="0"/>
                  </a:lnTo>
                  <a:cubicBezTo>
                    <a:pt x="3921" y="4914"/>
                    <a:pt x="1" y="16230"/>
                    <a:pt x="1" y="16230"/>
                  </a:cubicBezTo>
                  <a:cubicBezTo>
                    <a:pt x="850" y="15873"/>
                    <a:pt x="1357" y="15574"/>
                    <a:pt x="1357" y="15574"/>
                  </a:cubicBezTo>
                  <a:cubicBezTo>
                    <a:pt x="1357" y="15574"/>
                    <a:pt x="1523" y="17073"/>
                    <a:pt x="2604" y="18977"/>
                  </a:cubicBezTo>
                  <a:lnTo>
                    <a:pt x="6829" y="23435"/>
                  </a:lnTo>
                  <a:lnTo>
                    <a:pt x="6840" y="23443"/>
                  </a:lnTo>
                  <a:lnTo>
                    <a:pt x="14804" y="26080"/>
                  </a:lnTo>
                  <a:cubicBezTo>
                    <a:pt x="21318" y="26058"/>
                    <a:pt x="25477" y="20359"/>
                    <a:pt x="25477" y="20359"/>
                  </a:cubicBezTo>
                  <a:lnTo>
                    <a:pt x="25477" y="20359"/>
                  </a:lnTo>
                  <a:cubicBezTo>
                    <a:pt x="24858" y="20429"/>
                    <a:pt x="24226" y="20462"/>
                    <a:pt x="23589" y="20462"/>
                  </a:cubicBezTo>
                  <a:cubicBezTo>
                    <a:pt x="17462" y="20462"/>
                    <a:pt x="10900" y="17428"/>
                    <a:pt x="10834" y="15938"/>
                  </a:cubicBezTo>
                  <a:cubicBezTo>
                    <a:pt x="10802" y="15212"/>
                    <a:pt x="11402" y="14822"/>
                    <a:pt x="12487" y="14822"/>
                  </a:cubicBezTo>
                  <a:cubicBezTo>
                    <a:pt x="13866" y="14822"/>
                    <a:pt x="16029" y="15453"/>
                    <a:pt x="18675" y="16830"/>
                  </a:cubicBezTo>
                  <a:cubicBezTo>
                    <a:pt x="21621" y="18364"/>
                    <a:pt x="23729" y="18653"/>
                    <a:pt x="24901" y="18653"/>
                  </a:cubicBezTo>
                  <a:cubicBezTo>
                    <a:pt x="25609" y="18653"/>
                    <a:pt x="25975" y="18547"/>
                    <a:pt x="25975" y="18547"/>
                  </a:cubicBezTo>
                  <a:cubicBezTo>
                    <a:pt x="28611" y="16815"/>
                    <a:pt x="30092" y="12863"/>
                    <a:pt x="30092" y="12863"/>
                  </a:cubicBezTo>
                  <a:lnTo>
                    <a:pt x="30092" y="12863"/>
                  </a:lnTo>
                  <a:cubicBezTo>
                    <a:pt x="28512" y="13426"/>
                    <a:pt x="26543" y="13650"/>
                    <a:pt x="24542" y="13650"/>
                  </a:cubicBezTo>
                  <a:cubicBezTo>
                    <a:pt x="19795" y="13650"/>
                    <a:pt x="14867" y="12389"/>
                    <a:pt x="14519" y="11405"/>
                  </a:cubicBezTo>
                  <a:cubicBezTo>
                    <a:pt x="14238" y="10616"/>
                    <a:pt x="15008" y="10139"/>
                    <a:pt x="16629" y="10139"/>
                  </a:cubicBezTo>
                  <a:cubicBezTo>
                    <a:pt x="17879" y="10139"/>
                    <a:pt x="19635" y="10423"/>
                    <a:pt x="21807" y="11065"/>
                  </a:cubicBezTo>
                  <a:cubicBezTo>
                    <a:pt x="23245" y="11490"/>
                    <a:pt x="24635" y="11641"/>
                    <a:pt x="25886" y="11641"/>
                  </a:cubicBezTo>
                  <a:cubicBezTo>
                    <a:pt x="28970" y="11641"/>
                    <a:pt x="31202" y="10720"/>
                    <a:pt x="31202" y="10720"/>
                  </a:cubicBezTo>
                  <a:cubicBezTo>
                    <a:pt x="29942" y="8253"/>
                    <a:pt x="32128" y="1914"/>
                    <a:pt x="32128" y="1914"/>
                  </a:cubicBezTo>
                  <a:lnTo>
                    <a:pt x="32128" y="1914"/>
                  </a:lnTo>
                  <a:cubicBezTo>
                    <a:pt x="31558" y="2439"/>
                    <a:pt x="30840" y="2888"/>
                    <a:pt x="30034" y="3270"/>
                  </a:cubicBezTo>
                  <a:cubicBezTo>
                    <a:pt x="26161" y="6258"/>
                    <a:pt x="21642" y="7184"/>
                    <a:pt x="17842" y="7184"/>
                  </a:cubicBezTo>
                  <a:cubicBezTo>
                    <a:pt x="14237" y="7184"/>
                    <a:pt x="11279" y="6350"/>
                    <a:pt x="10138" y="5653"/>
                  </a:cubicBezTo>
                  <a:cubicBezTo>
                    <a:pt x="7758" y="4199"/>
                    <a:pt x="9599" y="0"/>
                    <a:pt x="959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881848" y="485071"/>
              <a:ext cx="879628" cy="841720"/>
            </a:xfrm>
            <a:custGeom>
              <a:rect b="b" l="l" r="r" t="t"/>
              <a:pathLst>
                <a:path extrusionOk="0" h="48760" w="50956">
                  <a:moveTo>
                    <a:pt x="47582" y="22561"/>
                  </a:moveTo>
                  <a:cubicBezTo>
                    <a:pt x="45309" y="24154"/>
                    <a:pt x="41545" y="24839"/>
                    <a:pt x="38688" y="24839"/>
                  </a:cubicBezTo>
                  <a:cubicBezTo>
                    <a:pt x="37295" y="24839"/>
                    <a:pt x="36118" y="24676"/>
                    <a:pt x="35435" y="24377"/>
                  </a:cubicBezTo>
                  <a:cubicBezTo>
                    <a:pt x="35132" y="24244"/>
                    <a:pt x="35036" y="24129"/>
                    <a:pt x="35027" y="24109"/>
                  </a:cubicBezTo>
                  <a:cubicBezTo>
                    <a:pt x="35027" y="23802"/>
                    <a:pt x="35124" y="23668"/>
                    <a:pt x="35211" y="23585"/>
                  </a:cubicBezTo>
                  <a:cubicBezTo>
                    <a:pt x="35637" y="23173"/>
                    <a:pt x="36772" y="23061"/>
                    <a:pt x="38331" y="23061"/>
                  </a:cubicBezTo>
                  <a:cubicBezTo>
                    <a:pt x="39201" y="23061"/>
                    <a:pt x="40204" y="23095"/>
                    <a:pt x="41288" y="23133"/>
                  </a:cubicBezTo>
                  <a:cubicBezTo>
                    <a:pt x="41886" y="23154"/>
                    <a:pt x="42520" y="23178"/>
                    <a:pt x="43186" y="23196"/>
                  </a:cubicBezTo>
                  <a:cubicBezTo>
                    <a:pt x="43339" y="23200"/>
                    <a:pt x="43490" y="23202"/>
                    <a:pt x="43638" y="23202"/>
                  </a:cubicBezTo>
                  <a:cubicBezTo>
                    <a:pt x="45277" y="23202"/>
                    <a:pt x="46567" y="22938"/>
                    <a:pt x="47582" y="22561"/>
                  </a:cubicBezTo>
                  <a:close/>
                  <a:moveTo>
                    <a:pt x="4068" y="21625"/>
                  </a:moveTo>
                  <a:cubicBezTo>
                    <a:pt x="5007" y="22609"/>
                    <a:pt x="6276" y="23445"/>
                    <a:pt x="7316" y="24130"/>
                  </a:cubicBezTo>
                  <a:cubicBezTo>
                    <a:pt x="9743" y="25728"/>
                    <a:pt x="11542" y="28452"/>
                    <a:pt x="11257" y="29477"/>
                  </a:cubicBezTo>
                  <a:cubicBezTo>
                    <a:pt x="11174" y="29777"/>
                    <a:pt x="10809" y="29941"/>
                    <a:pt x="10174" y="29966"/>
                  </a:cubicBezTo>
                  <a:cubicBezTo>
                    <a:pt x="10159" y="29966"/>
                    <a:pt x="10143" y="29967"/>
                    <a:pt x="10128" y="29967"/>
                  </a:cubicBezTo>
                  <a:cubicBezTo>
                    <a:pt x="8138" y="29967"/>
                    <a:pt x="5643" y="25504"/>
                    <a:pt x="4068" y="21625"/>
                  </a:cubicBezTo>
                  <a:close/>
                  <a:moveTo>
                    <a:pt x="25380" y="1359"/>
                  </a:moveTo>
                  <a:cubicBezTo>
                    <a:pt x="26837" y="1456"/>
                    <a:pt x="29596" y="1616"/>
                    <a:pt x="31875" y="1616"/>
                  </a:cubicBezTo>
                  <a:cubicBezTo>
                    <a:pt x="32470" y="1616"/>
                    <a:pt x="33033" y="1605"/>
                    <a:pt x="33531" y="1579"/>
                  </a:cubicBezTo>
                  <a:lnTo>
                    <a:pt x="33531" y="1579"/>
                  </a:lnTo>
                  <a:cubicBezTo>
                    <a:pt x="31725" y="3809"/>
                    <a:pt x="29201" y="7346"/>
                    <a:pt x="29524" y="9342"/>
                  </a:cubicBezTo>
                  <a:cubicBezTo>
                    <a:pt x="29615" y="9902"/>
                    <a:pt x="29912" y="10343"/>
                    <a:pt x="30386" y="10617"/>
                  </a:cubicBezTo>
                  <a:cubicBezTo>
                    <a:pt x="30884" y="10905"/>
                    <a:pt x="31410" y="11049"/>
                    <a:pt x="31950" y="11049"/>
                  </a:cubicBezTo>
                  <a:cubicBezTo>
                    <a:pt x="32486" y="11049"/>
                    <a:pt x="33035" y="10907"/>
                    <a:pt x="33583" y="10622"/>
                  </a:cubicBezTo>
                  <a:cubicBezTo>
                    <a:pt x="35426" y="9663"/>
                    <a:pt x="36971" y="7135"/>
                    <a:pt x="37179" y="4741"/>
                  </a:cubicBezTo>
                  <a:cubicBezTo>
                    <a:pt x="37282" y="3555"/>
                    <a:pt x="37718" y="2695"/>
                    <a:pt x="38441" y="2254"/>
                  </a:cubicBezTo>
                  <a:cubicBezTo>
                    <a:pt x="38820" y="2022"/>
                    <a:pt x="39279" y="1906"/>
                    <a:pt x="39784" y="1906"/>
                  </a:cubicBezTo>
                  <a:cubicBezTo>
                    <a:pt x="40283" y="1906"/>
                    <a:pt x="40826" y="2019"/>
                    <a:pt x="41380" y="2246"/>
                  </a:cubicBezTo>
                  <a:cubicBezTo>
                    <a:pt x="43262" y="3015"/>
                    <a:pt x="46320" y="3433"/>
                    <a:pt x="47835" y="3602"/>
                  </a:cubicBezTo>
                  <a:cubicBezTo>
                    <a:pt x="47282" y="5979"/>
                    <a:pt x="46010" y="12457"/>
                    <a:pt x="47768" y="15377"/>
                  </a:cubicBezTo>
                  <a:cubicBezTo>
                    <a:pt x="49214" y="17778"/>
                    <a:pt x="49535" y="19097"/>
                    <a:pt x="49606" y="19559"/>
                  </a:cubicBezTo>
                  <a:cubicBezTo>
                    <a:pt x="49224" y="20101"/>
                    <a:pt x="47685" y="21874"/>
                    <a:pt x="43644" y="21874"/>
                  </a:cubicBezTo>
                  <a:cubicBezTo>
                    <a:pt x="43507" y="21874"/>
                    <a:pt x="43366" y="21872"/>
                    <a:pt x="43223" y="21867"/>
                  </a:cubicBezTo>
                  <a:cubicBezTo>
                    <a:pt x="42561" y="21848"/>
                    <a:pt x="41931" y="21826"/>
                    <a:pt x="41331" y="21805"/>
                  </a:cubicBezTo>
                  <a:cubicBezTo>
                    <a:pt x="40233" y="21766"/>
                    <a:pt x="39249" y="21732"/>
                    <a:pt x="38381" y="21732"/>
                  </a:cubicBezTo>
                  <a:cubicBezTo>
                    <a:pt x="36405" y="21732"/>
                    <a:pt x="35031" y="21911"/>
                    <a:pt x="34287" y="22629"/>
                  </a:cubicBezTo>
                  <a:cubicBezTo>
                    <a:pt x="33896" y="23007"/>
                    <a:pt x="33697" y="23506"/>
                    <a:pt x="33698" y="24110"/>
                  </a:cubicBezTo>
                  <a:cubicBezTo>
                    <a:pt x="33698" y="24546"/>
                    <a:pt x="33906" y="25158"/>
                    <a:pt x="34901" y="25595"/>
                  </a:cubicBezTo>
                  <a:cubicBezTo>
                    <a:pt x="35785" y="25982"/>
                    <a:pt x="37114" y="26172"/>
                    <a:pt x="38630" y="26172"/>
                  </a:cubicBezTo>
                  <a:cubicBezTo>
                    <a:pt x="41510" y="26172"/>
                    <a:pt x="45063" y="25486"/>
                    <a:pt x="47509" y="24155"/>
                  </a:cubicBezTo>
                  <a:lnTo>
                    <a:pt x="47509" y="24155"/>
                  </a:lnTo>
                  <a:cubicBezTo>
                    <a:pt x="46987" y="26108"/>
                    <a:pt x="46402" y="29022"/>
                    <a:pt x="46906" y="30922"/>
                  </a:cubicBezTo>
                  <a:cubicBezTo>
                    <a:pt x="46095" y="31170"/>
                    <a:pt x="44445" y="31579"/>
                    <a:pt x="42422" y="31579"/>
                  </a:cubicBezTo>
                  <a:cubicBezTo>
                    <a:pt x="41232" y="31579"/>
                    <a:pt x="39912" y="31437"/>
                    <a:pt x="38557" y="31037"/>
                  </a:cubicBezTo>
                  <a:cubicBezTo>
                    <a:pt x="36409" y="30402"/>
                    <a:pt x="34591" y="30082"/>
                    <a:pt x="33218" y="30082"/>
                  </a:cubicBezTo>
                  <a:cubicBezTo>
                    <a:pt x="32034" y="30082"/>
                    <a:pt x="31181" y="30319"/>
                    <a:pt x="30730" y="30795"/>
                  </a:cubicBezTo>
                  <a:cubicBezTo>
                    <a:pt x="30366" y="31178"/>
                    <a:pt x="30265" y="31704"/>
                    <a:pt x="30454" y="32236"/>
                  </a:cubicBezTo>
                  <a:cubicBezTo>
                    <a:pt x="30596" y="32637"/>
                    <a:pt x="30982" y="32976"/>
                    <a:pt x="31671" y="33304"/>
                  </a:cubicBezTo>
                  <a:cubicBezTo>
                    <a:pt x="33296" y="34076"/>
                    <a:pt x="37289" y="34912"/>
                    <a:pt x="41190" y="34912"/>
                  </a:cubicBezTo>
                  <a:cubicBezTo>
                    <a:pt x="42672" y="34912"/>
                    <a:pt x="44140" y="34791"/>
                    <a:pt x="45460" y="34500"/>
                  </a:cubicBezTo>
                  <a:lnTo>
                    <a:pt x="45460" y="34500"/>
                  </a:lnTo>
                  <a:cubicBezTo>
                    <a:pt x="44830" y="35744"/>
                    <a:pt x="43740" y="37523"/>
                    <a:pt x="42272" y="38535"/>
                  </a:cubicBezTo>
                  <a:cubicBezTo>
                    <a:pt x="42151" y="38557"/>
                    <a:pt x="41886" y="38593"/>
                    <a:pt x="41486" y="38593"/>
                  </a:cubicBezTo>
                  <a:cubicBezTo>
                    <a:pt x="40422" y="38593"/>
                    <a:pt x="38395" y="38335"/>
                    <a:pt x="35544" y="36851"/>
                  </a:cubicBezTo>
                  <a:cubicBezTo>
                    <a:pt x="32923" y="35486"/>
                    <a:pt x="30646" y="34768"/>
                    <a:pt x="29059" y="34768"/>
                  </a:cubicBezTo>
                  <a:cubicBezTo>
                    <a:pt x="28402" y="34768"/>
                    <a:pt x="27863" y="34891"/>
                    <a:pt x="27468" y="35143"/>
                  </a:cubicBezTo>
                  <a:cubicBezTo>
                    <a:pt x="26967" y="35462"/>
                    <a:pt x="26706" y="35971"/>
                    <a:pt x="26733" y="36577"/>
                  </a:cubicBezTo>
                  <a:cubicBezTo>
                    <a:pt x="26753" y="37047"/>
                    <a:pt x="27044" y="37515"/>
                    <a:pt x="27625" y="38010"/>
                  </a:cubicBezTo>
                  <a:cubicBezTo>
                    <a:pt x="29543" y="39648"/>
                    <a:pt x="35106" y="41733"/>
                    <a:pt x="40228" y="41733"/>
                  </a:cubicBezTo>
                  <a:cubicBezTo>
                    <a:pt x="40314" y="41733"/>
                    <a:pt x="40401" y="41733"/>
                    <a:pt x="40487" y="41732"/>
                  </a:cubicBezTo>
                  <a:lnTo>
                    <a:pt x="40487" y="41732"/>
                  </a:lnTo>
                  <a:cubicBezTo>
                    <a:pt x="38835" y="43420"/>
                    <a:pt x="35593" y="46023"/>
                    <a:pt x="31315" y="46023"/>
                  </a:cubicBezTo>
                  <a:cubicBezTo>
                    <a:pt x="30158" y="46023"/>
                    <a:pt x="28926" y="45833"/>
                    <a:pt x="27629" y="45383"/>
                  </a:cubicBezTo>
                  <a:cubicBezTo>
                    <a:pt x="20316" y="42847"/>
                    <a:pt x="18853" y="37482"/>
                    <a:pt x="18620" y="36331"/>
                  </a:cubicBezTo>
                  <a:cubicBezTo>
                    <a:pt x="22834" y="28760"/>
                    <a:pt x="29788" y="18701"/>
                    <a:pt x="40544" y="9492"/>
                  </a:cubicBezTo>
                  <a:cubicBezTo>
                    <a:pt x="40823" y="9252"/>
                    <a:pt x="40855" y="8832"/>
                    <a:pt x="40616" y="8554"/>
                  </a:cubicBezTo>
                  <a:cubicBezTo>
                    <a:pt x="40485" y="8400"/>
                    <a:pt x="40298" y="8321"/>
                    <a:pt x="40111" y="8321"/>
                  </a:cubicBezTo>
                  <a:cubicBezTo>
                    <a:pt x="39958" y="8321"/>
                    <a:pt x="39805" y="8374"/>
                    <a:pt x="39680" y="8481"/>
                  </a:cubicBezTo>
                  <a:cubicBezTo>
                    <a:pt x="28812" y="17787"/>
                    <a:pt x="21763" y="27979"/>
                    <a:pt x="17478" y="35668"/>
                  </a:cubicBezTo>
                  <a:cubicBezTo>
                    <a:pt x="16930" y="35966"/>
                    <a:pt x="14228" y="37337"/>
                    <a:pt x="11003" y="37337"/>
                  </a:cubicBezTo>
                  <a:cubicBezTo>
                    <a:pt x="8968" y="37337"/>
                    <a:pt x="6725" y="36792"/>
                    <a:pt x="4683" y="35086"/>
                  </a:cubicBezTo>
                  <a:cubicBezTo>
                    <a:pt x="3208" y="33854"/>
                    <a:pt x="130" y="30108"/>
                    <a:pt x="2622" y="21559"/>
                  </a:cubicBezTo>
                  <a:lnTo>
                    <a:pt x="2622" y="21559"/>
                  </a:lnTo>
                  <a:cubicBezTo>
                    <a:pt x="3056" y="22660"/>
                    <a:pt x="3650" y="24060"/>
                    <a:pt x="4359" y="25450"/>
                  </a:cubicBezTo>
                  <a:cubicBezTo>
                    <a:pt x="6337" y="29328"/>
                    <a:pt x="8267" y="31297"/>
                    <a:pt x="10118" y="31297"/>
                  </a:cubicBezTo>
                  <a:cubicBezTo>
                    <a:pt x="10154" y="31297"/>
                    <a:pt x="10190" y="31297"/>
                    <a:pt x="10225" y="31295"/>
                  </a:cubicBezTo>
                  <a:cubicBezTo>
                    <a:pt x="11902" y="31227"/>
                    <a:pt x="12394" y="30351"/>
                    <a:pt x="12538" y="29833"/>
                  </a:cubicBezTo>
                  <a:cubicBezTo>
                    <a:pt x="13122" y="27734"/>
                    <a:pt x="10253" y="24471"/>
                    <a:pt x="8048" y="23020"/>
                  </a:cubicBezTo>
                  <a:cubicBezTo>
                    <a:pt x="4258" y="20524"/>
                    <a:pt x="3418" y="19278"/>
                    <a:pt x="4457" y="17689"/>
                  </a:cubicBezTo>
                  <a:cubicBezTo>
                    <a:pt x="5644" y="15873"/>
                    <a:pt x="7836" y="11883"/>
                    <a:pt x="8942" y="9848"/>
                  </a:cubicBezTo>
                  <a:cubicBezTo>
                    <a:pt x="9871" y="11481"/>
                    <a:pt x="11653" y="15038"/>
                    <a:pt x="12739" y="19924"/>
                  </a:cubicBezTo>
                  <a:cubicBezTo>
                    <a:pt x="13722" y="24344"/>
                    <a:pt x="16263" y="26255"/>
                    <a:pt x="18380" y="26255"/>
                  </a:cubicBezTo>
                  <a:cubicBezTo>
                    <a:pt x="18523" y="26255"/>
                    <a:pt x="18663" y="26247"/>
                    <a:pt x="18801" y="26229"/>
                  </a:cubicBezTo>
                  <a:cubicBezTo>
                    <a:pt x="20128" y="26062"/>
                    <a:pt x="20994" y="25109"/>
                    <a:pt x="20952" y="23861"/>
                  </a:cubicBezTo>
                  <a:cubicBezTo>
                    <a:pt x="20907" y="22473"/>
                    <a:pt x="19509" y="20911"/>
                    <a:pt x="17892" y="19102"/>
                  </a:cubicBezTo>
                  <a:cubicBezTo>
                    <a:pt x="15962" y="16943"/>
                    <a:pt x="13775" y="14497"/>
                    <a:pt x="13574" y="12072"/>
                  </a:cubicBezTo>
                  <a:cubicBezTo>
                    <a:pt x="13200" y="7513"/>
                    <a:pt x="13625" y="7178"/>
                    <a:pt x="15988" y="5320"/>
                  </a:cubicBezTo>
                  <a:cubicBezTo>
                    <a:pt x="17596" y="4056"/>
                    <a:pt x="19574" y="3104"/>
                    <a:pt x="20851" y="2562"/>
                  </a:cubicBezTo>
                  <a:lnTo>
                    <a:pt x="20851" y="2562"/>
                  </a:lnTo>
                  <a:cubicBezTo>
                    <a:pt x="19988" y="7204"/>
                    <a:pt x="18570" y="16915"/>
                    <a:pt x="21433" y="18534"/>
                  </a:cubicBezTo>
                  <a:cubicBezTo>
                    <a:pt x="21851" y="18770"/>
                    <a:pt x="22209" y="18856"/>
                    <a:pt x="22509" y="18856"/>
                  </a:cubicBezTo>
                  <a:cubicBezTo>
                    <a:pt x="22842" y="18856"/>
                    <a:pt x="23103" y="18750"/>
                    <a:pt x="23293" y="18626"/>
                  </a:cubicBezTo>
                  <a:cubicBezTo>
                    <a:pt x="24703" y="17714"/>
                    <a:pt x="24518" y="14526"/>
                    <a:pt x="24076" y="9760"/>
                  </a:cubicBezTo>
                  <a:cubicBezTo>
                    <a:pt x="24001" y="8949"/>
                    <a:pt x="23930" y="8189"/>
                    <a:pt x="23888" y="7542"/>
                  </a:cubicBezTo>
                  <a:cubicBezTo>
                    <a:pt x="23700" y="4601"/>
                    <a:pt x="24887" y="2211"/>
                    <a:pt x="25380" y="1359"/>
                  </a:cubicBezTo>
                  <a:close/>
                  <a:moveTo>
                    <a:pt x="35169" y="0"/>
                  </a:moveTo>
                  <a:cubicBezTo>
                    <a:pt x="35043" y="0"/>
                    <a:pt x="34915" y="35"/>
                    <a:pt x="34802" y="107"/>
                  </a:cubicBezTo>
                  <a:cubicBezTo>
                    <a:pt x="34604" y="223"/>
                    <a:pt x="33625" y="288"/>
                    <a:pt x="32101" y="288"/>
                  </a:cubicBezTo>
                  <a:cubicBezTo>
                    <a:pt x="30358" y="288"/>
                    <a:pt x="27902" y="202"/>
                    <a:pt x="25085" y="7"/>
                  </a:cubicBezTo>
                  <a:cubicBezTo>
                    <a:pt x="25061" y="4"/>
                    <a:pt x="25036" y="3"/>
                    <a:pt x="25012" y="3"/>
                  </a:cubicBezTo>
                  <a:cubicBezTo>
                    <a:pt x="24802" y="3"/>
                    <a:pt x="24603" y="109"/>
                    <a:pt x="24478" y="291"/>
                  </a:cubicBezTo>
                  <a:cubicBezTo>
                    <a:pt x="24389" y="420"/>
                    <a:pt x="22297" y="3494"/>
                    <a:pt x="22561" y="7627"/>
                  </a:cubicBezTo>
                  <a:cubicBezTo>
                    <a:pt x="22603" y="8284"/>
                    <a:pt x="22675" y="9054"/>
                    <a:pt x="22753" y="9891"/>
                  </a:cubicBezTo>
                  <a:cubicBezTo>
                    <a:pt x="22966" y="12189"/>
                    <a:pt x="23409" y="16968"/>
                    <a:pt x="22570" y="17512"/>
                  </a:cubicBezTo>
                  <a:cubicBezTo>
                    <a:pt x="22555" y="17521"/>
                    <a:pt x="22532" y="17527"/>
                    <a:pt x="22501" y="17527"/>
                  </a:cubicBezTo>
                  <a:cubicBezTo>
                    <a:pt x="22420" y="17527"/>
                    <a:pt x="22283" y="17489"/>
                    <a:pt x="22087" y="17378"/>
                  </a:cubicBezTo>
                  <a:cubicBezTo>
                    <a:pt x="20465" y="16460"/>
                    <a:pt x="20979" y="8490"/>
                    <a:pt x="22385" y="1630"/>
                  </a:cubicBezTo>
                  <a:cubicBezTo>
                    <a:pt x="22473" y="1202"/>
                    <a:pt x="22137" y="832"/>
                    <a:pt x="21736" y="832"/>
                  </a:cubicBezTo>
                  <a:cubicBezTo>
                    <a:pt x="21664" y="832"/>
                    <a:pt x="21589" y="844"/>
                    <a:pt x="21515" y="870"/>
                  </a:cubicBezTo>
                  <a:cubicBezTo>
                    <a:pt x="21366" y="921"/>
                    <a:pt x="17856" y="2159"/>
                    <a:pt x="15165" y="4276"/>
                  </a:cubicBezTo>
                  <a:cubicBezTo>
                    <a:pt x="12322" y="6511"/>
                    <a:pt x="11847" y="7301"/>
                    <a:pt x="12249" y="12181"/>
                  </a:cubicBezTo>
                  <a:cubicBezTo>
                    <a:pt x="12485" y="15050"/>
                    <a:pt x="14831" y="17673"/>
                    <a:pt x="16901" y="19989"/>
                  </a:cubicBezTo>
                  <a:cubicBezTo>
                    <a:pt x="18225" y="21470"/>
                    <a:pt x="19594" y="23000"/>
                    <a:pt x="19623" y="23906"/>
                  </a:cubicBezTo>
                  <a:cubicBezTo>
                    <a:pt x="19650" y="24720"/>
                    <a:pt x="18872" y="24881"/>
                    <a:pt x="18633" y="24911"/>
                  </a:cubicBezTo>
                  <a:cubicBezTo>
                    <a:pt x="18555" y="24921"/>
                    <a:pt x="18474" y="24926"/>
                    <a:pt x="18391" y="24926"/>
                  </a:cubicBezTo>
                  <a:cubicBezTo>
                    <a:pt x="17026" y="24926"/>
                    <a:pt x="14912" y="23575"/>
                    <a:pt x="14036" y="19635"/>
                  </a:cubicBezTo>
                  <a:cubicBezTo>
                    <a:pt x="12472" y="12604"/>
                    <a:pt x="9577" y="8316"/>
                    <a:pt x="9455" y="8137"/>
                  </a:cubicBezTo>
                  <a:cubicBezTo>
                    <a:pt x="9322" y="7942"/>
                    <a:pt x="9114" y="7847"/>
                    <a:pt x="8908" y="7847"/>
                  </a:cubicBezTo>
                  <a:cubicBezTo>
                    <a:pt x="8676" y="7847"/>
                    <a:pt x="8445" y="7967"/>
                    <a:pt x="8320" y="8199"/>
                  </a:cubicBezTo>
                  <a:cubicBezTo>
                    <a:pt x="8287" y="8261"/>
                    <a:pt x="4871" y="14622"/>
                    <a:pt x="3344" y="16962"/>
                  </a:cubicBezTo>
                  <a:cubicBezTo>
                    <a:pt x="2899" y="17645"/>
                    <a:pt x="2716" y="18289"/>
                    <a:pt x="2727" y="18899"/>
                  </a:cubicBezTo>
                  <a:cubicBezTo>
                    <a:pt x="2691" y="18891"/>
                    <a:pt x="2656" y="18887"/>
                    <a:pt x="2620" y="18886"/>
                  </a:cubicBezTo>
                  <a:cubicBezTo>
                    <a:pt x="2605" y="18885"/>
                    <a:pt x="2590" y="18884"/>
                    <a:pt x="2575" y="18884"/>
                  </a:cubicBezTo>
                  <a:cubicBezTo>
                    <a:pt x="2316" y="18884"/>
                    <a:pt x="2074" y="19045"/>
                    <a:pt x="1971" y="19300"/>
                  </a:cubicBezTo>
                  <a:cubicBezTo>
                    <a:pt x="1924" y="19416"/>
                    <a:pt x="825" y="22160"/>
                    <a:pt x="475" y="25595"/>
                  </a:cubicBezTo>
                  <a:cubicBezTo>
                    <a:pt x="1" y="30240"/>
                    <a:pt x="1161" y="33875"/>
                    <a:pt x="3831" y="36105"/>
                  </a:cubicBezTo>
                  <a:cubicBezTo>
                    <a:pt x="6161" y="38051"/>
                    <a:pt x="8698" y="38672"/>
                    <a:pt x="10986" y="38672"/>
                  </a:cubicBezTo>
                  <a:cubicBezTo>
                    <a:pt x="13149" y="38672"/>
                    <a:pt x="15090" y="38118"/>
                    <a:pt x="16427" y="37602"/>
                  </a:cubicBezTo>
                  <a:lnTo>
                    <a:pt x="16427" y="37602"/>
                  </a:lnTo>
                  <a:cubicBezTo>
                    <a:pt x="13214" y="43693"/>
                    <a:pt x="11902" y="47801"/>
                    <a:pt x="11873" y="47894"/>
                  </a:cubicBezTo>
                  <a:cubicBezTo>
                    <a:pt x="11762" y="48246"/>
                    <a:pt x="11958" y="48621"/>
                    <a:pt x="12310" y="48730"/>
                  </a:cubicBezTo>
                  <a:cubicBezTo>
                    <a:pt x="12375" y="48750"/>
                    <a:pt x="12441" y="48760"/>
                    <a:pt x="12506" y="48760"/>
                  </a:cubicBezTo>
                  <a:cubicBezTo>
                    <a:pt x="12791" y="48760"/>
                    <a:pt x="13055" y="48575"/>
                    <a:pt x="13142" y="48288"/>
                  </a:cubicBezTo>
                  <a:cubicBezTo>
                    <a:pt x="13171" y="48197"/>
                    <a:pt x="14483" y="44084"/>
                    <a:pt x="17710" y="38001"/>
                  </a:cubicBezTo>
                  <a:cubicBezTo>
                    <a:pt x="18000" y="38807"/>
                    <a:pt x="18373" y="39579"/>
                    <a:pt x="18823" y="40308"/>
                  </a:cubicBezTo>
                  <a:cubicBezTo>
                    <a:pt x="20047" y="42296"/>
                    <a:pt x="22493" y="45008"/>
                    <a:pt x="27194" y="46639"/>
                  </a:cubicBezTo>
                  <a:cubicBezTo>
                    <a:pt x="28555" y="47111"/>
                    <a:pt x="29936" y="47349"/>
                    <a:pt x="31296" y="47349"/>
                  </a:cubicBezTo>
                  <a:lnTo>
                    <a:pt x="31299" y="47349"/>
                  </a:lnTo>
                  <a:cubicBezTo>
                    <a:pt x="38136" y="47349"/>
                    <a:pt x="42534" y="41419"/>
                    <a:pt x="42578" y="41360"/>
                  </a:cubicBezTo>
                  <a:cubicBezTo>
                    <a:pt x="42732" y="41146"/>
                    <a:pt x="42748" y="40861"/>
                    <a:pt x="42614" y="40634"/>
                  </a:cubicBezTo>
                  <a:cubicBezTo>
                    <a:pt x="42495" y="40428"/>
                    <a:pt x="42275" y="40303"/>
                    <a:pt x="42041" y="40303"/>
                  </a:cubicBezTo>
                  <a:cubicBezTo>
                    <a:pt x="42016" y="40303"/>
                    <a:pt x="41991" y="40305"/>
                    <a:pt x="41965" y="40308"/>
                  </a:cubicBezTo>
                  <a:cubicBezTo>
                    <a:pt x="41370" y="40376"/>
                    <a:pt x="40759" y="40408"/>
                    <a:pt x="40142" y="40408"/>
                  </a:cubicBezTo>
                  <a:cubicBezTo>
                    <a:pt x="35410" y="40408"/>
                    <a:pt x="30296" y="38541"/>
                    <a:pt x="28487" y="36998"/>
                  </a:cubicBezTo>
                  <a:cubicBezTo>
                    <a:pt x="28118" y="36683"/>
                    <a:pt x="28064" y="36516"/>
                    <a:pt x="28061" y="36516"/>
                  </a:cubicBezTo>
                  <a:cubicBezTo>
                    <a:pt x="28054" y="36371"/>
                    <a:pt x="28094" y="36320"/>
                    <a:pt x="28182" y="36264"/>
                  </a:cubicBezTo>
                  <a:cubicBezTo>
                    <a:pt x="28347" y="36159"/>
                    <a:pt x="28635" y="36094"/>
                    <a:pt x="29044" y="36094"/>
                  </a:cubicBezTo>
                  <a:cubicBezTo>
                    <a:pt x="30146" y="36094"/>
                    <a:pt x="32127" y="36569"/>
                    <a:pt x="34930" y="38029"/>
                  </a:cubicBezTo>
                  <a:cubicBezTo>
                    <a:pt x="37973" y="39613"/>
                    <a:pt x="40195" y="39924"/>
                    <a:pt x="41471" y="39924"/>
                  </a:cubicBezTo>
                  <a:cubicBezTo>
                    <a:pt x="42251" y="39924"/>
                    <a:pt x="42678" y="39807"/>
                    <a:pt x="42722" y="39794"/>
                  </a:cubicBezTo>
                  <a:cubicBezTo>
                    <a:pt x="42786" y="39777"/>
                    <a:pt x="42846" y="39749"/>
                    <a:pt x="42902" y="39712"/>
                  </a:cubicBezTo>
                  <a:cubicBezTo>
                    <a:pt x="45688" y="37882"/>
                    <a:pt x="47214" y="33875"/>
                    <a:pt x="47277" y="33704"/>
                  </a:cubicBezTo>
                  <a:cubicBezTo>
                    <a:pt x="47367" y="33462"/>
                    <a:pt x="47309" y="33189"/>
                    <a:pt x="47128" y="33005"/>
                  </a:cubicBezTo>
                  <a:cubicBezTo>
                    <a:pt x="47001" y="32876"/>
                    <a:pt x="46829" y="32806"/>
                    <a:pt x="46654" y="32806"/>
                  </a:cubicBezTo>
                  <a:cubicBezTo>
                    <a:pt x="46579" y="32806"/>
                    <a:pt x="46504" y="32819"/>
                    <a:pt x="46431" y="32845"/>
                  </a:cubicBezTo>
                  <a:cubicBezTo>
                    <a:pt x="44902" y="33391"/>
                    <a:pt x="43013" y="33606"/>
                    <a:pt x="41099" y="33606"/>
                  </a:cubicBezTo>
                  <a:cubicBezTo>
                    <a:pt x="37499" y="33606"/>
                    <a:pt x="33807" y="32847"/>
                    <a:pt x="32243" y="32102"/>
                  </a:cubicBezTo>
                  <a:cubicBezTo>
                    <a:pt x="31837" y="31910"/>
                    <a:pt x="31714" y="31786"/>
                    <a:pt x="31705" y="31786"/>
                  </a:cubicBezTo>
                  <a:cubicBezTo>
                    <a:pt x="31705" y="31786"/>
                    <a:pt x="31705" y="31786"/>
                    <a:pt x="31705" y="31786"/>
                  </a:cubicBezTo>
                  <a:cubicBezTo>
                    <a:pt x="31686" y="31732"/>
                    <a:pt x="31689" y="31710"/>
                    <a:pt x="31694" y="31709"/>
                  </a:cubicBezTo>
                  <a:cubicBezTo>
                    <a:pt x="31856" y="31538"/>
                    <a:pt x="32338" y="31406"/>
                    <a:pt x="33154" y="31406"/>
                  </a:cubicBezTo>
                  <a:cubicBezTo>
                    <a:pt x="34233" y="31406"/>
                    <a:pt x="35895" y="31636"/>
                    <a:pt x="38181" y="32312"/>
                  </a:cubicBezTo>
                  <a:cubicBezTo>
                    <a:pt x="39703" y="32761"/>
                    <a:pt x="41164" y="32921"/>
                    <a:pt x="42473" y="32921"/>
                  </a:cubicBezTo>
                  <a:cubicBezTo>
                    <a:pt x="45616" y="32921"/>
                    <a:pt x="47885" y="31999"/>
                    <a:pt x="48017" y="31944"/>
                  </a:cubicBezTo>
                  <a:cubicBezTo>
                    <a:pt x="48376" y="31796"/>
                    <a:pt x="48533" y="31373"/>
                    <a:pt x="48356" y="31028"/>
                  </a:cubicBezTo>
                  <a:cubicBezTo>
                    <a:pt x="47425" y="29204"/>
                    <a:pt x="48736" y="24427"/>
                    <a:pt x="49320" y="22739"/>
                  </a:cubicBezTo>
                  <a:cubicBezTo>
                    <a:pt x="49435" y="22405"/>
                    <a:pt x="49268" y="22040"/>
                    <a:pt x="48940" y="21906"/>
                  </a:cubicBezTo>
                  <a:cubicBezTo>
                    <a:pt x="50327" y="21061"/>
                    <a:pt x="50841" y="20101"/>
                    <a:pt x="50878" y="20027"/>
                  </a:cubicBezTo>
                  <a:cubicBezTo>
                    <a:pt x="50924" y="19937"/>
                    <a:pt x="50950" y="19837"/>
                    <a:pt x="50952" y="19735"/>
                  </a:cubicBezTo>
                  <a:cubicBezTo>
                    <a:pt x="50956" y="19572"/>
                    <a:pt x="50922" y="18041"/>
                    <a:pt x="48906" y="14692"/>
                  </a:cubicBezTo>
                  <a:cubicBezTo>
                    <a:pt x="47111" y="11712"/>
                    <a:pt x="49281" y="3274"/>
                    <a:pt x="49303" y="3189"/>
                  </a:cubicBezTo>
                  <a:cubicBezTo>
                    <a:pt x="49409" y="2789"/>
                    <a:pt x="49129" y="2392"/>
                    <a:pt x="48718" y="2357"/>
                  </a:cubicBezTo>
                  <a:cubicBezTo>
                    <a:pt x="48673" y="2353"/>
                    <a:pt x="44163" y="1948"/>
                    <a:pt x="41882" y="1016"/>
                  </a:cubicBezTo>
                  <a:cubicBezTo>
                    <a:pt x="41167" y="724"/>
                    <a:pt x="40454" y="578"/>
                    <a:pt x="39782" y="578"/>
                  </a:cubicBezTo>
                  <a:cubicBezTo>
                    <a:pt x="39033" y="578"/>
                    <a:pt x="38336" y="759"/>
                    <a:pt x="37747" y="1119"/>
                  </a:cubicBezTo>
                  <a:cubicBezTo>
                    <a:pt x="36981" y="1587"/>
                    <a:pt x="36031" y="2574"/>
                    <a:pt x="35854" y="4626"/>
                  </a:cubicBezTo>
                  <a:cubicBezTo>
                    <a:pt x="35685" y="6573"/>
                    <a:pt x="34418" y="8689"/>
                    <a:pt x="32969" y="9444"/>
                  </a:cubicBezTo>
                  <a:cubicBezTo>
                    <a:pt x="32614" y="9628"/>
                    <a:pt x="32277" y="9720"/>
                    <a:pt x="31952" y="9720"/>
                  </a:cubicBezTo>
                  <a:cubicBezTo>
                    <a:pt x="31641" y="9720"/>
                    <a:pt x="31342" y="9636"/>
                    <a:pt x="31050" y="9467"/>
                  </a:cubicBezTo>
                  <a:cubicBezTo>
                    <a:pt x="30926" y="9394"/>
                    <a:pt x="30863" y="9297"/>
                    <a:pt x="30835" y="9131"/>
                  </a:cubicBezTo>
                  <a:cubicBezTo>
                    <a:pt x="30579" y="7544"/>
                    <a:pt x="33670" y="3359"/>
                    <a:pt x="35677" y="1094"/>
                  </a:cubicBezTo>
                  <a:cubicBezTo>
                    <a:pt x="35894" y="850"/>
                    <a:pt x="35893" y="486"/>
                    <a:pt x="35675" y="230"/>
                  </a:cubicBezTo>
                  <a:cubicBezTo>
                    <a:pt x="35546" y="79"/>
                    <a:pt x="35359" y="0"/>
                    <a:pt x="351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9" name="Google Shape;619;p2"/>
          <p:cNvGrpSpPr/>
          <p:nvPr/>
        </p:nvGrpSpPr>
        <p:grpSpPr>
          <a:xfrm>
            <a:off x="8310170" y="926639"/>
            <a:ext cx="679365" cy="388550"/>
            <a:chOff x="866225" y="1483287"/>
            <a:chExt cx="1109530" cy="694211"/>
          </a:xfrm>
        </p:grpSpPr>
        <p:sp>
          <p:nvSpPr>
            <p:cNvPr id="620" name="Google Shape;620;p2"/>
            <p:cNvSpPr/>
            <p:nvPr/>
          </p:nvSpPr>
          <p:spPr>
            <a:xfrm>
              <a:off x="932877" y="1660989"/>
              <a:ext cx="450068" cy="417666"/>
            </a:xfrm>
            <a:custGeom>
              <a:rect b="b" l="l" r="r" t="t"/>
              <a:pathLst>
                <a:path extrusionOk="0" h="24195" w="26072">
                  <a:moveTo>
                    <a:pt x="26071" y="1"/>
                  </a:moveTo>
                  <a:lnTo>
                    <a:pt x="26071" y="1"/>
                  </a:lnTo>
                  <a:cubicBezTo>
                    <a:pt x="25412" y="192"/>
                    <a:pt x="24762" y="389"/>
                    <a:pt x="24104" y="582"/>
                  </a:cubicBezTo>
                  <a:cubicBezTo>
                    <a:pt x="21764" y="6298"/>
                    <a:pt x="17715" y="12874"/>
                    <a:pt x="12292" y="16077"/>
                  </a:cubicBezTo>
                  <a:cubicBezTo>
                    <a:pt x="11516" y="16535"/>
                    <a:pt x="10767" y="16737"/>
                    <a:pt x="10051" y="16737"/>
                  </a:cubicBezTo>
                  <a:cubicBezTo>
                    <a:pt x="5995" y="16737"/>
                    <a:pt x="2999" y="10229"/>
                    <a:pt x="2229" y="6622"/>
                  </a:cubicBezTo>
                  <a:cubicBezTo>
                    <a:pt x="1484" y="6818"/>
                    <a:pt x="747" y="7017"/>
                    <a:pt x="0" y="7201"/>
                  </a:cubicBezTo>
                  <a:cubicBezTo>
                    <a:pt x="34" y="7212"/>
                    <a:pt x="62" y="7235"/>
                    <a:pt x="78" y="7266"/>
                  </a:cubicBezTo>
                  <a:cubicBezTo>
                    <a:pt x="2883" y="13146"/>
                    <a:pt x="6132" y="19132"/>
                    <a:pt x="11823" y="22686"/>
                  </a:cubicBezTo>
                  <a:cubicBezTo>
                    <a:pt x="12798" y="23292"/>
                    <a:pt x="13811" y="23787"/>
                    <a:pt x="14853" y="24195"/>
                  </a:cubicBezTo>
                  <a:lnTo>
                    <a:pt x="16106" y="23405"/>
                  </a:lnTo>
                  <a:lnTo>
                    <a:pt x="16106" y="23405"/>
                  </a:lnTo>
                  <a:cubicBezTo>
                    <a:pt x="16083" y="23411"/>
                    <a:pt x="16060" y="23414"/>
                    <a:pt x="16036" y="23414"/>
                  </a:cubicBezTo>
                  <a:cubicBezTo>
                    <a:pt x="15994" y="23414"/>
                    <a:pt x="15951" y="23404"/>
                    <a:pt x="15912" y="23384"/>
                  </a:cubicBezTo>
                  <a:cubicBezTo>
                    <a:pt x="15103" y="23021"/>
                    <a:pt x="14429" y="22367"/>
                    <a:pt x="14133" y="21522"/>
                  </a:cubicBezTo>
                  <a:cubicBezTo>
                    <a:pt x="14092" y="21419"/>
                    <a:pt x="14164" y="21339"/>
                    <a:pt x="14251" y="21316"/>
                  </a:cubicBezTo>
                  <a:lnTo>
                    <a:pt x="15480" y="20807"/>
                  </a:lnTo>
                  <a:cubicBezTo>
                    <a:pt x="15212" y="20364"/>
                    <a:pt x="15079" y="19851"/>
                    <a:pt x="15147" y="19336"/>
                  </a:cubicBezTo>
                  <a:cubicBezTo>
                    <a:pt x="15165" y="19202"/>
                    <a:pt x="15272" y="19132"/>
                    <a:pt x="15373" y="19132"/>
                  </a:cubicBezTo>
                  <a:cubicBezTo>
                    <a:pt x="15471" y="19132"/>
                    <a:pt x="15565" y="19198"/>
                    <a:pt x="15569" y="19335"/>
                  </a:cubicBezTo>
                  <a:cubicBezTo>
                    <a:pt x="15602" y="20365"/>
                    <a:pt x="16244" y="21150"/>
                    <a:pt x="17226" y="21433"/>
                  </a:cubicBezTo>
                  <a:lnTo>
                    <a:pt x="18943" y="20698"/>
                  </a:lnTo>
                  <a:cubicBezTo>
                    <a:pt x="17728" y="19486"/>
                    <a:pt x="17200" y="17793"/>
                    <a:pt x="17952" y="15772"/>
                  </a:cubicBezTo>
                  <a:cubicBezTo>
                    <a:pt x="18874" y="13291"/>
                    <a:pt x="20613" y="11035"/>
                    <a:pt x="21847" y="8702"/>
                  </a:cubicBezTo>
                  <a:cubicBezTo>
                    <a:pt x="23358" y="5851"/>
                    <a:pt x="24692" y="2916"/>
                    <a:pt x="26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1487376" y="1528084"/>
              <a:ext cx="394241" cy="268018"/>
            </a:xfrm>
            <a:custGeom>
              <a:rect b="b" l="l" r="r" t="t"/>
              <a:pathLst>
                <a:path extrusionOk="0" h="15526" w="22838">
                  <a:moveTo>
                    <a:pt x="20059" y="0"/>
                  </a:moveTo>
                  <a:cubicBezTo>
                    <a:pt x="19618" y="127"/>
                    <a:pt x="19184" y="257"/>
                    <a:pt x="18743" y="384"/>
                  </a:cubicBezTo>
                  <a:cubicBezTo>
                    <a:pt x="20035" y="3088"/>
                    <a:pt x="22267" y="8909"/>
                    <a:pt x="18247" y="9849"/>
                  </a:cubicBezTo>
                  <a:cubicBezTo>
                    <a:pt x="17914" y="9925"/>
                    <a:pt x="17577" y="9960"/>
                    <a:pt x="17238" y="9960"/>
                  </a:cubicBezTo>
                  <a:cubicBezTo>
                    <a:pt x="15558" y="9960"/>
                    <a:pt x="13836" y="9119"/>
                    <a:pt x="12351" y="8501"/>
                  </a:cubicBezTo>
                  <a:cubicBezTo>
                    <a:pt x="9438" y="7276"/>
                    <a:pt x="6638" y="6000"/>
                    <a:pt x="3553" y="5277"/>
                  </a:cubicBezTo>
                  <a:cubicBezTo>
                    <a:pt x="3381" y="5236"/>
                    <a:pt x="3337" y="5048"/>
                    <a:pt x="3387" y="4913"/>
                  </a:cubicBezTo>
                  <a:lnTo>
                    <a:pt x="3387" y="4913"/>
                  </a:lnTo>
                  <a:lnTo>
                    <a:pt x="0" y="5914"/>
                  </a:lnTo>
                  <a:cubicBezTo>
                    <a:pt x="5197" y="7651"/>
                    <a:pt x="10106" y="10177"/>
                    <a:pt x="14522" y="13434"/>
                  </a:cubicBezTo>
                  <a:cubicBezTo>
                    <a:pt x="15320" y="14023"/>
                    <a:pt x="16508" y="14670"/>
                    <a:pt x="17209" y="15526"/>
                  </a:cubicBezTo>
                  <a:lnTo>
                    <a:pt x="18467" y="14976"/>
                  </a:lnTo>
                  <a:cubicBezTo>
                    <a:pt x="18465" y="14969"/>
                    <a:pt x="18461" y="14957"/>
                    <a:pt x="18460" y="14951"/>
                  </a:cubicBezTo>
                  <a:cubicBezTo>
                    <a:pt x="18396" y="14639"/>
                    <a:pt x="18357" y="14349"/>
                    <a:pt x="18171" y="14084"/>
                  </a:cubicBezTo>
                  <a:cubicBezTo>
                    <a:pt x="17966" y="13798"/>
                    <a:pt x="17675" y="13616"/>
                    <a:pt x="17345" y="13511"/>
                  </a:cubicBezTo>
                  <a:cubicBezTo>
                    <a:pt x="17122" y="13444"/>
                    <a:pt x="17205" y="13154"/>
                    <a:pt x="17411" y="13154"/>
                  </a:cubicBezTo>
                  <a:cubicBezTo>
                    <a:pt x="17422" y="13154"/>
                    <a:pt x="17432" y="13155"/>
                    <a:pt x="17443" y="13156"/>
                  </a:cubicBezTo>
                  <a:cubicBezTo>
                    <a:pt x="18061" y="13236"/>
                    <a:pt x="18705" y="13758"/>
                    <a:pt x="18897" y="14389"/>
                  </a:cubicBezTo>
                  <a:lnTo>
                    <a:pt x="19765" y="14079"/>
                  </a:lnTo>
                  <a:cubicBezTo>
                    <a:pt x="19500" y="13501"/>
                    <a:pt x="19279" y="12979"/>
                    <a:pt x="18805" y="12497"/>
                  </a:cubicBezTo>
                  <a:cubicBezTo>
                    <a:pt x="18654" y="12341"/>
                    <a:pt x="18790" y="12135"/>
                    <a:pt x="18957" y="12135"/>
                  </a:cubicBezTo>
                  <a:cubicBezTo>
                    <a:pt x="19006" y="12135"/>
                    <a:pt x="19057" y="12153"/>
                    <a:pt x="19105" y="12194"/>
                  </a:cubicBezTo>
                  <a:cubicBezTo>
                    <a:pt x="19652" y="12676"/>
                    <a:pt x="20238" y="13381"/>
                    <a:pt x="20373" y="14123"/>
                  </a:cubicBezTo>
                  <a:cubicBezTo>
                    <a:pt x="20399" y="14243"/>
                    <a:pt x="20333" y="14348"/>
                    <a:pt x="20244" y="14412"/>
                  </a:cubicBezTo>
                  <a:lnTo>
                    <a:pt x="21512" y="14737"/>
                  </a:lnTo>
                  <a:cubicBezTo>
                    <a:pt x="22838" y="9854"/>
                    <a:pt x="22341" y="4574"/>
                    <a:pt x="20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1178889" y="1642432"/>
              <a:ext cx="679832" cy="460909"/>
            </a:xfrm>
            <a:custGeom>
              <a:rect b="b" l="l" r="r" t="t"/>
              <a:pathLst>
                <a:path extrusionOk="0" h="26700" w="39382">
                  <a:moveTo>
                    <a:pt x="15481" y="0"/>
                  </a:moveTo>
                  <a:cubicBezTo>
                    <a:pt x="14766" y="207"/>
                    <a:pt x="14054" y="421"/>
                    <a:pt x="13340" y="628"/>
                  </a:cubicBezTo>
                  <a:cubicBezTo>
                    <a:pt x="14325" y="4230"/>
                    <a:pt x="15217" y="7859"/>
                    <a:pt x="16018" y="11516"/>
                  </a:cubicBezTo>
                  <a:cubicBezTo>
                    <a:pt x="16580" y="14077"/>
                    <a:pt x="17532" y="16915"/>
                    <a:pt x="17524" y="19551"/>
                  </a:cubicBezTo>
                  <a:cubicBezTo>
                    <a:pt x="17514" y="22859"/>
                    <a:pt x="13963" y="23867"/>
                    <a:pt x="10897" y="23867"/>
                  </a:cubicBezTo>
                  <a:cubicBezTo>
                    <a:pt x="10028" y="23867"/>
                    <a:pt x="9198" y="23786"/>
                    <a:pt x="8499" y="23653"/>
                  </a:cubicBezTo>
                  <a:cubicBezTo>
                    <a:pt x="7010" y="23374"/>
                    <a:pt x="5639" y="22721"/>
                    <a:pt x="4691" y="21773"/>
                  </a:cubicBezTo>
                  <a:lnTo>
                    <a:pt x="2974" y="22508"/>
                  </a:lnTo>
                  <a:cubicBezTo>
                    <a:pt x="3291" y="22598"/>
                    <a:pt x="3180" y="23024"/>
                    <a:pt x="2887" y="23024"/>
                  </a:cubicBezTo>
                  <a:cubicBezTo>
                    <a:pt x="2871" y="23024"/>
                    <a:pt x="2855" y="23022"/>
                    <a:pt x="2838" y="23020"/>
                  </a:cubicBezTo>
                  <a:cubicBezTo>
                    <a:pt x="2158" y="22910"/>
                    <a:pt x="1574" y="22465"/>
                    <a:pt x="1228" y="21882"/>
                  </a:cubicBezTo>
                  <a:lnTo>
                    <a:pt x="0" y="22391"/>
                  </a:lnTo>
                  <a:cubicBezTo>
                    <a:pt x="16" y="22386"/>
                    <a:pt x="33" y="22383"/>
                    <a:pt x="49" y="22383"/>
                  </a:cubicBezTo>
                  <a:cubicBezTo>
                    <a:pt x="107" y="22383"/>
                    <a:pt x="163" y="22413"/>
                    <a:pt x="195" y="22465"/>
                  </a:cubicBezTo>
                  <a:cubicBezTo>
                    <a:pt x="588" y="23149"/>
                    <a:pt x="1110" y="23691"/>
                    <a:pt x="1856" y="23991"/>
                  </a:cubicBezTo>
                  <a:cubicBezTo>
                    <a:pt x="2133" y="24096"/>
                    <a:pt x="2061" y="24425"/>
                    <a:pt x="1855" y="24480"/>
                  </a:cubicBezTo>
                  <a:lnTo>
                    <a:pt x="602" y="25270"/>
                  </a:lnTo>
                  <a:cubicBezTo>
                    <a:pt x="3213" y="26282"/>
                    <a:pt x="6013" y="26700"/>
                    <a:pt x="8843" y="26700"/>
                  </a:cubicBezTo>
                  <a:cubicBezTo>
                    <a:pt x="12566" y="26700"/>
                    <a:pt x="16340" y="25977"/>
                    <a:pt x="19800" y="24938"/>
                  </a:cubicBezTo>
                  <a:cubicBezTo>
                    <a:pt x="26925" y="22794"/>
                    <a:pt x="34538" y="18773"/>
                    <a:pt x="37975" y="11841"/>
                  </a:cubicBezTo>
                  <a:cubicBezTo>
                    <a:pt x="38564" y="10647"/>
                    <a:pt x="39035" y="9399"/>
                    <a:pt x="39382" y="8114"/>
                  </a:cubicBezTo>
                  <a:lnTo>
                    <a:pt x="38114" y="7788"/>
                  </a:lnTo>
                  <a:cubicBezTo>
                    <a:pt x="38065" y="7824"/>
                    <a:pt x="38007" y="7844"/>
                    <a:pt x="37951" y="7844"/>
                  </a:cubicBezTo>
                  <a:cubicBezTo>
                    <a:pt x="37872" y="7844"/>
                    <a:pt x="37796" y="7804"/>
                    <a:pt x="37749" y="7707"/>
                  </a:cubicBezTo>
                  <a:cubicBezTo>
                    <a:pt x="37706" y="7625"/>
                    <a:pt x="37670" y="7540"/>
                    <a:pt x="37634" y="7456"/>
                  </a:cubicBezTo>
                  <a:lnTo>
                    <a:pt x="36767" y="7766"/>
                  </a:lnTo>
                  <a:cubicBezTo>
                    <a:pt x="36822" y="7924"/>
                    <a:pt x="36842" y="8092"/>
                    <a:pt x="36827" y="8259"/>
                  </a:cubicBezTo>
                  <a:cubicBezTo>
                    <a:pt x="36808" y="8411"/>
                    <a:pt x="36666" y="8509"/>
                    <a:pt x="36537" y="8509"/>
                  </a:cubicBezTo>
                  <a:cubicBezTo>
                    <a:pt x="36448" y="8509"/>
                    <a:pt x="36366" y="8462"/>
                    <a:pt x="36336" y="8353"/>
                  </a:cubicBezTo>
                  <a:lnTo>
                    <a:pt x="35078" y="8903"/>
                  </a:lnTo>
                  <a:cubicBezTo>
                    <a:pt x="35388" y="9280"/>
                    <a:pt x="35601" y="9692"/>
                    <a:pt x="35642" y="10163"/>
                  </a:cubicBezTo>
                  <a:cubicBezTo>
                    <a:pt x="35784" y="11720"/>
                    <a:pt x="34292" y="13532"/>
                    <a:pt x="33314" y="14643"/>
                  </a:cubicBezTo>
                  <a:cubicBezTo>
                    <a:pt x="31693" y="16480"/>
                    <a:pt x="29466" y="17982"/>
                    <a:pt x="27248" y="17982"/>
                  </a:cubicBezTo>
                  <a:cubicBezTo>
                    <a:pt x="26038" y="17982"/>
                    <a:pt x="24831" y="17535"/>
                    <a:pt x="23725" y="16452"/>
                  </a:cubicBezTo>
                  <a:cubicBezTo>
                    <a:pt x="21699" y="14469"/>
                    <a:pt x="20674" y="11290"/>
                    <a:pt x="19496" y="8781"/>
                  </a:cubicBezTo>
                  <a:cubicBezTo>
                    <a:pt x="18128" y="5869"/>
                    <a:pt x="16752" y="2952"/>
                    <a:pt x="15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1553095" y="1539546"/>
              <a:ext cx="277857" cy="141552"/>
            </a:xfrm>
            <a:custGeom>
              <a:rect b="b" l="l" r="r" t="t"/>
              <a:pathLst>
                <a:path extrusionOk="0" h="8200" w="16096">
                  <a:moveTo>
                    <a:pt x="11325" y="2497"/>
                  </a:moveTo>
                  <a:cubicBezTo>
                    <a:pt x="11598" y="2497"/>
                    <a:pt x="11870" y="2499"/>
                    <a:pt x="12141" y="2505"/>
                  </a:cubicBezTo>
                  <a:cubicBezTo>
                    <a:pt x="12550" y="2507"/>
                    <a:pt x="12546" y="3131"/>
                    <a:pt x="12137" y="3135"/>
                  </a:cubicBezTo>
                  <a:cubicBezTo>
                    <a:pt x="12118" y="3135"/>
                    <a:pt x="12099" y="3135"/>
                    <a:pt x="12080" y="3135"/>
                  </a:cubicBezTo>
                  <a:cubicBezTo>
                    <a:pt x="11060" y="3135"/>
                    <a:pt x="10026" y="3106"/>
                    <a:pt x="9008" y="3035"/>
                  </a:cubicBezTo>
                  <a:cubicBezTo>
                    <a:pt x="8707" y="3016"/>
                    <a:pt x="8701" y="2575"/>
                    <a:pt x="9012" y="2557"/>
                  </a:cubicBezTo>
                  <a:cubicBezTo>
                    <a:pt x="9778" y="2517"/>
                    <a:pt x="10554" y="2497"/>
                    <a:pt x="11325" y="2497"/>
                  </a:cubicBezTo>
                  <a:close/>
                  <a:moveTo>
                    <a:pt x="5621" y="3718"/>
                  </a:moveTo>
                  <a:cubicBezTo>
                    <a:pt x="5643" y="3718"/>
                    <a:pt x="5666" y="3721"/>
                    <a:pt x="5691" y="3728"/>
                  </a:cubicBezTo>
                  <a:cubicBezTo>
                    <a:pt x="6807" y="4034"/>
                    <a:pt x="7977" y="4273"/>
                    <a:pt x="9056" y="4690"/>
                  </a:cubicBezTo>
                  <a:cubicBezTo>
                    <a:pt x="9354" y="4802"/>
                    <a:pt x="9278" y="5226"/>
                    <a:pt x="8980" y="5226"/>
                  </a:cubicBezTo>
                  <a:cubicBezTo>
                    <a:pt x="8958" y="5226"/>
                    <a:pt x="8935" y="5224"/>
                    <a:pt x="8911" y="5219"/>
                  </a:cubicBezTo>
                  <a:cubicBezTo>
                    <a:pt x="7785" y="4975"/>
                    <a:pt x="6667" y="4535"/>
                    <a:pt x="5573" y="4182"/>
                  </a:cubicBezTo>
                  <a:cubicBezTo>
                    <a:pt x="5310" y="4094"/>
                    <a:pt x="5384" y="3718"/>
                    <a:pt x="5621" y="3718"/>
                  </a:cubicBezTo>
                  <a:close/>
                  <a:moveTo>
                    <a:pt x="12127" y="5139"/>
                  </a:moveTo>
                  <a:cubicBezTo>
                    <a:pt x="12156" y="5139"/>
                    <a:pt x="12186" y="5145"/>
                    <a:pt x="12218" y="5158"/>
                  </a:cubicBezTo>
                  <a:cubicBezTo>
                    <a:pt x="13032" y="5465"/>
                    <a:pt x="13846" y="5720"/>
                    <a:pt x="14702" y="5862"/>
                  </a:cubicBezTo>
                  <a:cubicBezTo>
                    <a:pt x="15125" y="5931"/>
                    <a:pt x="14990" y="6556"/>
                    <a:pt x="14594" y="6556"/>
                  </a:cubicBezTo>
                  <a:cubicBezTo>
                    <a:pt x="14570" y="6556"/>
                    <a:pt x="14545" y="6554"/>
                    <a:pt x="14520" y="6549"/>
                  </a:cubicBezTo>
                  <a:cubicBezTo>
                    <a:pt x="13650" y="6383"/>
                    <a:pt x="12780" y="6091"/>
                    <a:pt x="12015" y="5642"/>
                  </a:cubicBezTo>
                  <a:cubicBezTo>
                    <a:pt x="11794" y="5511"/>
                    <a:pt x="11900" y="5139"/>
                    <a:pt x="12127" y="5139"/>
                  </a:cubicBezTo>
                  <a:close/>
                  <a:moveTo>
                    <a:pt x="13980" y="1"/>
                  </a:moveTo>
                  <a:cubicBezTo>
                    <a:pt x="9325" y="1367"/>
                    <a:pt x="4665" y="2741"/>
                    <a:pt x="1" y="4122"/>
                  </a:cubicBezTo>
                  <a:cubicBezTo>
                    <a:pt x="2848" y="4414"/>
                    <a:pt x="5454" y="5522"/>
                    <a:pt x="8087" y="6602"/>
                  </a:cubicBezTo>
                  <a:cubicBezTo>
                    <a:pt x="9138" y="7033"/>
                    <a:pt x="11387" y="8199"/>
                    <a:pt x="13190" y="8199"/>
                  </a:cubicBezTo>
                  <a:cubicBezTo>
                    <a:pt x="14337" y="8199"/>
                    <a:pt x="15302" y="7727"/>
                    <a:pt x="15663" y="6292"/>
                  </a:cubicBezTo>
                  <a:cubicBezTo>
                    <a:pt x="16095" y="4579"/>
                    <a:pt x="14740" y="1637"/>
                    <a:pt x="1398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1458443" y="1636735"/>
              <a:ext cx="321997" cy="299090"/>
            </a:xfrm>
            <a:custGeom>
              <a:rect b="b" l="l" r="r" t="t"/>
              <a:pathLst>
                <a:path extrusionOk="0" h="17326" w="18653">
                  <a:moveTo>
                    <a:pt x="7076" y="5114"/>
                  </a:moveTo>
                  <a:cubicBezTo>
                    <a:pt x="7102" y="5114"/>
                    <a:pt x="7130" y="5119"/>
                    <a:pt x="7159" y="5128"/>
                  </a:cubicBezTo>
                  <a:cubicBezTo>
                    <a:pt x="8211" y="5445"/>
                    <a:pt x="9304" y="5718"/>
                    <a:pt x="10317" y="6140"/>
                  </a:cubicBezTo>
                  <a:cubicBezTo>
                    <a:pt x="10605" y="6260"/>
                    <a:pt x="10428" y="6668"/>
                    <a:pt x="10166" y="6668"/>
                  </a:cubicBezTo>
                  <a:cubicBezTo>
                    <a:pt x="10145" y="6668"/>
                    <a:pt x="10124" y="6665"/>
                    <a:pt x="10103" y="6660"/>
                  </a:cubicBezTo>
                  <a:cubicBezTo>
                    <a:pt x="9062" y="6406"/>
                    <a:pt x="8040" y="5974"/>
                    <a:pt x="7027" y="5625"/>
                  </a:cubicBezTo>
                  <a:cubicBezTo>
                    <a:pt x="6745" y="5526"/>
                    <a:pt x="6819" y="5114"/>
                    <a:pt x="7076" y="5114"/>
                  </a:cubicBezTo>
                  <a:close/>
                  <a:moveTo>
                    <a:pt x="3943" y="3794"/>
                  </a:moveTo>
                  <a:cubicBezTo>
                    <a:pt x="4028" y="3794"/>
                    <a:pt x="4117" y="3829"/>
                    <a:pt x="4182" y="3912"/>
                  </a:cubicBezTo>
                  <a:cubicBezTo>
                    <a:pt x="4895" y="4832"/>
                    <a:pt x="5585" y="5796"/>
                    <a:pt x="6213" y="6772"/>
                  </a:cubicBezTo>
                  <a:cubicBezTo>
                    <a:pt x="6362" y="7013"/>
                    <a:pt x="6159" y="7221"/>
                    <a:pt x="5943" y="7221"/>
                  </a:cubicBezTo>
                  <a:cubicBezTo>
                    <a:pt x="5850" y="7221"/>
                    <a:pt x="5754" y="7182"/>
                    <a:pt x="5683" y="7091"/>
                  </a:cubicBezTo>
                  <a:cubicBezTo>
                    <a:pt x="4982" y="6161"/>
                    <a:pt x="4318" y="5176"/>
                    <a:pt x="3701" y="4190"/>
                  </a:cubicBezTo>
                  <a:cubicBezTo>
                    <a:pt x="3568" y="3975"/>
                    <a:pt x="3748" y="3794"/>
                    <a:pt x="3943" y="3794"/>
                  </a:cubicBezTo>
                  <a:close/>
                  <a:moveTo>
                    <a:pt x="7940" y="8254"/>
                  </a:moveTo>
                  <a:cubicBezTo>
                    <a:pt x="7970" y="8254"/>
                    <a:pt x="8002" y="8260"/>
                    <a:pt x="8036" y="8274"/>
                  </a:cubicBezTo>
                  <a:cubicBezTo>
                    <a:pt x="8871" y="8610"/>
                    <a:pt x="9808" y="9199"/>
                    <a:pt x="10233" y="10022"/>
                  </a:cubicBezTo>
                  <a:cubicBezTo>
                    <a:pt x="10357" y="10259"/>
                    <a:pt x="10154" y="10528"/>
                    <a:pt x="9935" y="10528"/>
                  </a:cubicBezTo>
                  <a:cubicBezTo>
                    <a:pt x="9861" y="10528"/>
                    <a:pt x="9785" y="10497"/>
                    <a:pt x="9719" y="10424"/>
                  </a:cubicBezTo>
                  <a:lnTo>
                    <a:pt x="9719" y="10423"/>
                  </a:lnTo>
                  <a:cubicBezTo>
                    <a:pt x="9441" y="10117"/>
                    <a:pt x="9215" y="9776"/>
                    <a:pt x="8898" y="9500"/>
                  </a:cubicBezTo>
                  <a:cubicBezTo>
                    <a:pt x="8572" y="9214"/>
                    <a:pt x="8206" y="8999"/>
                    <a:pt x="7808" y="8818"/>
                  </a:cubicBezTo>
                  <a:cubicBezTo>
                    <a:pt x="7535" y="8695"/>
                    <a:pt x="7683" y="8254"/>
                    <a:pt x="7940" y="8254"/>
                  </a:cubicBezTo>
                  <a:close/>
                  <a:moveTo>
                    <a:pt x="12148" y="10269"/>
                  </a:moveTo>
                  <a:cubicBezTo>
                    <a:pt x="12213" y="10269"/>
                    <a:pt x="12283" y="10296"/>
                    <a:pt x="12349" y="10359"/>
                  </a:cubicBezTo>
                  <a:cubicBezTo>
                    <a:pt x="12869" y="10868"/>
                    <a:pt x="13378" y="11386"/>
                    <a:pt x="13938" y="11843"/>
                  </a:cubicBezTo>
                  <a:cubicBezTo>
                    <a:pt x="14506" y="12305"/>
                    <a:pt x="15145" y="12662"/>
                    <a:pt x="15695" y="13128"/>
                  </a:cubicBezTo>
                  <a:cubicBezTo>
                    <a:pt x="15949" y="13342"/>
                    <a:pt x="15707" y="13645"/>
                    <a:pt x="15447" y="13645"/>
                  </a:cubicBezTo>
                  <a:cubicBezTo>
                    <a:pt x="15404" y="13645"/>
                    <a:pt x="15361" y="13637"/>
                    <a:pt x="15319" y="13619"/>
                  </a:cubicBezTo>
                  <a:cubicBezTo>
                    <a:pt x="14053" y="13078"/>
                    <a:pt x="12781" y="11850"/>
                    <a:pt x="11934" y="10786"/>
                  </a:cubicBezTo>
                  <a:cubicBezTo>
                    <a:pt x="11756" y="10562"/>
                    <a:pt x="11930" y="10269"/>
                    <a:pt x="12148" y="10269"/>
                  </a:cubicBezTo>
                  <a:close/>
                  <a:moveTo>
                    <a:pt x="7313" y="11197"/>
                  </a:moveTo>
                  <a:cubicBezTo>
                    <a:pt x="7406" y="11197"/>
                    <a:pt x="7500" y="11242"/>
                    <a:pt x="7565" y="11350"/>
                  </a:cubicBezTo>
                  <a:cubicBezTo>
                    <a:pt x="8353" y="12671"/>
                    <a:pt x="9295" y="13621"/>
                    <a:pt x="10380" y="14680"/>
                  </a:cubicBezTo>
                  <a:cubicBezTo>
                    <a:pt x="10605" y="14897"/>
                    <a:pt x="10401" y="15262"/>
                    <a:pt x="10144" y="15262"/>
                  </a:cubicBezTo>
                  <a:cubicBezTo>
                    <a:pt x="10091" y="15262"/>
                    <a:pt x="10036" y="15247"/>
                    <a:pt x="9982" y="15211"/>
                  </a:cubicBezTo>
                  <a:lnTo>
                    <a:pt x="9981" y="15211"/>
                  </a:lnTo>
                  <a:cubicBezTo>
                    <a:pt x="8725" y="14386"/>
                    <a:pt x="7679" y="13008"/>
                    <a:pt x="7016" y="11674"/>
                  </a:cubicBezTo>
                  <a:cubicBezTo>
                    <a:pt x="6892" y="11425"/>
                    <a:pt x="7102" y="11197"/>
                    <a:pt x="7313" y="11197"/>
                  </a:cubicBezTo>
                  <a:close/>
                  <a:moveTo>
                    <a:pt x="405" y="1"/>
                  </a:moveTo>
                  <a:cubicBezTo>
                    <a:pt x="273" y="36"/>
                    <a:pt x="138" y="80"/>
                    <a:pt x="1" y="118"/>
                  </a:cubicBezTo>
                  <a:cubicBezTo>
                    <a:pt x="1901" y="3803"/>
                    <a:pt x="3656" y="7568"/>
                    <a:pt x="5437" y="11313"/>
                  </a:cubicBezTo>
                  <a:cubicBezTo>
                    <a:pt x="6321" y="13164"/>
                    <a:pt x="7226" y="15652"/>
                    <a:pt x="9084" y="16769"/>
                  </a:cubicBezTo>
                  <a:cubicBezTo>
                    <a:pt x="9734" y="17159"/>
                    <a:pt x="10401" y="17325"/>
                    <a:pt x="11064" y="17325"/>
                  </a:cubicBezTo>
                  <a:cubicBezTo>
                    <a:pt x="13098" y="17325"/>
                    <a:pt x="15089" y="15756"/>
                    <a:pt x="16391" y="14259"/>
                  </a:cubicBezTo>
                  <a:cubicBezTo>
                    <a:pt x="17381" y="13118"/>
                    <a:pt x="18652" y="11459"/>
                    <a:pt x="17932" y="9793"/>
                  </a:cubicBezTo>
                  <a:cubicBezTo>
                    <a:pt x="17579" y="8963"/>
                    <a:pt x="15950" y="8226"/>
                    <a:pt x="15278" y="7747"/>
                  </a:cubicBezTo>
                  <a:cubicBezTo>
                    <a:pt x="13931" y="6781"/>
                    <a:pt x="12539" y="5884"/>
                    <a:pt x="11101" y="5055"/>
                  </a:cubicBezTo>
                  <a:cubicBezTo>
                    <a:pt x="7824" y="3157"/>
                    <a:pt x="4375" y="1690"/>
                    <a:pt x="791" y="485"/>
                  </a:cubicBezTo>
                  <a:cubicBezTo>
                    <a:pt x="542" y="406"/>
                    <a:pt x="419" y="205"/>
                    <a:pt x="40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1245782" y="1665322"/>
              <a:ext cx="218250" cy="371679"/>
            </a:xfrm>
            <a:custGeom>
              <a:rect b="b" l="l" r="r" t="t"/>
              <a:pathLst>
                <a:path extrusionOk="0" h="21531" w="12643">
                  <a:moveTo>
                    <a:pt x="8102" y="4968"/>
                  </a:moveTo>
                  <a:cubicBezTo>
                    <a:pt x="8209" y="4968"/>
                    <a:pt x="8309" y="5029"/>
                    <a:pt x="8339" y="5172"/>
                  </a:cubicBezTo>
                  <a:cubicBezTo>
                    <a:pt x="8589" y="6384"/>
                    <a:pt x="8765" y="7844"/>
                    <a:pt x="8357" y="9034"/>
                  </a:cubicBezTo>
                  <a:cubicBezTo>
                    <a:pt x="8309" y="9169"/>
                    <a:pt x="8188" y="9235"/>
                    <a:pt x="8071" y="9235"/>
                  </a:cubicBezTo>
                  <a:cubicBezTo>
                    <a:pt x="7931" y="9235"/>
                    <a:pt x="7796" y="9141"/>
                    <a:pt x="7794" y="8959"/>
                  </a:cubicBezTo>
                  <a:cubicBezTo>
                    <a:pt x="7792" y="7720"/>
                    <a:pt x="7977" y="6570"/>
                    <a:pt x="7791" y="5321"/>
                  </a:cubicBezTo>
                  <a:cubicBezTo>
                    <a:pt x="7762" y="5110"/>
                    <a:pt x="7940" y="4968"/>
                    <a:pt x="8102" y="4968"/>
                  </a:cubicBezTo>
                  <a:close/>
                  <a:moveTo>
                    <a:pt x="6193" y="8098"/>
                  </a:moveTo>
                  <a:cubicBezTo>
                    <a:pt x="6343" y="8098"/>
                    <a:pt x="6503" y="8233"/>
                    <a:pt x="6445" y="8408"/>
                  </a:cubicBezTo>
                  <a:cubicBezTo>
                    <a:pt x="5936" y="9940"/>
                    <a:pt x="5551" y="11580"/>
                    <a:pt x="4920" y="13058"/>
                  </a:cubicBezTo>
                  <a:cubicBezTo>
                    <a:pt x="4871" y="13174"/>
                    <a:pt x="4787" y="13221"/>
                    <a:pt x="4699" y="13221"/>
                  </a:cubicBezTo>
                  <a:cubicBezTo>
                    <a:pt x="4522" y="13221"/>
                    <a:pt x="4328" y="13033"/>
                    <a:pt x="4362" y="12827"/>
                  </a:cubicBezTo>
                  <a:cubicBezTo>
                    <a:pt x="4601" y="11268"/>
                    <a:pt x="5332" y="9642"/>
                    <a:pt x="5998" y="8221"/>
                  </a:cubicBezTo>
                  <a:cubicBezTo>
                    <a:pt x="6039" y="8134"/>
                    <a:pt x="6114" y="8098"/>
                    <a:pt x="6193" y="8098"/>
                  </a:cubicBezTo>
                  <a:close/>
                  <a:moveTo>
                    <a:pt x="9562" y="10509"/>
                  </a:moveTo>
                  <a:cubicBezTo>
                    <a:pt x="9662" y="10509"/>
                    <a:pt x="9761" y="10564"/>
                    <a:pt x="9790" y="10682"/>
                  </a:cubicBezTo>
                  <a:cubicBezTo>
                    <a:pt x="10090" y="11908"/>
                    <a:pt x="10141" y="13549"/>
                    <a:pt x="9575" y="14702"/>
                  </a:cubicBezTo>
                  <a:cubicBezTo>
                    <a:pt x="9521" y="14815"/>
                    <a:pt x="9413" y="14865"/>
                    <a:pt x="9302" y="14865"/>
                  </a:cubicBezTo>
                  <a:cubicBezTo>
                    <a:pt x="9124" y="14865"/>
                    <a:pt x="8939" y="14737"/>
                    <a:pt x="8954" y="14535"/>
                  </a:cubicBezTo>
                  <a:cubicBezTo>
                    <a:pt x="9017" y="13901"/>
                    <a:pt x="9221" y="13297"/>
                    <a:pt x="9281" y="12657"/>
                  </a:cubicBezTo>
                  <a:cubicBezTo>
                    <a:pt x="9344" y="12023"/>
                    <a:pt x="9325" y="11385"/>
                    <a:pt x="9311" y="10745"/>
                  </a:cubicBezTo>
                  <a:cubicBezTo>
                    <a:pt x="9311" y="10593"/>
                    <a:pt x="9438" y="10509"/>
                    <a:pt x="9562" y="10509"/>
                  </a:cubicBezTo>
                  <a:close/>
                  <a:moveTo>
                    <a:pt x="7430" y="13028"/>
                  </a:moveTo>
                  <a:cubicBezTo>
                    <a:pt x="7542" y="13028"/>
                    <a:pt x="7652" y="13129"/>
                    <a:pt x="7625" y="13268"/>
                  </a:cubicBezTo>
                  <a:cubicBezTo>
                    <a:pt x="7467" y="14041"/>
                    <a:pt x="7134" y="14789"/>
                    <a:pt x="6871" y="15524"/>
                  </a:cubicBezTo>
                  <a:cubicBezTo>
                    <a:pt x="6623" y="16214"/>
                    <a:pt x="6381" y="16903"/>
                    <a:pt x="6095" y="17578"/>
                  </a:cubicBezTo>
                  <a:cubicBezTo>
                    <a:pt x="6042" y="17701"/>
                    <a:pt x="5937" y="17752"/>
                    <a:pt x="5826" y="17752"/>
                  </a:cubicBezTo>
                  <a:cubicBezTo>
                    <a:pt x="5610" y="17752"/>
                    <a:pt x="5371" y="17556"/>
                    <a:pt x="5460" y="17314"/>
                  </a:cubicBezTo>
                  <a:cubicBezTo>
                    <a:pt x="5702" y="16625"/>
                    <a:pt x="6004" y="15960"/>
                    <a:pt x="6290" y="15286"/>
                  </a:cubicBezTo>
                  <a:cubicBezTo>
                    <a:pt x="6597" y="14566"/>
                    <a:pt x="6862" y="13791"/>
                    <a:pt x="7271" y="13123"/>
                  </a:cubicBezTo>
                  <a:cubicBezTo>
                    <a:pt x="7310" y="13056"/>
                    <a:pt x="7370" y="13028"/>
                    <a:pt x="7430" y="13028"/>
                  </a:cubicBezTo>
                  <a:close/>
                  <a:moveTo>
                    <a:pt x="3762" y="15455"/>
                  </a:moveTo>
                  <a:cubicBezTo>
                    <a:pt x="3970" y="15455"/>
                    <a:pt x="4183" y="15684"/>
                    <a:pt x="4068" y="15937"/>
                  </a:cubicBezTo>
                  <a:cubicBezTo>
                    <a:pt x="3624" y="16896"/>
                    <a:pt x="3087" y="17825"/>
                    <a:pt x="2596" y="18757"/>
                  </a:cubicBezTo>
                  <a:cubicBezTo>
                    <a:pt x="2545" y="18851"/>
                    <a:pt x="2468" y="18889"/>
                    <a:pt x="2390" y="18889"/>
                  </a:cubicBezTo>
                  <a:cubicBezTo>
                    <a:pt x="2221" y="18889"/>
                    <a:pt x="2048" y="18705"/>
                    <a:pt x="2145" y="18504"/>
                  </a:cubicBezTo>
                  <a:cubicBezTo>
                    <a:pt x="2595" y="17543"/>
                    <a:pt x="3014" y="16551"/>
                    <a:pt x="3512" y="15618"/>
                  </a:cubicBezTo>
                  <a:cubicBezTo>
                    <a:pt x="3573" y="15503"/>
                    <a:pt x="3667" y="15455"/>
                    <a:pt x="3762" y="15455"/>
                  </a:cubicBezTo>
                  <a:close/>
                  <a:moveTo>
                    <a:pt x="9161" y="16093"/>
                  </a:moveTo>
                  <a:cubicBezTo>
                    <a:pt x="9359" y="16093"/>
                    <a:pt x="9574" y="16268"/>
                    <a:pt x="9536" y="16528"/>
                  </a:cubicBezTo>
                  <a:cubicBezTo>
                    <a:pt x="9433" y="17280"/>
                    <a:pt x="9272" y="18021"/>
                    <a:pt x="9105" y="18763"/>
                  </a:cubicBezTo>
                  <a:cubicBezTo>
                    <a:pt x="9073" y="18909"/>
                    <a:pt x="8944" y="18976"/>
                    <a:pt x="8815" y="18976"/>
                  </a:cubicBezTo>
                  <a:cubicBezTo>
                    <a:pt x="8653" y="18976"/>
                    <a:pt x="8490" y="18871"/>
                    <a:pt x="8513" y="18682"/>
                  </a:cubicBezTo>
                  <a:cubicBezTo>
                    <a:pt x="8609" y="17899"/>
                    <a:pt x="8710" y="17115"/>
                    <a:pt x="8871" y="16347"/>
                  </a:cubicBezTo>
                  <a:cubicBezTo>
                    <a:pt x="8907" y="16169"/>
                    <a:pt x="9030" y="16093"/>
                    <a:pt x="9161" y="16093"/>
                  </a:cubicBezTo>
                  <a:close/>
                  <a:moveTo>
                    <a:pt x="8602" y="0"/>
                  </a:moveTo>
                  <a:cubicBezTo>
                    <a:pt x="7349" y="3425"/>
                    <a:pt x="5770" y="6715"/>
                    <a:pt x="4048" y="9918"/>
                  </a:cubicBezTo>
                  <a:cubicBezTo>
                    <a:pt x="3220" y="11462"/>
                    <a:pt x="2242" y="12942"/>
                    <a:pt x="1445" y="14498"/>
                  </a:cubicBezTo>
                  <a:cubicBezTo>
                    <a:pt x="1" y="17297"/>
                    <a:pt x="822" y="20223"/>
                    <a:pt x="4025" y="21156"/>
                  </a:cubicBezTo>
                  <a:cubicBezTo>
                    <a:pt x="4805" y="21385"/>
                    <a:pt x="5823" y="21531"/>
                    <a:pt x="6882" y="21531"/>
                  </a:cubicBezTo>
                  <a:cubicBezTo>
                    <a:pt x="9623" y="21531"/>
                    <a:pt x="12642" y="20557"/>
                    <a:pt x="12550" y="17532"/>
                  </a:cubicBezTo>
                  <a:cubicBezTo>
                    <a:pt x="12492" y="15590"/>
                    <a:pt x="11819" y="13508"/>
                    <a:pt x="11418" y="11614"/>
                  </a:cubicBezTo>
                  <a:cubicBezTo>
                    <a:pt x="10581" y="7717"/>
                    <a:pt x="9642" y="3846"/>
                    <a:pt x="8602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"/>
            <p:cNvSpPr/>
            <p:nvPr/>
          </p:nvSpPr>
          <p:spPr>
            <a:xfrm>
              <a:off x="980419" y="1676837"/>
              <a:ext cx="348513" cy="251532"/>
            </a:xfrm>
            <a:custGeom>
              <a:rect b="b" l="l" r="r" t="t"/>
              <a:pathLst>
                <a:path extrusionOk="0" h="14571" w="20189">
                  <a:moveTo>
                    <a:pt x="15149" y="2524"/>
                  </a:moveTo>
                  <a:cubicBezTo>
                    <a:pt x="15397" y="2524"/>
                    <a:pt x="15547" y="2927"/>
                    <a:pt x="15286" y="3042"/>
                  </a:cubicBezTo>
                  <a:lnTo>
                    <a:pt x="15285" y="3042"/>
                  </a:lnTo>
                  <a:cubicBezTo>
                    <a:pt x="14064" y="3555"/>
                    <a:pt x="12792" y="3955"/>
                    <a:pt x="11538" y="4396"/>
                  </a:cubicBezTo>
                  <a:cubicBezTo>
                    <a:pt x="11509" y="4406"/>
                    <a:pt x="11482" y="4410"/>
                    <a:pt x="11457" y="4410"/>
                  </a:cubicBezTo>
                  <a:cubicBezTo>
                    <a:pt x="11226" y="4410"/>
                    <a:pt x="11162" y="4032"/>
                    <a:pt x="11412" y="3934"/>
                  </a:cubicBezTo>
                  <a:cubicBezTo>
                    <a:pt x="12624" y="3457"/>
                    <a:pt x="13835" y="2934"/>
                    <a:pt x="15074" y="2536"/>
                  </a:cubicBezTo>
                  <a:cubicBezTo>
                    <a:pt x="15100" y="2528"/>
                    <a:pt x="15125" y="2524"/>
                    <a:pt x="15149" y="2524"/>
                  </a:cubicBezTo>
                  <a:close/>
                  <a:moveTo>
                    <a:pt x="17522" y="3184"/>
                  </a:moveTo>
                  <a:cubicBezTo>
                    <a:pt x="17751" y="3184"/>
                    <a:pt x="17950" y="3458"/>
                    <a:pt x="17740" y="3662"/>
                  </a:cubicBezTo>
                  <a:lnTo>
                    <a:pt x="17738" y="3662"/>
                  </a:lnTo>
                  <a:cubicBezTo>
                    <a:pt x="16920" y="4420"/>
                    <a:pt x="16057" y="5144"/>
                    <a:pt x="15189" y="5843"/>
                  </a:cubicBezTo>
                  <a:cubicBezTo>
                    <a:pt x="15136" y="5887"/>
                    <a:pt x="15077" y="5906"/>
                    <a:pt x="15021" y="5906"/>
                  </a:cubicBezTo>
                  <a:cubicBezTo>
                    <a:pt x="14823" y="5906"/>
                    <a:pt x="14652" y="5672"/>
                    <a:pt x="14834" y="5498"/>
                  </a:cubicBezTo>
                  <a:cubicBezTo>
                    <a:pt x="15643" y="4729"/>
                    <a:pt x="16468" y="3968"/>
                    <a:pt x="17328" y="3258"/>
                  </a:cubicBezTo>
                  <a:cubicBezTo>
                    <a:pt x="17389" y="3206"/>
                    <a:pt x="17456" y="3184"/>
                    <a:pt x="17522" y="3184"/>
                  </a:cubicBezTo>
                  <a:close/>
                  <a:moveTo>
                    <a:pt x="6977" y="4442"/>
                  </a:moveTo>
                  <a:cubicBezTo>
                    <a:pt x="7236" y="4442"/>
                    <a:pt x="7400" y="4821"/>
                    <a:pt x="7129" y="4991"/>
                  </a:cubicBezTo>
                  <a:cubicBezTo>
                    <a:pt x="5908" y="5778"/>
                    <a:pt x="4640" y="6512"/>
                    <a:pt x="3381" y="7229"/>
                  </a:cubicBezTo>
                  <a:cubicBezTo>
                    <a:pt x="3334" y="7255"/>
                    <a:pt x="3288" y="7267"/>
                    <a:pt x="3246" y="7267"/>
                  </a:cubicBezTo>
                  <a:cubicBezTo>
                    <a:pt x="3012" y="7267"/>
                    <a:pt x="2867" y="6923"/>
                    <a:pt x="3108" y="6767"/>
                  </a:cubicBezTo>
                  <a:cubicBezTo>
                    <a:pt x="4324" y="5988"/>
                    <a:pt x="5564" y="5202"/>
                    <a:pt x="6830" y="4483"/>
                  </a:cubicBezTo>
                  <a:cubicBezTo>
                    <a:pt x="6881" y="4454"/>
                    <a:pt x="6931" y="4442"/>
                    <a:pt x="6977" y="4442"/>
                  </a:cubicBezTo>
                  <a:close/>
                  <a:moveTo>
                    <a:pt x="12089" y="4941"/>
                  </a:moveTo>
                  <a:cubicBezTo>
                    <a:pt x="12326" y="4941"/>
                    <a:pt x="12469" y="5288"/>
                    <a:pt x="12224" y="5462"/>
                  </a:cubicBezTo>
                  <a:lnTo>
                    <a:pt x="12223" y="5462"/>
                  </a:lnTo>
                  <a:cubicBezTo>
                    <a:pt x="10956" y="6350"/>
                    <a:pt x="9486" y="6984"/>
                    <a:pt x="8032" y="7500"/>
                  </a:cubicBezTo>
                  <a:cubicBezTo>
                    <a:pt x="8001" y="7510"/>
                    <a:pt x="7972" y="7515"/>
                    <a:pt x="7944" y="7515"/>
                  </a:cubicBezTo>
                  <a:cubicBezTo>
                    <a:pt x="7694" y="7515"/>
                    <a:pt x="7625" y="7111"/>
                    <a:pt x="7898" y="7006"/>
                  </a:cubicBezTo>
                  <a:cubicBezTo>
                    <a:pt x="9321" y="6445"/>
                    <a:pt x="10610" y="5714"/>
                    <a:pt x="11946" y="4981"/>
                  </a:cubicBezTo>
                  <a:cubicBezTo>
                    <a:pt x="11995" y="4953"/>
                    <a:pt x="12044" y="4941"/>
                    <a:pt x="12089" y="4941"/>
                  </a:cubicBezTo>
                  <a:close/>
                  <a:moveTo>
                    <a:pt x="12104" y="7328"/>
                  </a:moveTo>
                  <a:cubicBezTo>
                    <a:pt x="12356" y="7328"/>
                    <a:pt x="12578" y="7698"/>
                    <a:pt x="12347" y="7888"/>
                  </a:cubicBezTo>
                  <a:cubicBezTo>
                    <a:pt x="11181" y="8829"/>
                    <a:pt x="9806" y="9490"/>
                    <a:pt x="8364" y="9877"/>
                  </a:cubicBezTo>
                  <a:cubicBezTo>
                    <a:pt x="8338" y="9884"/>
                    <a:pt x="8312" y="9887"/>
                    <a:pt x="8289" y="9887"/>
                  </a:cubicBezTo>
                  <a:cubicBezTo>
                    <a:pt x="8030" y="9887"/>
                    <a:pt x="7957" y="9489"/>
                    <a:pt x="8232" y="9389"/>
                  </a:cubicBezTo>
                  <a:cubicBezTo>
                    <a:pt x="9600" y="8904"/>
                    <a:pt x="10777" y="8228"/>
                    <a:pt x="11947" y="7381"/>
                  </a:cubicBezTo>
                  <a:cubicBezTo>
                    <a:pt x="11998" y="7344"/>
                    <a:pt x="12052" y="7328"/>
                    <a:pt x="12104" y="7328"/>
                  </a:cubicBezTo>
                  <a:close/>
                  <a:moveTo>
                    <a:pt x="6006" y="8940"/>
                  </a:moveTo>
                  <a:cubicBezTo>
                    <a:pt x="6258" y="8940"/>
                    <a:pt x="6411" y="9332"/>
                    <a:pt x="6156" y="9525"/>
                  </a:cubicBezTo>
                  <a:cubicBezTo>
                    <a:pt x="5397" y="10086"/>
                    <a:pt x="4589" y="10587"/>
                    <a:pt x="3807" y="11115"/>
                  </a:cubicBezTo>
                  <a:cubicBezTo>
                    <a:pt x="3759" y="11148"/>
                    <a:pt x="3712" y="11162"/>
                    <a:pt x="3669" y="11162"/>
                  </a:cubicBezTo>
                  <a:cubicBezTo>
                    <a:pt x="3462" y="11162"/>
                    <a:pt x="3336" y="10840"/>
                    <a:pt x="3549" y="10683"/>
                  </a:cubicBezTo>
                  <a:cubicBezTo>
                    <a:pt x="4307" y="10120"/>
                    <a:pt x="5056" y="9522"/>
                    <a:pt x="5844" y="8993"/>
                  </a:cubicBezTo>
                  <a:cubicBezTo>
                    <a:pt x="5900" y="8956"/>
                    <a:pt x="5955" y="8940"/>
                    <a:pt x="6006" y="8940"/>
                  </a:cubicBezTo>
                  <a:close/>
                  <a:moveTo>
                    <a:pt x="10906" y="9794"/>
                  </a:moveTo>
                  <a:cubicBezTo>
                    <a:pt x="11157" y="9794"/>
                    <a:pt x="11373" y="10169"/>
                    <a:pt x="11152" y="10371"/>
                  </a:cubicBezTo>
                  <a:lnTo>
                    <a:pt x="11152" y="10372"/>
                  </a:lnTo>
                  <a:cubicBezTo>
                    <a:pt x="10148" y="11288"/>
                    <a:pt x="8785" y="11973"/>
                    <a:pt x="7450" y="12236"/>
                  </a:cubicBezTo>
                  <a:cubicBezTo>
                    <a:pt x="7440" y="12238"/>
                    <a:pt x="7430" y="12239"/>
                    <a:pt x="7421" y="12239"/>
                  </a:cubicBezTo>
                  <a:cubicBezTo>
                    <a:pt x="7269" y="12239"/>
                    <a:pt x="7159" y="12011"/>
                    <a:pt x="7328" y="11934"/>
                  </a:cubicBezTo>
                  <a:cubicBezTo>
                    <a:pt x="8581" y="11345"/>
                    <a:pt x="9638" y="10696"/>
                    <a:pt x="10742" y="9852"/>
                  </a:cubicBezTo>
                  <a:cubicBezTo>
                    <a:pt x="10796" y="9812"/>
                    <a:pt x="10852" y="9794"/>
                    <a:pt x="10906" y="9794"/>
                  </a:cubicBezTo>
                  <a:close/>
                  <a:moveTo>
                    <a:pt x="20189" y="0"/>
                  </a:moveTo>
                  <a:cubicBezTo>
                    <a:pt x="13479" y="1944"/>
                    <a:pt x="6752" y="3827"/>
                    <a:pt x="1" y="5568"/>
                  </a:cubicBezTo>
                  <a:cubicBezTo>
                    <a:pt x="1022" y="8192"/>
                    <a:pt x="2154" y="10853"/>
                    <a:pt x="4069" y="12967"/>
                  </a:cubicBezTo>
                  <a:cubicBezTo>
                    <a:pt x="5114" y="14117"/>
                    <a:pt x="6156" y="14571"/>
                    <a:pt x="7173" y="14571"/>
                  </a:cubicBezTo>
                  <a:cubicBezTo>
                    <a:pt x="9080" y="14571"/>
                    <a:pt x="10900" y="12979"/>
                    <a:pt x="12490" y="11402"/>
                  </a:cubicBezTo>
                  <a:cubicBezTo>
                    <a:pt x="15791" y="8132"/>
                    <a:pt x="18355" y="4252"/>
                    <a:pt x="20189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"/>
            <p:cNvSpPr/>
            <p:nvPr/>
          </p:nvSpPr>
          <p:spPr>
            <a:xfrm>
              <a:off x="887855" y="1786006"/>
              <a:ext cx="435740" cy="365171"/>
            </a:xfrm>
            <a:custGeom>
              <a:rect b="b" l="l" r="r" t="t"/>
              <a:pathLst>
                <a:path extrusionOk="0" h="21154" w="25242">
                  <a:moveTo>
                    <a:pt x="2458" y="0"/>
                  </a:moveTo>
                  <a:lnTo>
                    <a:pt x="2458" y="0"/>
                  </a:lnTo>
                  <a:cubicBezTo>
                    <a:pt x="1638" y="209"/>
                    <a:pt x="824" y="423"/>
                    <a:pt x="1" y="627"/>
                  </a:cubicBezTo>
                  <a:cubicBezTo>
                    <a:pt x="3594" y="7853"/>
                    <a:pt x="6665" y="15209"/>
                    <a:pt x="14500" y="18830"/>
                  </a:cubicBezTo>
                  <a:cubicBezTo>
                    <a:pt x="17843" y="20381"/>
                    <a:pt x="21501" y="21062"/>
                    <a:pt x="25211" y="21153"/>
                  </a:cubicBezTo>
                  <a:lnTo>
                    <a:pt x="25241" y="19389"/>
                  </a:lnTo>
                  <a:cubicBezTo>
                    <a:pt x="21697" y="19293"/>
                    <a:pt x="18230" y="18547"/>
                    <a:pt x="15121" y="16851"/>
                  </a:cubicBezTo>
                  <a:cubicBezTo>
                    <a:pt x="8845" y="13410"/>
                    <a:pt x="4628" y="6776"/>
                    <a:pt x="2409" y="140"/>
                  </a:cubicBezTo>
                  <a:cubicBezTo>
                    <a:pt x="2386" y="79"/>
                    <a:pt x="2414" y="32"/>
                    <a:pt x="245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"/>
            <p:cNvSpPr/>
            <p:nvPr/>
          </p:nvSpPr>
          <p:spPr>
            <a:xfrm>
              <a:off x="1323068" y="1512720"/>
              <a:ext cx="631341" cy="638661"/>
            </a:xfrm>
            <a:custGeom>
              <a:rect b="b" l="l" r="r" t="t"/>
              <a:pathLst>
                <a:path extrusionOk="0" h="36997" w="36573">
                  <a:moveTo>
                    <a:pt x="32627" y="0"/>
                  </a:moveTo>
                  <a:lnTo>
                    <a:pt x="32627" y="0"/>
                  </a:lnTo>
                  <a:cubicBezTo>
                    <a:pt x="31960" y="189"/>
                    <a:pt x="31292" y="390"/>
                    <a:pt x="30620" y="586"/>
                  </a:cubicBezTo>
                  <a:cubicBezTo>
                    <a:pt x="33448" y="6379"/>
                    <a:pt x="33635" y="13231"/>
                    <a:pt x="30948" y="19149"/>
                  </a:cubicBezTo>
                  <a:cubicBezTo>
                    <a:pt x="27707" y="26283"/>
                    <a:pt x="20507" y="30545"/>
                    <a:pt x="13340" y="32976"/>
                  </a:cubicBezTo>
                  <a:cubicBezTo>
                    <a:pt x="9438" y="34302"/>
                    <a:pt x="5067" y="35229"/>
                    <a:pt x="777" y="35229"/>
                  </a:cubicBezTo>
                  <a:cubicBezTo>
                    <a:pt x="528" y="35229"/>
                    <a:pt x="279" y="35226"/>
                    <a:pt x="30" y="35220"/>
                  </a:cubicBezTo>
                  <a:lnTo>
                    <a:pt x="0" y="36984"/>
                  </a:lnTo>
                  <a:cubicBezTo>
                    <a:pt x="302" y="36992"/>
                    <a:pt x="605" y="36996"/>
                    <a:pt x="908" y="36996"/>
                  </a:cubicBezTo>
                  <a:cubicBezTo>
                    <a:pt x="4797" y="36996"/>
                    <a:pt x="8719" y="36358"/>
                    <a:pt x="12354" y="35389"/>
                  </a:cubicBezTo>
                  <a:cubicBezTo>
                    <a:pt x="20159" y="33307"/>
                    <a:pt x="27869" y="28980"/>
                    <a:pt x="32084" y="21850"/>
                  </a:cubicBezTo>
                  <a:cubicBezTo>
                    <a:pt x="36000" y="15222"/>
                    <a:pt x="36572" y="7025"/>
                    <a:pt x="32697" y="283"/>
                  </a:cubicBezTo>
                  <a:cubicBezTo>
                    <a:pt x="32648" y="198"/>
                    <a:pt x="32623" y="100"/>
                    <a:pt x="32627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"/>
            <p:cNvSpPr/>
            <p:nvPr/>
          </p:nvSpPr>
          <p:spPr>
            <a:xfrm>
              <a:off x="866225" y="1483287"/>
              <a:ext cx="1109530" cy="694211"/>
            </a:xfrm>
            <a:custGeom>
              <a:rect b="b" l="l" r="r" t="t"/>
              <a:pathLst>
                <a:path extrusionOk="0" h="40215" w="64274">
                  <a:moveTo>
                    <a:pt x="53616" y="3597"/>
                  </a:moveTo>
                  <a:cubicBezTo>
                    <a:pt x="54319" y="5117"/>
                    <a:pt x="55572" y="7930"/>
                    <a:pt x="55179" y="9482"/>
                  </a:cubicBezTo>
                  <a:cubicBezTo>
                    <a:pt x="54997" y="10209"/>
                    <a:pt x="54649" y="10689"/>
                    <a:pt x="54116" y="10948"/>
                  </a:cubicBezTo>
                  <a:cubicBezTo>
                    <a:pt x="53781" y="11111"/>
                    <a:pt x="53392" y="11179"/>
                    <a:pt x="52973" y="11179"/>
                  </a:cubicBezTo>
                  <a:cubicBezTo>
                    <a:pt x="51555" y="11179"/>
                    <a:pt x="49796" y="10399"/>
                    <a:pt x="48639" y="9885"/>
                  </a:cubicBezTo>
                  <a:cubicBezTo>
                    <a:pt x="48389" y="9775"/>
                    <a:pt x="48168" y="9677"/>
                    <a:pt x="47983" y="9601"/>
                  </a:cubicBezTo>
                  <a:lnTo>
                    <a:pt x="47670" y="9472"/>
                  </a:lnTo>
                  <a:cubicBezTo>
                    <a:pt x="45561" y="8606"/>
                    <a:pt x="43393" y="7714"/>
                    <a:pt x="41097" y="7287"/>
                  </a:cubicBezTo>
                  <a:cubicBezTo>
                    <a:pt x="45273" y="6050"/>
                    <a:pt x="49446" y="4819"/>
                    <a:pt x="53616" y="3597"/>
                  </a:cubicBezTo>
                  <a:close/>
                  <a:moveTo>
                    <a:pt x="26303" y="11650"/>
                  </a:moveTo>
                  <a:lnTo>
                    <a:pt x="26303" y="11650"/>
                  </a:lnTo>
                  <a:cubicBezTo>
                    <a:pt x="24455" y="15762"/>
                    <a:pt x="21969" y="19381"/>
                    <a:pt x="18907" y="22414"/>
                  </a:cubicBezTo>
                  <a:cubicBezTo>
                    <a:pt x="17288" y="24020"/>
                    <a:pt x="15549" y="25501"/>
                    <a:pt x="13788" y="25501"/>
                  </a:cubicBezTo>
                  <a:cubicBezTo>
                    <a:pt x="13761" y="25501"/>
                    <a:pt x="13733" y="25501"/>
                    <a:pt x="13707" y="25500"/>
                  </a:cubicBezTo>
                  <a:cubicBezTo>
                    <a:pt x="12711" y="25474"/>
                    <a:pt x="11792" y="24980"/>
                    <a:pt x="10892" y="23990"/>
                  </a:cubicBezTo>
                  <a:cubicBezTo>
                    <a:pt x="9074" y="21984"/>
                    <a:pt x="7960" y="19438"/>
                    <a:pt x="6992" y="16973"/>
                  </a:cubicBezTo>
                  <a:cubicBezTo>
                    <a:pt x="12800" y="15471"/>
                    <a:pt x="18960" y="13773"/>
                    <a:pt x="26303" y="11650"/>
                  </a:cubicBezTo>
                  <a:close/>
                  <a:moveTo>
                    <a:pt x="34933" y="9612"/>
                  </a:moveTo>
                  <a:lnTo>
                    <a:pt x="34933" y="9612"/>
                  </a:lnTo>
                  <a:cubicBezTo>
                    <a:pt x="34957" y="9622"/>
                    <a:pt x="34981" y="9632"/>
                    <a:pt x="35007" y="9640"/>
                  </a:cubicBezTo>
                  <a:cubicBezTo>
                    <a:pt x="38863" y="10936"/>
                    <a:pt x="42219" y="12422"/>
                    <a:pt x="45266" y="14187"/>
                  </a:cubicBezTo>
                  <a:cubicBezTo>
                    <a:pt x="46688" y="15005"/>
                    <a:pt x="48085" y="15906"/>
                    <a:pt x="49420" y="16865"/>
                  </a:cubicBezTo>
                  <a:cubicBezTo>
                    <a:pt x="49605" y="16996"/>
                    <a:pt x="49860" y="17147"/>
                    <a:pt x="50140" y="17313"/>
                  </a:cubicBezTo>
                  <a:cubicBezTo>
                    <a:pt x="50823" y="17717"/>
                    <a:pt x="51756" y="18269"/>
                    <a:pt x="51980" y="18794"/>
                  </a:cubicBezTo>
                  <a:cubicBezTo>
                    <a:pt x="52602" y="20234"/>
                    <a:pt x="51573" y="21710"/>
                    <a:pt x="50486" y="22965"/>
                  </a:cubicBezTo>
                  <a:cubicBezTo>
                    <a:pt x="49783" y="23772"/>
                    <a:pt x="47682" y="25938"/>
                    <a:pt x="45382" y="25938"/>
                  </a:cubicBezTo>
                  <a:cubicBezTo>
                    <a:pt x="44773" y="25938"/>
                    <a:pt x="44150" y="25786"/>
                    <a:pt x="43535" y="25417"/>
                  </a:cubicBezTo>
                  <a:cubicBezTo>
                    <a:pt x="42024" y="24509"/>
                    <a:pt x="41157" y="22609"/>
                    <a:pt x="40392" y="20935"/>
                  </a:cubicBezTo>
                  <a:cubicBezTo>
                    <a:pt x="40257" y="20641"/>
                    <a:pt x="40126" y="20354"/>
                    <a:pt x="39996" y="20081"/>
                  </a:cubicBezTo>
                  <a:lnTo>
                    <a:pt x="39088" y="18168"/>
                  </a:lnTo>
                  <a:cubicBezTo>
                    <a:pt x="37752" y="15351"/>
                    <a:pt x="36374" y="12445"/>
                    <a:pt x="34933" y="9612"/>
                  </a:cubicBezTo>
                  <a:close/>
                  <a:moveTo>
                    <a:pt x="30545" y="11464"/>
                  </a:moveTo>
                  <a:cubicBezTo>
                    <a:pt x="31515" y="15113"/>
                    <a:pt x="32384" y="18726"/>
                    <a:pt x="33129" y="22216"/>
                  </a:cubicBezTo>
                  <a:cubicBezTo>
                    <a:pt x="33242" y="22751"/>
                    <a:pt x="33377" y="23300"/>
                    <a:pt x="33513" y="23858"/>
                  </a:cubicBezTo>
                  <a:cubicBezTo>
                    <a:pt x="33858" y="25263"/>
                    <a:pt x="34214" y="26719"/>
                    <a:pt x="34255" y="28086"/>
                  </a:cubicBezTo>
                  <a:cubicBezTo>
                    <a:pt x="34290" y="29168"/>
                    <a:pt x="33894" y="30037"/>
                    <a:pt x="33080" y="30664"/>
                  </a:cubicBezTo>
                  <a:cubicBezTo>
                    <a:pt x="32006" y="31494"/>
                    <a:pt x="30399" y="31797"/>
                    <a:pt x="28891" y="31797"/>
                  </a:cubicBezTo>
                  <a:cubicBezTo>
                    <a:pt x="27837" y="31797"/>
                    <a:pt x="26832" y="31649"/>
                    <a:pt x="26090" y="31430"/>
                  </a:cubicBezTo>
                  <a:cubicBezTo>
                    <a:pt x="24743" y="31039"/>
                    <a:pt x="23788" y="30265"/>
                    <a:pt x="23327" y="29192"/>
                  </a:cubicBezTo>
                  <a:cubicBezTo>
                    <a:pt x="22824" y="28017"/>
                    <a:pt x="22950" y="26591"/>
                    <a:pt x="23682" y="25171"/>
                  </a:cubicBezTo>
                  <a:cubicBezTo>
                    <a:pt x="24111" y="24333"/>
                    <a:pt x="24604" y="23499"/>
                    <a:pt x="25080" y="22692"/>
                  </a:cubicBezTo>
                  <a:cubicBezTo>
                    <a:pt x="25485" y="22011"/>
                    <a:pt x="25902" y="21305"/>
                    <a:pt x="26281" y="20595"/>
                  </a:cubicBezTo>
                  <a:cubicBezTo>
                    <a:pt x="28060" y="17289"/>
                    <a:pt x="29459" y="14292"/>
                    <a:pt x="30545" y="11464"/>
                  </a:cubicBezTo>
                  <a:close/>
                  <a:moveTo>
                    <a:pt x="55894" y="2930"/>
                  </a:moveTo>
                  <a:cubicBezTo>
                    <a:pt x="58052" y="7385"/>
                    <a:pt x="58525" y="12463"/>
                    <a:pt x="57222" y="17260"/>
                  </a:cubicBezTo>
                  <a:cubicBezTo>
                    <a:pt x="56881" y="18527"/>
                    <a:pt x="56415" y="19758"/>
                    <a:pt x="55836" y="20935"/>
                  </a:cubicBezTo>
                  <a:cubicBezTo>
                    <a:pt x="52207" y="28253"/>
                    <a:pt x="44043" y="32018"/>
                    <a:pt x="37831" y="33888"/>
                  </a:cubicBezTo>
                  <a:cubicBezTo>
                    <a:pt x="34794" y="34800"/>
                    <a:pt x="30933" y="35631"/>
                    <a:pt x="26946" y="35631"/>
                  </a:cubicBezTo>
                  <a:cubicBezTo>
                    <a:pt x="24221" y="35631"/>
                    <a:pt x="21437" y="35242"/>
                    <a:pt x="18817" y="34226"/>
                  </a:cubicBezTo>
                  <a:cubicBezTo>
                    <a:pt x="17758" y="33813"/>
                    <a:pt x="16754" y="33314"/>
                    <a:pt x="15833" y="32742"/>
                  </a:cubicBezTo>
                  <a:cubicBezTo>
                    <a:pt x="10207" y="29229"/>
                    <a:pt x="6926" y="23147"/>
                    <a:pt x="4306" y="17674"/>
                  </a:cubicBezTo>
                  <a:cubicBezTo>
                    <a:pt x="4741" y="17564"/>
                    <a:pt x="5173" y="17449"/>
                    <a:pt x="5607" y="17334"/>
                  </a:cubicBezTo>
                  <a:lnTo>
                    <a:pt x="5880" y="17262"/>
                  </a:lnTo>
                  <a:cubicBezTo>
                    <a:pt x="6609" y="20361"/>
                    <a:pt x="8870" y="25486"/>
                    <a:pt x="12158" y="26930"/>
                  </a:cubicBezTo>
                  <a:cubicBezTo>
                    <a:pt x="12740" y="27186"/>
                    <a:pt x="13326" y="27314"/>
                    <a:pt x="13913" y="27314"/>
                  </a:cubicBezTo>
                  <a:cubicBezTo>
                    <a:pt x="14708" y="27314"/>
                    <a:pt x="15504" y="27080"/>
                    <a:pt x="16296" y="26614"/>
                  </a:cubicBezTo>
                  <a:cubicBezTo>
                    <a:pt x="22800" y="22771"/>
                    <a:pt x="26737" y="14587"/>
                    <a:pt x="28174" y="11108"/>
                  </a:cubicBezTo>
                  <a:lnTo>
                    <a:pt x="29410" y="10741"/>
                  </a:lnTo>
                  <a:lnTo>
                    <a:pt x="29410" y="10741"/>
                  </a:lnTo>
                  <a:cubicBezTo>
                    <a:pt x="29220" y="11147"/>
                    <a:pt x="29029" y="11551"/>
                    <a:pt x="28839" y="11956"/>
                  </a:cubicBezTo>
                  <a:cubicBezTo>
                    <a:pt x="27768" y="14238"/>
                    <a:pt x="26660" y="16600"/>
                    <a:pt x="25460" y="18864"/>
                  </a:cubicBezTo>
                  <a:cubicBezTo>
                    <a:pt x="25014" y="19708"/>
                    <a:pt x="24486" y="20563"/>
                    <a:pt x="23978" y="21388"/>
                  </a:cubicBezTo>
                  <a:cubicBezTo>
                    <a:pt x="23076" y="22853"/>
                    <a:pt x="22143" y="24366"/>
                    <a:pt x="21550" y="25968"/>
                  </a:cubicBezTo>
                  <a:cubicBezTo>
                    <a:pt x="20821" y="27929"/>
                    <a:pt x="21196" y="29784"/>
                    <a:pt x="22604" y="31190"/>
                  </a:cubicBezTo>
                  <a:cubicBezTo>
                    <a:pt x="23570" y="32155"/>
                    <a:pt x="24975" y="32851"/>
                    <a:pt x="26559" y="33147"/>
                  </a:cubicBezTo>
                  <a:cubicBezTo>
                    <a:pt x="27304" y="33288"/>
                    <a:pt x="28144" y="33368"/>
                    <a:pt x="29007" y="33368"/>
                  </a:cubicBezTo>
                  <a:cubicBezTo>
                    <a:pt x="31021" y="33368"/>
                    <a:pt x="33158" y="32933"/>
                    <a:pt x="34496" y="31829"/>
                  </a:cubicBezTo>
                  <a:cubicBezTo>
                    <a:pt x="35436" y="31052"/>
                    <a:pt x="35915" y="30023"/>
                    <a:pt x="35918" y="28771"/>
                  </a:cubicBezTo>
                  <a:cubicBezTo>
                    <a:pt x="35923" y="26787"/>
                    <a:pt x="35402" y="24717"/>
                    <a:pt x="34898" y="22716"/>
                  </a:cubicBezTo>
                  <a:cubicBezTo>
                    <a:pt x="34723" y="22023"/>
                    <a:pt x="34549" y="21339"/>
                    <a:pt x="34405" y="20674"/>
                  </a:cubicBezTo>
                  <a:cubicBezTo>
                    <a:pt x="33653" y="17239"/>
                    <a:pt x="32776" y="13663"/>
                    <a:pt x="31796" y="10040"/>
                  </a:cubicBezTo>
                  <a:lnTo>
                    <a:pt x="33434" y="9559"/>
                  </a:lnTo>
                  <a:cubicBezTo>
                    <a:pt x="34626" y="12313"/>
                    <a:pt x="35924" y="15074"/>
                    <a:pt x="37180" y="17748"/>
                  </a:cubicBezTo>
                  <a:lnTo>
                    <a:pt x="37355" y="18119"/>
                  </a:lnTo>
                  <a:cubicBezTo>
                    <a:pt x="37619" y="18682"/>
                    <a:pt x="37875" y="19278"/>
                    <a:pt x="38136" y="19886"/>
                  </a:cubicBezTo>
                  <a:cubicBezTo>
                    <a:pt x="39069" y="22054"/>
                    <a:pt x="40032" y="24296"/>
                    <a:pt x="41641" y="25870"/>
                  </a:cubicBezTo>
                  <a:cubicBezTo>
                    <a:pt x="42734" y="26940"/>
                    <a:pt x="43986" y="27482"/>
                    <a:pt x="45361" y="27482"/>
                  </a:cubicBezTo>
                  <a:cubicBezTo>
                    <a:pt x="45425" y="27482"/>
                    <a:pt x="45488" y="27480"/>
                    <a:pt x="45552" y="27478"/>
                  </a:cubicBezTo>
                  <a:cubicBezTo>
                    <a:pt x="47560" y="27405"/>
                    <a:pt x="49777" y="26154"/>
                    <a:pt x="51638" y="24047"/>
                  </a:cubicBezTo>
                  <a:cubicBezTo>
                    <a:pt x="52829" y="22694"/>
                    <a:pt x="54178" y="20939"/>
                    <a:pt x="54035" y="19356"/>
                  </a:cubicBezTo>
                  <a:cubicBezTo>
                    <a:pt x="53991" y="18866"/>
                    <a:pt x="53787" y="18403"/>
                    <a:pt x="53408" y="17942"/>
                  </a:cubicBezTo>
                  <a:cubicBezTo>
                    <a:pt x="52873" y="17290"/>
                    <a:pt x="52083" y="16762"/>
                    <a:pt x="51386" y="16296"/>
                  </a:cubicBezTo>
                  <a:cubicBezTo>
                    <a:pt x="51131" y="16125"/>
                    <a:pt x="50886" y="15962"/>
                    <a:pt x="50671" y="15803"/>
                  </a:cubicBezTo>
                  <a:cubicBezTo>
                    <a:pt x="46493" y="12722"/>
                    <a:pt x="41865" y="10278"/>
                    <a:pt x="36905" y="8529"/>
                  </a:cubicBezTo>
                  <a:lnTo>
                    <a:pt x="39126" y="7874"/>
                  </a:lnTo>
                  <a:cubicBezTo>
                    <a:pt x="39128" y="7879"/>
                    <a:pt x="39131" y="7883"/>
                    <a:pt x="39134" y="7889"/>
                  </a:cubicBezTo>
                  <a:cubicBezTo>
                    <a:pt x="39203" y="8019"/>
                    <a:pt x="39326" y="8114"/>
                    <a:pt x="39470" y="8146"/>
                  </a:cubicBezTo>
                  <a:cubicBezTo>
                    <a:pt x="42136" y="8772"/>
                    <a:pt x="44549" y="9797"/>
                    <a:pt x="47105" y="10884"/>
                  </a:cubicBezTo>
                  <a:lnTo>
                    <a:pt x="48224" y="11357"/>
                  </a:lnTo>
                  <a:cubicBezTo>
                    <a:pt x="48416" y="11436"/>
                    <a:pt x="48611" y="11520"/>
                    <a:pt x="48809" y="11604"/>
                  </a:cubicBezTo>
                  <a:cubicBezTo>
                    <a:pt x="50181" y="12189"/>
                    <a:pt x="51699" y="12837"/>
                    <a:pt x="53214" y="12837"/>
                  </a:cubicBezTo>
                  <a:cubicBezTo>
                    <a:pt x="53575" y="12837"/>
                    <a:pt x="53934" y="12800"/>
                    <a:pt x="54292" y="12717"/>
                  </a:cubicBezTo>
                  <a:cubicBezTo>
                    <a:pt x="55304" y="12480"/>
                    <a:pt x="56021" y="11937"/>
                    <a:pt x="56423" y="11100"/>
                  </a:cubicBezTo>
                  <a:cubicBezTo>
                    <a:pt x="57462" y="8941"/>
                    <a:pt x="56119" y="5315"/>
                    <a:pt x="55120" y="3157"/>
                  </a:cubicBezTo>
                  <a:lnTo>
                    <a:pt x="55894" y="2930"/>
                  </a:lnTo>
                  <a:close/>
                  <a:moveTo>
                    <a:pt x="58881" y="2056"/>
                  </a:moveTo>
                  <a:cubicBezTo>
                    <a:pt x="58891" y="2081"/>
                    <a:pt x="58903" y="2104"/>
                    <a:pt x="58916" y="2127"/>
                  </a:cubicBezTo>
                  <a:cubicBezTo>
                    <a:pt x="62556" y="8459"/>
                    <a:pt x="62323" y="16614"/>
                    <a:pt x="58306" y="23411"/>
                  </a:cubicBezTo>
                  <a:cubicBezTo>
                    <a:pt x="54598" y="29685"/>
                    <a:pt x="47652" y="34446"/>
                    <a:pt x="38745" y="36822"/>
                  </a:cubicBezTo>
                  <a:cubicBezTo>
                    <a:pt x="34764" y="37884"/>
                    <a:pt x="30945" y="38420"/>
                    <a:pt x="27376" y="38420"/>
                  </a:cubicBezTo>
                  <a:cubicBezTo>
                    <a:pt x="27073" y="38420"/>
                    <a:pt x="26771" y="38417"/>
                    <a:pt x="26471" y="38409"/>
                  </a:cubicBezTo>
                  <a:cubicBezTo>
                    <a:pt x="22515" y="38312"/>
                    <a:pt x="18949" y="37539"/>
                    <a:pt x="15871" y="36112"/>
                  </a:cubicBezTo>
                  <a:cubicBezTo>
                    <a:pt x="8765" y="32828"/>
                    <a:pt x="5662" y="26502"/>
                    <a:pt x="2376" y="19805"/>
                  </a:cubicBezTo>
                  <a:cubicBezTo>
                    <a:pt x="2139" y="19322"/>
                    <a:pt x="1901" y="18837"/>
                    <a:pt x="1661" y="18352"/>
                  </a:cubicBezTo>
                  <a:cubicBezTo>
                    <a:pt x="2092" y="18244"/>
                    <a:pt x="2521" y="18134"/>
                    <a:pt x="2950" y="18023"/>
                  </a:cubicBezTo>
                  <a:lnTo>
                    <a:pt x="3439" y="17897"/>
                  </a:lnTo>
                  <a:cubicBezTo>
                    <a:pt x="4969" y="22417"/>
                    <a:pt x="8639" y="30469"/>
                    <a:pt x="16241" y="34635"/>
                  </a:cubicBezTo>
                  <a:cubicBezTo>
                    <a:pt x="19178" y="36238"/>
                    <a:pt x="22626" y="37103"/>
                    <a:pt x="26487" y="37208"/>
                  </a:cubicBezTo>
                  <a:cubicBezTo>
                    <a:pt x="26716" y="37213"/>
                    <a:pt x="26947" y="37216"/>
                    <a:pt x="27179" y="37216"/>
                  </a:cubicBezTo>
                  <a:cubicBezTo>
                    <a:pt x="31114" y="37216"/>
                    <a:pt x="35496" y="36443"/>
                    <a:pt x="39894" y="34949"/>
                  </a:cubicBezTo>
                  <a:cubicBezTo>
                    <a:pt x="46055" y="32858"/>
                    <a:pt x="54138" y="28737"/>
                    <a:pt x="57668" y="20970"/>
                  </a:cubicBezTo>
                  <a:cubicBezTo>
                    <a:pt x="60333" y="15102"/>
                    <a:pt x="60261" y="8378"/>
                    <a:pt x="57481" y="2467"/>
                  </a:cubicBezTo>
                  <a:lnTo>
                    <a:pt x="57870" y="2352"/>
                  </a:lnTo>
                  <a:cubicBezTo>
                    <a:pt x="58208" y="2252"/>
                    <a:pt x="58545" y="2153"/>
                    <a:pt x="58881" y="2056"/>
                  </a:cubicBezTo>
                  <a:close/>
                  <a:moveTo>
                    <a:pt x="59846" y="1"/>
                  </a:moveTo>
                  <a:cubicBezTo>
                    <a:pt x="59765" y="1"/>
                    <a:pt x="59680" y="13"/>
                    <a:pt x="59592" y="39"/>
                  </a:cubicBezTo>
                  <a:cubicBezTo>
                    <a:pt x="53395" y="1822"/>
                    <a:pt x="47060" y="3575"/>
                    <a:pt x="40933" y="5269"/>
                  </a:cubicBezTo>
                  <a:cubicBezTo>
                    <a:pt x="27611" y="8954"/>
                    <a:pt x="13835" y="12765"/>
                    <a:pt x="527" y="17159"/>
                  </a:cubicBezTo>
                  <a:cubicBezTo>
                    <a:pt x="196" y="17273"/>
                    <a:pt x="0" y="17579"/>
                    <a:pt x="42" y="17923"/>
                  </a:cubicBezTo>
                  <a:cubicBezTo>
                    <a:pt x="73" y="18187"/>
                    <a:pt x="234" y="18401"/>
                    <a:pt x="457" y="18498"/>
                  </a:cubicBezTo>
                  <a:cubicBezTo>
                    <a:pt x="2420" y="25794"/>
                    <a:pt x="7589" y="34760"/>
                    <a:pt x="16278" y="38232"/>
                  </a:cubicBezTo>
                  <a:cubicBezTo>
                    <a:pt x="19588" y="39554"/>
                    <a:pt x="23376" y="40215"/>
                    <a:pt x="27451" y="40215"/>
                  </a:cubicBezTo>
                  <a:cubicBezTo>
                    <a:pt x="31609" y="40215"/>
                    <a:pt x="36066" y="39527"/>
                    <a:pt x="40615" y="38151"/>
                  </a:cubicBezTo>
                  <a:cubicBezTo>
                    <a:pt x="49661" y="35414"/>
                    <a:pt x="56640" y="30222"/>
                    <a:pt x="60266" y="23530"/>
                  </a:cubicBezTo>
                  <a:cubicBezTo>
                    <a:pt x="63864" y="16898"/>
                    <a:pt x="64273" y="9290"/>
                    <a:pt x="61362" y="3168"/>
                  </a:cubicBezTo>
                  <a:cubicBezTo>
                    <a:pt x="61238" y="2569"/>
                    <a:pt x="61087" y="1786"/>
                    <a:pt x="61010" y="980"/>
                  </a:cubicBezTo>
                  <a:cubicBezTo>
                    <a:pt x="60982" y="677"/>
                    <a:pt x="60776" y="486"/>
                    <a:pt x="60545" y="420"/>
                  </a:cubicBezTo>
                  <a:cubicBezTo>
                    <a:pt x="60408" y="181"/>
                    <a:pt x="60159" y="1"/>
                    <a:pt x="598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"/>
            <p:cNvSpPr/>
            <p:nvPr/>
          </p:nvSpPr>
          <p:spPr>
            <a:xfrm>
              <a:off x="1756710" y="1628242"/>
              <a:ext cx="57501" cy="24495"/>
            </a:xfrm>
            <a:custGeom>
              <a:rect b="b" l="l" r="r" t="t"/>
              <a:pathLst>
                <a:path extrusionOk="0" h="1419" w="3331">
                  <a:moveTo>
                    <a:pt x="332" y="1"/>
                  </a:moveTo>
                  <a:cubicBezTo>
                    <a:pt x="106" y="1"/>
                    <a:pt x="0" y="373"/>
                    <a:pt x="220" y="504"/>
                  </a:cubicBezTo>
                  <a:cubicBezTo>
                    <a:pt x="986" y="952"/>
                    <a:pt x="1855" y="1245"/>
                    <a:pt x="2725" y="1411"/>
                  </a:cubicBezTo>
                  <a:cubicBezTo>
                    <a:pt x="2750" y="1416"/>
                    <a:pt x="2775" y="1418"/>
                    <a:pt x="2799" y="1418"/>
                  </a:cubicBezTo>
                  <a:cubicBezTo>
                    <a:pt x="3195" y="1418"/>
                    <a:pt x="3330" y="793"/>
                    <a:pt x="2907" y="724"/>
                  </a:cubicBezTo>
                  <a:cubicBezTo>
                    <a:pt x="2051" y="582"/>
                    <a:pt x="1238" y="327"/>
                    <a:pt x="423" y="20"/>
                  </a:cubicBezTo>
                  <a:cubicBezTo>
                    <a:pt x="391" y="7"/>
                    <a:pt x="361" y="1"/>
                    <a:pt x="33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"/>
            <p:cNvSpPr/>
            <p:nvPr/>
          </p:nvSpPr>
          <p:spPr>
            <a:xfrm>
              <a:off x="1809379" y="1737584"/>
              <a:ext cx="30140" cy="40273"/>
            </a:xfrm>
            <a:custGeom>
              <a:rect b="b" l="l" r="r" t="t"/>
              <a:pathLst>
                <a:path extrusionOk="0" h="2333" w="1746">
                  <a:moveTo>
                    <a:pt x="304" y="0"/>
                  </a:moveTo>
                  <a:cubicBezTo>
                    <a:pt x="137" y="0"/>
                    <a:pt x="1" y="206"/>
                    <a:pt x="152" y="362"/>
                  </a:cubicBezTo>
                  <a:cubicBezTo>
                    <a:pt x="625" y="843"/>
                    <a:pt x="847" y="1367"/>
                    <a:pt x="1112" y="1944"/>
                  </a:cubicBezTo>
                  <a:cubicBezTo>
                    <a:pt x="1148" y="2028"/>
                    <a:pt x="1185" y="2113"/>
                    <a:pt x="1227" y="2195"/>
                  </a:cubicBezTo>
                  <a:cubicBezTo>
                    <a:pt x="1273" y="2292"/>
                    <a:pt x="1349" y="2332"/>
                    <a:pt x="1428" y="2332"/>
                  </a:cubicBezTo>
                  <a:cubicBezTo>
                    <a:pt x="1484" y="2332"/>
                    <a:pt x="1542" y="2312"/>
                    <a:pt x="1591" y="2276"/>
                  </a:cubicBezTo>
                  <a:cubicBezTo>
                    <a:pt x="1680" y="2213"/>
                    <a:pt x="1746" y="2107"/>
                    <a:pt x="1720" y="1987"/>
                  </a:cubicBezTo>
                  <a:cubicBezTo>
                    <a:pt x="1585" y="1246"/>
                    <a:pt x="999" y="542"/>
                    <a:pt x="452" y="60"/>
                  </a:cubicBezTo>
                  <a:cubicBezTo>
                    <a:pt x="404" y="18"/>
                    <a:pt x="353" y="0"/>
                    <a:pt x="30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"/>
            <p:cNvSpPr/>
            <p:nvPr/>
          </p:nvSpPr>
          <p:spPr>
            <a:xfrm>
              <a:off x="1703299" y="1582634"/>
              <a:ext cx="66461" cy="11031"/>
            </a:xfrm>
            <a:custGeom>
              <a:rect b="b" l="l" r="r" t="t"/>
              <a:pathLst>
                <a:path extrusionOk="0" h="639" w="3850">
                  <a:moveTo>
                    <a:pt x="2624" y="1"/>
                  </a:moveTo>
                  <a:cubicBezTo>
                    <a:pt x="1853" y="1"/>
                    <a:pt x="1077" y="21"/>
                    <a:pt x="311" y="61"/>
                  </a:cubicBezTo>
                  <a:cubicBezTo>
                    <a:pt x="0" y="79"/>
                    <a:pt x="6" y="520"/>
                    <a:pt x="307" y="539"/>
                  </a:cubicBezTo>
                  <a:cubicBezTo>
                    <a:pt x="1325" y="610"/>
                    <a:pt x="2360" y="639"/>
                    <a:pt x="3379" y="639"/>
                  </a:cubicBezTo>
                  <a:cubicBezTo>
                    <a:pt x="3398" y="639"/>
                    <a:pt x="3417" y="639"/>
                    <a:pt x="3436" y="639"/>
                  </a:cubicBezTo>
                  <a:cubicBezTo>
                    <a:pt x="3845" y="635"/>
                    <a:pt x="3849" y="11"/>
                    <a:pt x="3440" y="9"/>
                  </a:cubicBezTo>
                  <a:cubicBezTo>
                    <a:pt x="3169" y="3"/>
                    <a:pt x="2897" y="1"/>
                    <a:pt x="262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"/>
            <p:cNvSpPr/>
            <p:nvPr/>
          </p:nvSpPr>
          <p:spPr>
            <a:xfrm>
              <a:off x="1782932" y="1755158"/>
              <a:ext cx="31987" cy="34180"/>
            </a:xfrm>
            <a:custGeom>
              <a:rect b="b" l="l" r="r" t="t"/>
              <a:pathLst>
                <a:path extrusionOk="0" h="1980" w="1853">
                  <a:moveTo>
                    <a:pt x="290" y="0"/>
                  </a:moveTo>
                  <a:cubicBezTo>
                    <a:pt x="84" y="0"/>
                    <a:pt x="1" y="291"/>
                    <a:pt x="224" y="357"/>
                  </a:cubicBezTo>
                  <a:cubicBezTo>
                    <a:pt x="553" y="462"/>
                    <a:pt x="845" y="645"/>
                    <a:pt x="1050" y="931"/>
                  </a:cubicBezTo>
                  <a:cubicBezTo>
                    <a:pt x="1236" y="1196"/>
                    <a:pt x="1275" y="1486"/>
                    <a:pt x="1339" y="1797"/>
                  </a:cubicBezTo>
                  <a:cubicBezTo>
                    <a:pt x="1340" y="1804"/>
                    <a:pt x="1344" y="1816"/>
                    <a:pt x="1346" y="1823"/>
                  </a:cubicBezTo>
                  <a:cubicBezTo>
                    <a:pt x="1376" y="1932"/>
                    <a:pt x="1458" y="1979"/>
                    <a:pt x="1547" y="1979"/>
                  </a:cubicBezTo>
                  <a:cubicBezTo>
                    <a:pt x="1675" y="1979"/>
                    <a:pt x="1818" y="1881"/>
                    <a:pt x="1836" y="1729"/>
                  </a:cubicBezTo>
                  <a:cubicBezTo>
                    <a:pt x="1853" y="1562"/>
                    <a:pt x="1831" y="1394"/>
                    <a:pt x="1776" y="1236"/>
                  </a:cubicBezTo>
                  <a:cubicBezTo>
                    <a:pt x="1584" y="605"/>
                    <a:pt x="940" y="82"/>
                    <a:pt x="322" y="2"/>
                  </a:cubicBezTo>
                  <a:cubicBezTo>
                    <a:pt x="311" y="1"/>
                    <a:pt x="301" y="0"/>
                    <a:pt x="29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"/>
            <p:cNvSpPr/>
            <p:nvPr/>
          </p:nvSpPr>
          <p:spPr>
            <a:xfrm>
              <a:off x="1644761" y="1603712"/>
              <a:ext cx="69827" cy="26066"/>
            </a:xfrm>
            <a:custGeom>
              <a:rect b="b" l="l" r="r" t="t"/>
              <a:pathLst>
                <a:path extrusionOk="0" h="1510" w="4045">
                  <a:moveTo>
                    <a:pt x="311" y="1"/>
                  </a:moveTo>
                  <a:cubicBezTo>
                    <a:pt x="74" y="1"/>
                    <a:pt x="0" y="378"/>
                    <a:pt x="263" y="465"/>
                  </a:cubicBezTo>
                  <a:cubicBezTo>
                    <a:pt x="1357" y="818"/>
                    <a:pt x="2475" y="1258"/>
                    <a:pt x="3601" y="1502"/>
                  </a:cubicBezTo>
                  <a:cubicBezTo>
                    <a:pt x="3625" y="1507"/>
                    <a:pt x="3648" y="1509"/>
                    <a:pt x="3670" y="1509"/>
                  </a:cubicBezTo>
                  <a:cubicBezTo>
                    <a:pt x="3968" y="1509"/>
                    <a:pt x="4044" y="1085"/>
                    <a:pt x="3746" y="973"/>
                  </a:cubicBezTo>
                  <a:cubicBezTo>
                    <a:pt x="2667" y="556"/>
                    <a:pt x="1497" y="317"/>
                    <a:pt x="381" y="11"/>
                  </a:cubicBezTo>
                  <a:cubicBezTo>
                    <a:pt x="356" y="4"/>
                    <a:pt x="333" y="1"/>
                    <a:pt x="31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"/>
            <p:cNvSpPr/>
            <p:nvPr/>
          </p:nvSpPr>
          <p:spPr>
            <a:xfrm>
              <a:off x="1661367" y="1813989"/>
              <a:ext cx="72399" cy="58295"/>
            </a:xfrm>
            <a:custGeom>
              <a:rect b="b" l="l" r="r" t="t"/>
              <a:pathLst>
                <a:path extrusionOk="0" h="3377" w="4194">
                  <a:moveTo>
                    <a:pt x="393" y="1"/>
                  </a:moveTo>
                  <a:cubicBezTo>
                    <a:pt x="175" y="1"/>
                    <a:pt x="1" y="294"/>
                    <a:pt x="179" y="518"/>
                  </a:cubicBezTo>
                  <a:cubicBezTo>
                    <a:pt x="1026" y="1582"/>
                    <a:pt x="2297" y="2811"/>
                    <a:pt x="3564" y="3351"/>
                  </a:cubicBezTo>
                  <a:cubicBezTo>
                    <a:pt x="3605" y="3369"/>
                    <a:pt x="3648" y="3377"/>
                    <a:pt x="3691" y="3377"/>
                  </a:cubicBezTo>
                  <a:cubicBezTo>
                    <a:pt x="3952" y="3377"/>
                    <a:pt x="4194" y="3074"/>
                    <a:pt x="3939" y="2860"/>
                  </a:cubicBezTo>
                  <a:cubicBezTo>
                    <a:pt x="3390" y="2393"/>
                    <a:pt x="2751" y="2037"/>
                    <a:pt x="2183" y="1575"/>
                  </a:cubicBezTo>
                  <a:cubicBezTo>
                    <a:pt x="1623" y="1118"/>
                    <a:pt x="1114" y="599"/>
                    <a:pt x="594" y="90"/>
                  </a:cubicBezTo>
                  <a:cubicBezTo>
                    <a:pt x="528" y="27"/>
                    <a:pt x="459" y="1"/>
                    <a:pt x="39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"/>
            <p:cNvSpPr/>
            <p:nvPr/>
          </p:nvSpPr>
          <p:spPr>
            <a:xfrm>
              <a:off x="1574863" y="1725000"/>
              <a:ext cx="66633" cy="26843"/>
            </a:xfrm>
            <a:custGeom>
              <a:rect b="b" l="l" r="r" t="t"/>
              <a:pathLst>
                <a:path extrusionOk="0" h="1555" w="3860">
                  <a:moveTo>
                    <a:pt x="332" y="0"/>
                  </a:moveTo>
                  <a:cubicBezTo>
                    <a:pt x="75" y="0"/>
                    <a:pt x="1" y="412"/>
                    <a:pt x="283" y="512"/>
                  </a:cubicBezTo>
                  <a:cubicBezTo>
                    <a:pt x="1296" y="861"/>
                    <a:pt x="2318" y="1293"/>
                    <a:pt x="3359" y="1547"/>
                  </a:cubicBezTo>
                  <a:cubicBezTo>
                    <a:pt x="3380" y="1552"/>
                    <a:pt x="3401" y="1555"/>
                    <a:pt x="3422" y="1555"/>
                  </a:cubicBezTo>
                  <a:cubicBezTo>
                    <a:pt x="3684" y="1555"/>
                    <a:pt x="3860" y="1146"/>
                    <a:pt x="3573" y="1026"/>
                  </a:cubicBezTo>
                  <a:cubicBezTo>
                    <a:pt x="2560" y="604"/>
                    <a:pt x="1467" y="331"/>
                    <a:pt x="415" y="14"/>
                  </a:cubicBezTo>
                  <a:cubicBezTo>
                    <a:pt x="386" y="4"/>
                    <a:pt x="358" y="0"/>
                    <a:pt x="33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"/>
            <p:cNvSpPr/>
            <p:nvPr/>
          </p:nvSpPr>
          <p:spPr>
            <a:xfrm>
              <a:off x="1588484" y="1779204"/>
              <a:ext cx="48749" cy="39272"/>
            </a:xfrm>
            <a:custGeom>
              <a:rect b="b" l="l" r="r" t="t"/>
              <a:pathLst>
                <a:path extrusionOk="0" h="2275" w="2824">
                  <a:moveTo>
                    <a:pt x="406" y="1"/>
                  </a:moveTo>
                  <a:cubicBezTo>
                    <a:pt x="150" y="1"/>
                    <a:pt x="1" y="442"/>
                    <a:pt x="274" y="565"/>
                  </a:cubicBezTo>
                  <a:cubicBezTo>
                    <a:pt x="672" y="745"/>
                    <a:pt x="1038" y="961"/>
                    <a:pt x="1364" y="1247"/>
                  </a:cubicBezTo>
                  <a:cubicBezTo>
                    <a:pt x="1682" y="1523"/>
                    <a:pt x="1908" y="1864"/>
                    <a:pt x="2186" y="2170"/>
                  </a:cubicBezTo>
                  <a:cubicBezTo>
                    <a:pt x="2252" y="2244"/>
                    <a:pt x="2328" y="2275"/>
                    <a:pt x="2402" y="2275"/>
                  </a:cubicBezTo>
                  <a:cubicBezTo>
                    <a:pt x="2621" y="2275"/>
                    <a:pt x="2824" y="2005"/>
                    <a:pt x="2699" y="1769"/>
                  </a:cubicBezTo>
                  <a:cubicBezTo>
                    <a:pt x="2275" y="947"/>
                    <a:pt x="1338" y="356"/>
                    <a:pt x="501" y="21"/>
                  </a:cubicBezTo>
                  <a:cubicBezTo>
                    <a:pt x="468" y="7"/>
                    <a:pt x="436" y="1"/>
                    <a:pt x="40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"/>
            <p:cNvSpPr/>
            <p:nvPr/>
          </p:nvSpPr>
          <p:spPr>
            <a:xfrm>
              <a:off x="1577418" y="1830009"/>
              <a:ext cx="64113" cy="70207"/>
            </a:xfrm>
            <a:custGeom>
              <a:rect b="b" l="l" r="r" t="t"/>
              <a:pathLst>
                <a:path extrusionOk="0" h="4067" w="3714">
                  <a:moveTo>
                    <a:pt x="420" y="1"/>
                  </a:moveTo>
                  <a:cubicBezTo>
                    <a:pt x="210" y="1"/>
                    <a:pt x="0" y="229"/>
                    <a:pt x="124" y="478"/>
                  </a:cubicBezTo>
                  <a:cubicBezTo>
                    <a:pt x="787" y="1812"/>
                    <a:pt x="1833" y="3190"/>
                    <a:pt x="3089" y="4015"/>
                  </a:cubicBezTo>
                  <a:cubicBezTo>
                    <a:pt x="3143" y="4051"/>
                    <a:pt x="3198" y="4066"/>
                    <a:pt x="3252" y="4066"/>
                  </a:cubicBezTo>
                  <a:cubicBezTo>
                    <a:pt x="3509" y="4066"/>
                    <a:pt x="3713" y="3701"/>
                    <a:pt x="3487" y="3484"/>
                  </a:cubicBezTo>
                  <a:cubicBezTo>
                    <a:pt x="2403" y="2425"/>
                    <a:pt x="1460" y="1475"/>
                    <a:pt x="673" y="154"/>
                  </a:cubicBezTo>
                  <a:cubicBezTo>
                    <a:pt x="608" y="46"/>
                    <a:pt x="514" y="1"/>
                    <a:pt x="42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"/>
            <p:cNvSpPr/>
            <p:nvPr/>
          </p:nvSpPr>
          <p:spPr>
            <a:xfrm>
              <a:off x="1520037" y="1702230"/>
              <a:ext cx="48249" cy="59159"/>
            </a:xfrm>
            <a:custGeom>
              <a:rect b="b" l="l" r="r" t="t"/>
              <a:pathLst>
                <a:path extrusionOk="0" h="3427" w="2795">
                  <a:moveTo>
                    <a:pt x="375" y="1"/>
                  </a:moveTo>
                  <a:cubicBezTo>
                    <a:pt x="180" y="1"/>
                    <a:pt x="0" y="181"/>
                    <a:pt x="133" y="396"/>
                  </a:cubicBezTo>
                  <a:cubicBezTo>
                    <a:pt x="750" y="1382"/>
                    <a:pt x="1413" y="2367"/>
                    <a:pt x="2114" y="3297"/>
                  </a:cubicBezTo>
                  <a:cubicBezTo>
                    <a:pt x="2185" y="3388"/>
                    <a:pt x="2281" y="3427"/>
                    <a:pt x="2375" y="3427"/>
                  </a:cubicBezTo>
                  <a:cubicBezTo>
                    <a:pt x="2591" y="3427"/>
                    <a:pt x="2794" y="3219"/>
                    <a:pt x="2645" y="2978"/>
                  </a:cubicBezTo>
                  <a:cubicBezTo>
                    <a:pt x="2017" y="2002"/>
                    <a:pt x="1327" y="1038"/>
                    <a:pt x="614" y="118"/>
                  </a:cubicBezTo>
                  <a:cubicBezTo>
                    <a:pt x="549" y="36"/>
                    <a:pt x="460" y="1"/>
                    <a:pt x="37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"/>
            <p:cNvSpPr/>
            <p:nvPr/>
          </p:nvSpPr>
          <p:spPr>
            <a:xfrm>
              <a:off x="1379759" y="1751084"/>
              <a:ext cx="17332" cy="73676"/>
            </a:xfrm>
            <a:custGeom>
              <a:rect b="b" l="l" r="r" t="t"/>
              <a:pathLst>
                <a:path extrusionOk="0" h="4268" w="1004">
                  <a:moveTo>
                    <a:pt x="341" y="0"/>
                  </a:moveTo>
                  <a:cubicBezTo>
                    <a:pt x="179" y="0"/>
                    <a:pt x="1" y="142"/>
                    <a:pt x="30" y="353"/>
                  </a:cubicBezTo>
                  <a:cubicBezTo>
                    <a:pt x="216" y="1602"/>
                    <a:pt x="31" y="2752"/>
                    <a:pt x="33" y="3991"/>
                  </a:cubicBezTo>
                  <a:cubicBezTo>
                    <a:pt x="35" y="4173"/>
                    <a:pt x="170" y="4267"/>
                    <a:pt x="310" y="4267"/>
                  </a:cubicBezTo>
                  <a:cubicBezTo>
                    <a:pt x="427" y="4267"/>
                    <a:pt x="548" y="4201"/>
                    <a:pt x="596" y="4066"/>
                  </a:cubicBezTo>
                  <a:cubicBezTo>
                    <a:pt x="1004" y="2876"/>
                    <a:pt x="828" y="1416"/>
                    <a:pt x="578" y="204"/>
                  </a:cubicBezTo>
                  <a:cubicBezTo>
                    <a:pt x="548" y="61"/>
                    <a:pt x="448" y="0"/>
                    <a:pt x="34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"/>
            <p:cNvSpPr/>
            <p:nvPr/>
          </p:nvSpPr>
          <p:spPr>
            <a:xfrm>
              <a:off x="1400077" y="1846736"/>
              <a:ext cx="20767" cy="75178"/>
            </a:xfrm>
            <a:custGeom>
              <a:rect b="b" l="l" r="r" t="t"/>
              <a:pathLst>
                <a:path extrusionOk="0" h="4355" w="1203">
                  <a:moveTo>
                    <a:pt x="624" y="0"/>
                  </a:moveTo>
                  <a:cubicBezTo>
                    <a:pt x="500" y="0"/>
                    <a:pt x="373" y="84"/>
                    <a:pt x="373" y="236"/>
                  </a:cubicBezTo>
                  <a:cubicBezTo>
                    <a:pt x="387" y="876"/>
                    <a:pt x="406" y="1514"/>
                    <a:pt x="343" y="2147"/>
                  </a:cubicBezTo>
                  <a:cubicBezTo>
                    <a:pt x="283" y="2787"/>
                    <a:pt x="78" y="3392"/>
                    <a:pt x="16" y="4026"/>
                  </a:cubicBezTo>
                  <a:cubicBezTo>
                    <a:pt x="1" y="4228"/>
                    <a:pt x="186" y="4355"/>
                    <a:pt x="364" y="4355"/>
                  </a:cubicBezTo>
                  <a:cubicBezTo>
                    <a:pt x="475" y="4355"/>
                    <a:pt x="584" y="4305"/>
                    <a:pt x="638" y="4192"/>
                  </a:cubicBezTo>
                  <a:cubicBezTo>
                    <a:pt x="1203" y="3040"/>
                    <a:pt x="1152" y="1399"/>
                    <a:pt x="852" y="173"/>
                  </a:cubicBezTo>
                  <a:cubicBezTo>
                    <a:pt x="823" y="55"/>
                    <a:pt x="724" y="0"/>
                    <a:pt x="62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"/>
            <p:cNvSpPr/>
            <p:nvPr/>
          </p:nvSpPr>
          <p:spPr>
            <a:xfrm>
              <a:off x="1392344" y="1943131"/>
              <a:ext cx="18730" cy="49785"/>
            </a:xfrm>
            <a:custGeom>
              <a:rect b="b" l="l" r="r" t="t"/>
              <a:pathLst>
                <a:path extrusionOk="0" h="2884" w="1085">
                  <a:moveTo>
                    <a:pt x="671" y="0"/>
                  </a:moveTo>
                  <a:cubicBezTo>
                    <a:pt x="540" y="0"/>
                    <a:pt x="417" y="76"/>
                    <a:pt x="381" y="254"/>
                  </a:cubicBezTo>
                  <a:cubicBezTo>
                    <a:pt x="220" y="1022"/>
                    <a:pt x="119" y="1806"/>
                    <a:pt x="23" y="2589"/>
                  </a:cubicBezTo>
                  <a:cubicBezTo>
                    <a:pt x="0" y="2778"/>
                    <a:pt x="163" y="2883"/>
                    <a:pt x="325" y="2883"/>
                  </a:cubicBezTo>
                  <a:cubicBezTo>
                    <a:pt x="454" y="2883"/>
                    <a:pt x="583" y="2816"/>
                    <a:pt x="615" y="2670"/>
                  </a:cubicBezTo>
                  <a:cubicBezTo>
                    <a:pt x="782" y="1928"/>
                    <a:pt x="943" y="1186"/>
                    <a:pt x="1046" y="435"/>
                  </a:cubicBezTo>
                  <a:cubicBezTo>
                    <a:pt x="1084" y="175"/>
                    <a:pt x="869" y="0"/>
                    <a:pt x="67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"/>
            <p:cNvSpPr/>
            <p:nvPr/>
          </p:nvSpPr>
          <p:spPr>
            <a:xfrm>
              <a:off x="1320496" y="1805099"/>
              <a:ext cx="37563" cy="88470"/>
            </a:xfrm>
            <a:custGeom>
              <a:rect b="b" l="l" r="r" t="t"/>
              <a:pathLst>
                <a:path extrusionOk="0" h="5125" w="2176">
                  <a:moveTo>
                    <a:pt x="1865" y="1"/>
                  </a:moveTo>
                  <a:cubicBezTo>
                    <a:pt x="1786" y="1"/>
                    <a:pt x="1711" y="37"/>
                    <a:pt x="1670" y="124"/>
                  </a:cubicBezTo>
                  <a:cubicBezTo>
                    <a:pt x="1004" y="1545"/>
                    <a:pt x="274" y="3171"/>
                    <a:pt x="34" y="4730"/>
                  </a:cubicBezTo>
                  <a:cubicBezTo>
                    <a:pt x="0" y="4936"/>
                    <a:pt x="194" y="5124"/>
                    <a:pt x="371" y="5124"/>
                  </a:cubicBezTo>
                  <a:cubicBezTo>
                    <a:pt x="459" y="5124"/>
                    <a:pt x="543" y="5077"/>
                    <a:pt x="592" y="4961"/>
                  </a:cubicBezTo>
                  <a:cubicBezTo>
                    <a:pt x="1223" y="3482"/>
                    <a:pt x="1608" y="1843"/>
                    <a:pt x="2117" y="311"/>
                  </a:cubicBezTo>
                  <a:cubicBezTo>
                    <a:pt x="2175" y="136"/>
                    <a:pt x="2015" y="1"/>
                    <a:pt x="186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"/>
            <p:cNvSpPr/>
            <p:nvPr/>
          </p:nvSpPr>
          <p:spPr>
            <a:xfrm>
              <a:off x="1338501" y="1890204"/>
              <a:ext cx="39393" cy="81583"/>
            </a:xfrm>
            <a:custGeom>
              <a:rect b="b" l="l" r="r" t="t"/>
              <a:pathLst>
                <a:path extrusionOk="0" h="4726" w="2282">
                  <a:moveTo>
                    <a:pt x="2058" y="0"/>
                  </a:moveTo>
                  <a:cubicBezTo>
                    <a:pt x="1999" y="0"/>
                    <a:pt x="1939" y="29"/>
                    <a:pt x="1900" y="95"/>
                  </a:cubicBezTo>
                  <a:cubicBezTo>
                    <a:pt x="1491" y="763"/>
                    <a:pt x="1226" y="1539"/>
                    <a:pt x="919" y="2259"/>
                  </a:cubicBezTo>
                  <a:cubicBezTo>
                    <a:pt x="633" y="2933"/>
                    <a:pt x="331" y="3598"/>
                    <a:pt x="89" y="4287"/>
                  </a:cubicBezTo>
                  <a:cubicBezTo>
                    <a:pt x="0" y="4529"/>
                    <a:pt x="239" y="4725"/>
                    <a:pt x="455" y="4725"/>
                  </a:cubicBezTo>
                  <a:cubicBezTo>
                    <a:pt x="566" y="4725"/>
                    <a:pt x="671" y="4674"/>
                    <a:pt x="724" y="4551"/>
                  </a:cubicBezTo>
                  <a:cubicBezTo>
                    <a:pt x="1010" y="3876"/>
                    <a:pt x="1252" y="3187"/>
                    <a:pt x="1500" y="2497"/>
                  </a:cubicBezTo>
                  <a:cubicBezTo>
                    <a:pt x="1763" y="1762"/>
                    <a:pt x="2096" y="1014"/>
                    <a:pt x="2254" y="241"/>
                  </a:cubicBezTo>
                  <a:cubicBezTo>
                    <a:pt x="2281" y="102"/>
                    <a:pt x="2170" y="0"/>
                    <a:pt x="205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"/>
            <p:cNvSpPr/>
            <p:nvPr/>
          </p:nvSpPr>
          <p:spPr>
            <a:xfrm>
              <a:off x="1233319" y="1731784"/>
              <a:ext cx="56966" cy="46989"/>
            </a:xfrm>
            <a:custGeom>
              <a:rect b="b" l="l" r="r" t="t"/>
              <a:pathLst>
                <a:path extrusionOk="0" h="2722" w="3300">
                  <a:moveTo>
                    <a:pt x="2872" y="0"/>
                  </a:moveTo>
                  <a:cubicBezTo>
                    <a:pt x="2807" y="0"/>
                    <a:pt x="2739" y="22"/>
                    <a:pt x="2678" y="75"/>
                  </a:cubicBezTo>
                  <a:cubicBezTo>
                    <a:pt x="1818" y="784"/>
                    <a:pt x="993" y="1544"/>
                    <a:pt x="183" y="2314"/>
                  </a:cubicBezTo>
                  <a:cubicBezTo>
                    <a:pt x="0" y="2488"/>
                    <a:pt x="172" y="2722"/>
                    <a:pt x="371" y="2722"/>
                  </a:cubicBezTo>
                  <a:cubicBezTo>
                    <a:pt x="427" y="2722"/>
                    <a:pt x="486" y="2703"/>
                    <a:pt x="539" y="2659"/>
                  </a:cubicBezTo>
                  <a:cubicBezTo>
                    <a:pt x="1407" y="1961"/>
                    <a:pt x="2270" y="1237"/>
                    <a:pt x="3088" y="478"/>
                  </a:cubicBezTo>
                  <a:cubicBezTo>
                    <a:pt x="3299" y="275"/>
                    <a:pt x="3101" y="0"/>
                    <a:pt x="287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"/>
            <p:cNvSpPr/>
            <p:nvPr/>
          </p:nvSpPr>
          <p:spPr>
            <a:xfrm>
              <a:off x="1281119" y="1932118"/>
              <a:ext cx="36873" cy="59297"/>
            </a:xfrm>
            <a:custGeom>
              <a:rect b="b" l="l" r="r" t="t"/>
              <a:pathLst>
                <a:path extrusionOk="0" h="3435" w="2136">
                  <a:moveTo>
                    <a:pt x="1715" y="0"/>
                  </a:moveTo>
                  <a:cubicBezTo>
                    <a:pt x="1620" y="0"/>
                    <a:pt x="1526" y="48"/>
                    <a:pt x="1465" y="163"/>
                  </a:cubicBezTo>
                  <a:cubicBezTo>
                    <a:pt x="968" y="1096"/>
                    <a:pt x="548" y="2088"/>
                    <a:pt x="98" y="3049"/>
                  </a:cubicBezTo>
                  <a:cubicBezTo>
                    <a:pt x="1" y="3250"/>
                    <a:pt x="174" y="3434"/>
                    <a:pt x="343" y="3434"/>
                  </a:cubicBezTo>
                  <a:cubicBezTo>
                    <a:pt x="421" y="3434"/>
                    <a:pt x="498" y="3396"/>
                    <a:pt x="549" y="3302"/>
                  </a:cubicBezTo>
                  <a:cubicBezTo>
                    <a:pt x="1040" y="2370"/>
                    <a:pt x="1577" y="1440"/>
                    <a:pt x="2021" y="482"/>
                  </a:cubicBezTo>
                  <a:cubicBezTo>
                    <a:pt x="2136" y="229"/>
                    <a:pt x="1923" y="0"/>
                    <a:pt x="171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"/>
            <p:cNvSpPr/>
            <p:nvPr/>
          </p:nvSpPr>
          <p:spPr>
            <a:xfrm>
              <a:off x="1173089" y="1720408"/>
              <a:ext cx="75731" cy="32574"/>
            </a:xfrm>
            <a:custGeom>
              <a:rect b="b" l="l" r="r" t="t"/>
              <a:pathLst>
                <a:path extrusionOk="0" h="1887" w="4387">
                  <a:moveTo>
                    <a:pt x="3987" y="1"/>
                  </a:moveTo>
                  <a:cubicBezTo>
                    <a:pt x="3964" y="1"/>
                    <a:pt x="3939" y="4"/>
                    <a:pt x="3913" y="12"/>
                  </a:cubicBezTo>
                  <a:cubicBezTo>
                    <a:pt x="2674" y="410"/>
                    <a:pt x="1463" y="933"/>
                    <a:pt x="251" y="1410"/>
                  </a:cubicBezTo>
                  <a:cubicBezTo>
                    <a:pt x="1" y="1508"/>
                    <a:pt x="65" y="1886"/>
                    <a:pt x="296" y="1886"/>
                  </a:cubicBezTo>
                  <a:cubicBezTo>
                    <a:pt x="321" y="1886"/>
                    <a:pt x="348" y="1882"/>
                    <a:pt x="377" y="1872"/>
                  </a:cubicBezTo>
                  <a:cubicBezTo>
                    <a:pt x="1631" y="1430"/>
                    <a:pt x="2903" y="1031"/>
                    <a:pt x="4124" y="518"/>
                  </a:cubicBezTo>
                  <a:cubicBezTo>
                    <a:pt x="4387" y="404"/>
                    <a:pt x="4236" y="1"/>
                    <a:pt x="398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"/>
            <p:cNvSpPr/>
            <p:nvPr/>
          </p:nvSpPr>
          <p:spPr>
            <a:xfrm>
              <a:off x="1112030" y="1762132"/>
              <a:ext cx="83654" cy="44451"/>
            </a:xfrm>
            <a:custGeom>
              <a:rect b="b" l="l" r="r" t="t"/>
              <a:pathLst>
                <a:path extrusionOk="0" h="2575" w="4846">
                  <a:moveTo>
                    <a:pt x="4464" y="0"/>
                  </a:moveTo>
                  <a:cubicBezTo>
                    <a:pt x="4419" y="0"/>
                    <a:pt x="4371" y="13"/>
                    <a:pt x="4321" y="41"/>
                  </a:cubicBezTo>
                  <a:cubicBezTo>
                    <a:pt x="2986" y="773"/>
                    <a:pt x="1697" y="1504"/>
                    <a:pt x="274" y="2065"/>
                  </a:cubicBezTo>
                  <a:cubicBezTo>
                    <a:pt x="1" y="2171"/>
                    <a:pt x="69" y="2574"/>
                    <a:pt x="320" y="2574"/>
                  </a:cubicBezTo>
                  <a:cubicBezTo>
                    <a:pt x="347" y="2574"/>
                    <a:pt x="377" y="2569"/>
                    <a:pt x="408" y="2559"/>
                  </a:cubicBezTo>
                  <a:cubicBezTo>
                    <a:pt x="1862" y="2043"/>
                    <a:pt x="3333" y="1409"/>
                    <a:pt x="4599" y="521"/>
                  </a:cubicBezTo>
                  <a:cubicBezTo>
                    <a:pt x="4845" y="348"/>
                    <a:pt x="4703" y="0"/>
                    <a:pt x="446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"/>
            <p:cNvSpPr/>
            <p:nvPr/>
          </p:nvSpPr>
          <p:spPr>
            <a:xfrm>
              <a:off x="1117761" y="1803320"/>
              <a:ext cx="79787" cy="44209"/>
            </a:xfrm>
            <a:custGeom>
              <a:rect b="b" l="l" r="r" t="t"/>
              <a:pathLst>
                <a:path extrusionOk="0" h="2561" w="4622">
                  <a:moveTo>
                    <a:pt x="4148" y="1"/>
                  </a:moveTo>
                  <a:cubicBezTo>
                    <a:pt x="4096" y="1"/>
                    <a:pt x="4042" y="17"/>
                    <a:pt x="3991" y="54"/>
                  </a:cubicBezTo>
                  <a:cubicBezTo>
                    <a:pt x="2821" y="901"/>
                    <a:pt x="1644" y="1577"/>
                    <a:pt x="275" y="2062"/>
                  </a:cubicBezTo>
                  <a:cubicBezTo>
                    <a:pt x="0" y="2162"/>
                    <a:pt x="73" y="2560"/>
                    <a:pt x="332" y="2560"/>
                  </a:cubicBezTo>
                  <a:cubicBezTo>
                    <a:pt x="355" y="2560"/>
                    <a:pt x="380" y="2557"/>
                    <a:pt x="407" y="2550"/>
                  </a:cubicBezTo>
                  <a:cubicBezTo>
                    <a:pt x="1850" y="2163"/>
                    <a:pt x="3225" y="1502"/>
                    <a:pt x="4391" y="561"/>
                  </a:cubicBezTo>
                  <a:cubicBezTo>
                    <a:pt x="4622" y="371"/>
                    <a:pt x="4400" y="1"/>
                    <a:pt x="414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"/>
            <p:cNvSpPr/>
            <p:nvPr/>
          </p:nvSpPr>
          <p:spPr>
            <a:xfrm>
              <a:off x="1193183" y="1991260"/>
              <a:ext cx="42535" cy="48628"/>
            </a:xfrm>
            <a:custGeom>
              <a:rect b="b" l="l" r="r" t="t"/>
              <a:pathLst>
                <a:path extrusionOk="0" h="2817" w="2464">
                  <a:moveTo>
                    <a:pt x="294" y="0"/>
                  </a:moveTo>
                  <a:cubicBezTo>
                    <a:pt x="193" y="0"/>
                    <a:pt x="86" y="70"/>
                    <a:pt x="68" y="204"/>
                  </a:cubicBezTo>
                  <a:cubicBezTo>
                    <a:pt x="0" y="719"/>
                    <a:pt x="134" y="1232"/>
                    <a:pt x="401" y="1675"/>
                  </a:cubicBezTo>
                  <a:cubicBezTo>
                    <a:pt x="747" y="2258"/>
                    <a:pt x="1331" y="2703"/>
                    <a:pt x="2011" y="2813"/>
                  </a:cubicBezTo>
                  <a:cubicBezTo>
                    <a:pt x="2028" y="2815"/>
                    <a:pt x="2045" y="2817"/>
                    <a:pt x="2061" y="2817"/>
                  </a:cubicBezTo>
                  <a:cubicBezTo>
                    <a:pt x="2353" y="2817"/>
                    <a:pt x="2464" y="2392"/>
                    <a:pt x="2147" y="2301"/>
                  </a:cubicBezTo>
                  <a:cubicBezTo>
                    <a:pt x="1165" y="2018"/>
                    <a:pt x="523" y="1234"/>
                    <a:pt x="490" y="203"/>
                  </a:cubicBezTo>
                  <a:cubicBezTo>
                    <a:pt x="486" y="66"/>
                    <a:pt x="392" y="0"/>
                    <a:pt x="29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"/>
            <p:cNvSpPr/>
            <p:nvPr/>
          </p:nvSpPr>
          <p:spPr>
            <a:xfrm>
              <a:off x="1103986" y="1845908"/>
              <a:ext cx="72744" cy="42207"/>
            </a:xfrm>
            <a:custGeom>
              <a:rect b="b" l="l" r="r" t="t"/>
              <a:pathLst>
                <a:path extrusionOk="0" h="2445" w="4214">
                  <a:moveTo>
                    <a:pt x="3748" y="1"/>
                  </a:moveTo>
                  <a:cubicBezTo>
                    <a:pt x="3694" y="1"/>
                    <a:pt x="3638" y="18"/>
                    <a:pt x="3584" y="59"/>
                  </a:cubicBezTo>
                  <a:cubicBezTo>
                    <a:pt x="2480" y="902"/>
                    <a:pt x="1423" y="1551"/>
                    <a:pt x="170" y="2140"/>
                  </a:cubicBezTo>
                  <a:cubicBezTo>
                    <a:pt x="1" y="2218"/>
                    <a:pt x="112" y="2444"/>
                    <a:pt x="264" y="2444"/>
                  </a:cubicBezTo>
                  <a:cubicBezTo>
                    <a:pt x="273" y="2444"/>
                    <a:pt x="282" y="2444"/>
                    <a:pt x="292" y="2442"/>
                  </a:cubicBezTo>
                  <a:cubicBezTo>
                    <a:pt x="1628" y="2179"/>
                    <a:pt x="2990" y="1494"/>
                    <a:pt x="3994" y="578"/>
                  </a:cubicBezTo>
                  <a:cubicBezTo>
                    <a:pt x="4213" y="375"/>
                    <a:pt x="3998" y="1"/>
                    <a:pt x="374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"/>
            <p:cNvSpPr/>
            <p:nvPr/>
          </p:nvSpPr>
          <p:spPr>
            <a:xfrm>
              <a:off x="1176127" y="2028823"/>
              <a:ext cx="39600" cy="36372"/>
            </a:xfrm>
            <a:custGeom>
              <a:rect b="b" l="l" r="r" t="t"/>
              <a:pathLst>
                <a:path extrusionOk="0" h="2107" w="2294">
                  <a:moveTo>
                    <a:pt x="210" y="0"/>
                  </a:moveTo>
                  <a:cubicBezTo>
                    <a:pt x="193" y="0"/>
                    <a:pt x="176" y="3"/>
                    <a:pt x="160" y="8"/>
                  </a:cubicBezTo>
                  <a:cubicBezTo>
                    <a:pt x="73" y="31"/>
                    <a:pt x="1" y="111"/>
                    <a:pt x="42" y="214"/>
                  </a:cubicBezTo>
                  <a:cubicBezTo>
                    <a:pt x="339" y="1059"/>
                    <a:pt x="1013" y="1713"/>
                    <a:pt x="1822" y="2076"/>
                  </a:cubicBezTo>
                  <a:cubicBezTo>
                    <a:pt x="1860" y="2096"/>
                    <a:pt x="1903" y="2106"/>
                    <a:pt x="1945" y="2106"/>
                  </a:cubicBezTo>
                  <a:cubicBezTo>
                    <a:pt x="1969" y="2106"/>
                    <a:pt x="1992" y="2103"/>
                    <a:pt x="2015" y="2097"/>
                  </a:cubicBezTo>
                  <a:cubicBezTo>
                    <a:pt x="2221" y="2042"/>
                    <a:pt x="2293" y="1713"/>
                    <a:pt x="2016" y="1608"/>
                  </a:cubicBezTo>
                  <a:cubicBezTo>
                    <a:pt x="1271" y="1308"/>
                    <a:pt x="749" y="766"/>
                    <a:pt x="355" y="82"/>
                  </a:cubicBezTo>
                  <a:cubicBezTo>
                    <a:pt x="324" y="30"/>
                    <a:pt x="268" y="0"/>
                    <a:pt x="21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"/>
            <p:cNvSpPr/>
            <p:nvPr/>
          </p:nvSpPr>
          <p:spPr>
            <a:xfrm>
              <a:off x="1029911" y="1753500"/>
              <a:ext cx="78251" cy="48784"/>
            </a:xfrm>
            <a:custGeom>
              <a:rect b="b" l="l" r="r" t="t"/>
              <a:pathLst>
                <a:path extrusionOk="0" h="2826" w="4533">
                  <a:moveTo>
                    <a:pt x="4110" y="1"/>
                  </a:moveTo>
                  <a:cubicBezTo>
                    <a:pt x="4064" y="1"/>
                    <a:pt x="4014" y="13"/>
                    <a:pt x="3963" y="42"/>
                  </a:cubicBezTo>
                  <a:cubicBezTo>
                    <a:pt x="2697" y="761"/>
                    <a:pt x="1457" y="1547"/>
                    <a:pt x="241" y="2326"/>
                  </a:cubicBezTo>
                  <a:cubicBezTo>
                    <a:pt x="0" y="2482"/>
                    <a:pt x="145" y="2826"/>
                    <a:pt x="379" y="2826"/>
                  </a:cubicBezTo>
                  <a:cubicBezTo>
                    <a:pt x="421" y="2826"/>
                    <a:pt x="467" y="2814"/>
                    <a:pt x="514" y="2788"/>
                  </a:cubicBezTo>
                  <a:cubicBezTo>
                    <a:pt x="1773" y="2071"/>
                    <a:pt x="3041" y="1337"/>
                    <a:pt x="4261" y="550"/>
                  </a:cubicBezTo>
                  <a:cubicBezTo>
                    <a:pt x="4533" y="380"/>
                    <a:pt x="4369" y="1"/>
                    <a:pt x="411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"/>
            <p:cNvSpPr/>
            <p:nvPr/>
          </p:nvSpPr>
          <p:spPr>
            <a:xfrm>
              <a:off x="1038007" y="1831148"/>
              <a:ext cx="53099" cy="38357"/>
            </a:xfrm>
            <a:custGeom>
              <a:rect b="b" l="l" r="r" t="t"/>
              <a:pathLst>
                <a:path extrusionOk="0" h="2222" w="3076">
                  <a:moveTo>
                    <a:pt x="2670" y="1"/>
                  </a:moveTo>
                  <a:cubicBezTo>
                    <a:pt x="2619" y="1"/>
                    <a:pt x="2564" y="17"/>
                    <a:pt x="2508" y="54"/>
                  </a:cubicBezTo>
                  <a:cubicBezTo>
                    <a:pt x="1720" y="583"/>
                    <a:pt x="971" y="1181"/>
                    <a:pt x="213" y="1743"/>
                  </a:cubicBezTo>
                  <a:cubicBezTo>
                    <a:pt x="0" y="1900"/>
                    <a:pt x="126" y="2222"/>
                    <a:pt x="333" y="2222"/>
                  </a:cubicBezTo>
                  <a:cubicBezTo>
                    <a:pt x="376" y="2222"/>
                    <a:pt x="423" y="2207"/>
                    <a:pt x="471" y="2175"/>
                  </a:cubicBezTo>
                  <a:cubicBezTo>
                    <a:pt x="1253" y="1648"/>
                    <a:pt x="2061" y="1146"/>
                    <a:pt x="2820" y="585"/>
                  </a:cubicBezTo>
                  <a:cubicBezTo>
                    <a:pt x="3075" y="393"/>
                    <a:pt x="2922" y="1"/>
                    <a:pt x="267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5" name="Google Shape;655;p2"/>
          <p:cNvGrpSpPr/>
          <p:nvPr/>
        </p:nvGrpSpPr>
        <p:grpSpPr>
          <a:xfrm>
            <a:off x="8310285" y="1512846"/>
            <a:ext cx="679348" cy="637419"/>
            <a:chOff x="891532" y="2489185"/>
            <a:chExt cx="855063" cy="877626"/>
          </a:xfrm>
        </p:grpSpPr>
        <p:sp>
          <p:nvSpPr>
            <p:cNvPr id="656" name="Google Shape;656;p2"/>
            <p:cNvSpPr/>
            <p:nvPr/>
          </p:nvSpPr>
          <p:spPr>
            <a:xfrm>
              <a:off x="1113705" y="2489185"/>
              <a:ext cx="538452" cy="644703"/>
            </a:xfrm>
            <a:custGeom>
              <a:rect b="b" l="l" r="r" t="t"/>
              <a:pathLst>
                <a:path extrusionOk="0" h="37347" w="31192">
                  <a:moveTo>
                    <a:pt x="12856" y="1"/>
                  </a:moveTo>
                  <a:cubicBezTo>
                    <a:pt x="8003" y="1"/>
                    <a:pt x="1" y="8912"/>
                    <a:pt x="1" y="19225"/>
                  </a:cubicBezTo>
                  <a:cubicBezTo>
                    <a:pt x="1" y="29448"/>
                    <a:pt x="1496" y="37346"/>
                    <a:pt x="12567" y="37346"/>
                  </a:cubicBezTo>
                  <a:cubicBezTo>
                    <a:pt x="12663" y="37346"/>
                    <a:pt x="12759" y="37345"/>
                    <a:pt x="12856" y="37344"/>
                  </a:cubicBezTo>
                  <a:cubicBezTo>
                    <a:pt x="31192" y="37121"/>
                    <a:pt x="24572" y="29051"/>
                    <a:pt x="24572" y="18738"/>
                  </a:cubicBezTo>
                  <a:cubicBezTo>
                    <a:pt x="24572" y="8427"/>
                    <a:pt x="17711" y="1"/>
                    <a:pt x="1285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"/>
            <p:cNvSpPr/>
            <p:nvPr/>
          </p:nvSpPr>
          <p:spPr>
            <a:xfrm>
              <a:off x="1278616" y="2623851"/>
              <a:ext cx="109600" cy="105560"/>
            </a:xfrm>
            <a:custGeom>
              <a:rect b="b" l="l" r="r" t="t"/>
              <a:pathLst>
                <a:path extrusionOk="0" h="6115" w="6349">
                  <a:moveTo>
                    <a:pt x="4212" y="1813"/>
                  </a:moveTo>
                  <a:cubicBezTo>
                    <a:pt x="3955" y="2503"/>
                    <a:pt x="3690" y="3168"/>
                    <a:pt x="3465" y="3684"/>
                  </a:cubicBezTo>
                  <a:cubicBezTo>
                    <a:pt x="3074" y="3029"/>
                    <a:pt x="2720" y="2434"/>
                    <a:pt x="2437" y="1958"/>
                  </a:cubicBezTo>
                  <a:cubicBezTo>
                    <a:pt x="2719" y="1935"/>
                    <a:pt x="3015" y="1910"/>
                    <a:pt x="3307" y="1887"/>
                  </a:cubicBezTo>
                  <a:cubicBezTo>
                    <a:pt x="3611" y="1862"/>
                    <a:pt x="3918" y="1838"/>
                    <a:pt x="4212" y="1813"/>
                  </a:cubicBezTo>
                  <a:close/>
                  <a:moveTo>
                    <a:pt x="5460" y="0"/>
                  </a:moveTo>
                  <a:cubicBezTo>
                    <a:pt x="5423" y="0"/>
                    <a:pt x="5386" y="3"/>
                    <a:pt x="5349" y="8"/>
                  </a:cubicBezTo>
                  <a:cubicBezTo>
                    <a:pt x="4842" y="72"/>
                    <a:pt x="3994" y="140"/>
                    <a:pt x="3172" y="206"/>
                  </a:cubicBezTo>
                  <a:cubicBezTo>
                    <a:pt x="2298" y="276"/>
                    <a:pt x="1473" y="342"/>
                    <a:pt x="929" y="411"/>
                  </a:cubicBezTo>
                  <a:cubicBezTo>
                    <a:pt x="326" y="487"/>
                    <a:pt x="0" y="1155"/>
                    <a:pt x="310" y="1678"/>
                  </a:cubicBezTo>
                  <a:cubicBezTo>
                    <a:pt x="310" y="1678"/>
                    <a:pt x="1413" y="3541"/>
                    <a:pt x="2680" y="5657"/>
                  </a:cubicBezTo>
                  <a:cubicBezTo>
                    <a:pt x="2853" y="5945"/>
                    <a:pt x="3150" y="6114"/>
                    <a:pt x="3472" y="6114"/>
                  </a:cubicBezTo>
                  <a:cubicBezTo>
                    <a:pt x="3504" y="6113"/>
                    <a:pt x="3536" y="6112"/>
                    <a:pt x="3568" y="6109"/>
                  </a:cubicBezTo>
                  <a:cubicBezTo>
                    <a:pt x="4063" y="6056"/>
                    <a:pt x="4574" y="6004"/>
                    <a:pt x="6254" y="1118"/>
                  </a:cubicBezTo>
                  <a:cubicBezTo>
                    <a:pt x="6348" y="841"/>
                    <a:pt x="6294" y="538"/>
                    <a:pt x="6110" y="312"/>
                  </a:cubicBezTo>
                  <a:cubicBezTo>
                    <a:pt x="5950" y="114"/>
                    <a:pt x="5710" y="0"/>
                    <a:pt x="54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"/>
            <p:cNvSpPr/>
            <p:nvPr/>
          </p:nvSpPr>
          <p:spPr>
            <a:xfrm>
              <a:off x="1244540" y="2550347"/>
              <a:ext cx="57985" cy="71380"/>
            </a:xfrm>
            <a:custGeom>
              <a:rect b="b" l="l" r="r" t="t"/>
              <a:pathLst>
                <a:path extrusionOk="0" h="4135" w="3359">
                  <a:moveTo>
                    <a:pt x="1679" y="0"/>
                  </a:moveTo>
                  <a:cubicBezTo>
                    <a:pt x="752" y="0"/>
                    <a:pt x="0" y="926"/>
                    <a:pt x="0" y="2067"/>
                  </a:cubicBezTo>
                  <a:cubicBezTo>
                    <a:pt x="0" y="3209"/>
                    <a:pt x="752" y="4134"/>
                    <a:pt x="1679" y="4134"/>
                  </a:cubicBezTo>
                  <a:cubicBezTo>
                    <a:pt x="2605" y="4134"/>
                    <a:pt x="3358" y="3209"/>
                    <a:pt x="3358" y="2067"/>
                  </a:cubicBezTo>
                  <a:cubicBezTo>
                    <a:pt x="3358" y="926"/>
                    <a:pt x="2605" y="0"/>
                    <a:pt x="16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"/>
            <p:cNvSpPr/>
            <p:nvPr/>
          </p:nvSpPr>
          <p:spPr>
            <a:xfrm>
              <a:off x="1349532" y="2544995"/>
              <a:ext cx="57985" cy="71380"/>
            </a:xfrm>
            <a:custGeom>
              <a:rect b="b" l="l" r="r" t="t"/>
              <a:pathLst>
                <a:path extrusionOk="0" h="4135" w="3359">
                  <a:moveTo>
                    <a:pt x="1679" y="1"/>
                  </a:moveTo>
                  <a:cubicBezTo>
                    <a:pt x="737" y="1"/>
                    <a:pt x="0" y="908"/>
                    <a:pt x="0" y="2067"/>
                  </a:cubicBezTo>
                  <a:cubicBezTo>
                    <a:pt x="0" y="3226"/>
                    <a:pt x="737" y="4135"/>
                    <a:pt x="1679" y="4135"/>
                  </a:cubicBezTo>
                  <a:cubicBezTo>
                    <a:pt x="2621" y="4135"/>
                    <a:pt x="3358" y="3227"/>
                    <a:pt x="3358" y="2067"/>
                  </a:cubicBezTo>
                  <a:cubicBezTo>
                    <a:pt x="3358" y="908"/>
                    <a:pt x="2621" y="1"/>
                    <a:pt x="16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"/>
            <p:cNvSpPr/>
            <p:nvPr/>
          </p:nvSpPr>
          <p:spPr>
            <a:xfrm>
              <a:off x="891532" y="2489185"/>
              <a:ext cx="855063" cy="877626"/>
            </a:xfrm>
            <a:custGeom>
              <a:rect b="b" l="l" r="r" t="t"/>
              <a:pathLst>
                <a:path extrusionOk="0" h="50840" w="49533">
                  <a:moveTo>
                    <a:pt x="27807" y="20354"/>
                  </a:moveTo>
                  <a:cubicBezTo>
                    <a:pt x="28755" y="20354"/>
                    <a:pt x="29592" y="20595"/>
                    <a:pt x="30192" y="21055"/>
                  </a:cubicBezTo>
                  <a:cubicBezTo>
                    <a:pt x="30342" y="21173"/>
                    <a:pt x="30481" y="21306"/>
                    <a:pt x="30607" y="21450"/>
                  </a:cubicBezTo>
                  <a:lnTo>
                    <a:pt x="24031" y="21572"/>
                  </a:lnTo>
                  <a:cubicBezTo>
                    <a:pt x="25029" y="20909"/>
                    <a:pt x="26173" y="20453"/>
                    <a:pt x="27442" y="20366"/>
                  </a:cubicBezTo>
                  <a:cubicBezTo>
                    <a:pt x="27565" y="20358"/>
                    <a:pt x="27687" y="20354"/>
                    <a:pt x="27807" y="20354"/>
                  </a:cubicBezTo>
                  <a:close/>
                  <a:moveTo>
                    <a:pt x="31531" y="23120"/>
                  </a:moveTo>
                  <a:cubicBezTo>
                    <a:pt x="31606" y="23329"/>
                    <a:pt x="31677" y="23543"/>
                    <a:pt x="31742" y="23765"/>
                  </a:cubicBezTo>
                  <a:cubicBezTo>
                    <a:pt x="29811" y="23841"/>
                    <a:pt x="27870" y="23879"/>
                    <a:pt x="25930" y="23879"/>
                  </a:cubicBezTo>
                  <a:cubicBezTo>
                    <a:pt x="24506" y="23879"/>
                    <a:pt x="23083" y="23858"/>
                    <a:pt x="21664" y="23817"/>
                  </a:cubicBezTo>
                  <a:cubicBezTo>
                    <a:pt x="21801" y="23639"/>
                    <a:pt x="21947" y="23463"/>
                    <a:pt x="22097" y="23291"/>
                  </a:cubicBezTo>
                  <a:lnTo>
                    <a:pt x="22097" y="23290"/>
                  </a:lnTo>
                  <a:cubicBezTo>
                    <a:pt x="22108" y="23290"/>
                    <a:pt x="22117" y="23293"/>
                    <a:pt x="22127" y="23293"/>
                  </a:cubicBezTo>
                  <a:lnTo>
                    <a:pt x="22144" y="23293"/>
                  </a:lnTo>
                  <a:lnTo>
                    <a:pt x="31531" y="23120"/>
                  </a:lnTo>
                  <a:close/>
                  <a:moveTo>
                    <a:pt x="36354" y="11473"/>
                  </a:moveTo>
                  <a:lnTo>
                    <a:pt x="36354" y="11473"/>
                  </a:lnTo>
                  <a:cubicBezTo>
                    <a:pt x="38718" y="12308"/>
                    <a:pt x="40925" y="13432"/>
                    <a:pt x="42821" y="14462"/>
                  </a:cubicBezTo>
                  <a:cubicBezTo>
                    <a:pt x="44691" y="15477"/>
                    <a:pt x="46594" y="16618"/>
                    <a:pt x="47502" y="18422"/>
                  </a:cubicBezTo>
                  <a:cubicBezTo>
                    <a:pt x="47713" y="18841"/>
                    <a:pt x="47787" y="19182"/>
                    <a:pt x="47715" y="19410"/>
                  </a:cubicBezTo>
                  <a:cubicBezTo>
                    <a:pt x="47617" y="19720"/>
                    <a:pt x="47176" y="19904"/>
                    <a:pt x="46771" y="19904"/>
                  </a:cubicBezTo>
                  <a:cubicBezTo>
                    <a:pt x="46701" y="19904"/>
                    <a:pt x="46632" y="19898"/>
                    <a:pt x="46567" y="19887"/>
                  </a:cubicBezTo>
                  <a:cubicBezTo>
                    <a:pt x="46280" y="19839"/>
                    <a:pt x="46113" y="19806"/>
                    <a:pt x="45959" y="19744"/>
                  </a:cubicBezTo>
                  <a:cubicBezTo>
                    <a:pt x="45917" y="19714"/>
                    <a:pt x="45878" y="19683"/>
                    <a:pt x="45833" y="19653"/>
                  </a:cubicBezTo>
                  <a:lnTo>
                    <a:pt x="45830" y="19652"/>
                  </a:lnTo>
                  <a:cubicBezTo>
                    <a:pt x="45616" y="19508"/>
                    <a:pt x="45399" y="19368"/>
                    <a:pt x="45185" y="19235"/>
                  </a:cubicBezTo>
                  <a:cubicBezTo>
                    <a:pt x="45046" y="19147"/>
                    <a:pt x="44890" y="19105"/>
                    <a:pt x="44736" y="19105"/>
                  </a:cubicBezTo>
                  <a:cubicBezTo>
                    <a:pt x="44467" y="19105"/>
                    <a:pt x="44204" y="19233"/>
                    <a:pt x="44041" y="19471"/>
                  </a:cubicBezTo>
                  <a:cubicBezTo>
                    <a:pt x="43785" y="19844"/>
                    <a:pt x="43868" y="20353"/>
                    <a:pt x="44231" y="20623"/>
                  </a:cubicBezTo>
                  <a:cubicBezTo>
                    <a:pt x="44576" y="20880"/>
                    <a:pt x="44825" y="21058"/>
                    <a:pt x="45085" y="21194"/>
                  </a:cubicBezTo>
                  <a:cubicBezTo>
                    <a:pt x="45923" y="21810"/>
                    <a:pt x="46207" y="22382"/>
                    <a:pt x="46178" y="22725"/>
                  </a:cubicBezTo>
                  <a:cubicBezTo>
                    <a:pt x="46163" y="22914"/>
                    <a:pt x="46045" y="23060"/>
                    <a:pt x="45830" y="23158"/>
                  </a:cubicBezTo>
                  <a:cubicBezTo>
                    <a:pt x="45685" y="23223"/>
                    <a:pt x="45494" y="23263"/>
                    <a:pt x="45266" y="23263"/>
                  </a:cubicBezTo>
                  <a:cubicBezTo>
                    <a:pt x="44747" y="23263"/>
                    <a:pt x="44035" y="23055"/>
                    <a:pt x="43230" y="22458"/>
                  </a:cubicBezTo>
                  <a:cubicBezTo>
                    <a:pt x="43080" y="22346"/>
                    <a:pt x="42904" y="22292"/>
                    <a:pt x="42729" y="22292"/>
                  </a:cubicBezTo>
                  <a:cubicBezTo>
                    <a:pt x="42487" y="22292"/>
                    <a:pt x="42248" y="22397"/>
                    <a:pt x="42081" y="22596"/>
                  </a:cubicBezTo>
                  <a:cubicBezTo>
                    <a:pt x="41795" y="22938"/>
                    <a:pt x="41825" y="23444"/>
                    <a:pt x="42151" y="23750"/>
                  </a:cubicBezTo>
                  <a:cubicBezTo>
                    <a:pt x="42992" y="24539"/>
                    <a:pt x="43622" y="25764"/>
                    <a:pt x="43134" y="26484"/>
                  </a:cubicBezTo>
                  <a:cubicBezTo>
                    <a:pt x="42902" y="26828"/>
                    <a:pt x="42452" y="26978"/>
                    <a:pt x="41990" y="26978"/>
                  </a:cubicBezTo>
                  <a:cubicBezTo>
                    <a:pt x="41712" y="26978"/>
                    <a:pt x="41430" y="26924"/>
                    <a:pt x="41187" y="26824"/>
                  </a:cubicBezTo>
                  <a:cubicBezTo>
                    <a:pt x="40395" y="26500"/>
                    <a:pt x="39723" y="25788"/>
                    <a:pt x="39128" y="25121"/>
                  </a:cubicBezTo>
                  <a:cubicBezTo>
                    <a:pt x="39128" y="20463"/>
                    <a:pt x="38162" y="15786"/>
                    <a:pt x="36354" y="11473"/>
                  </a:cubicBezTo>
                  <a:close/>
                  <a:moveTo>
                    <a:pt x="32164" y="25436"/>
                  </a:moveTo>
                  <a:cubicBezTo>
                    <a:pt x="32294" y="25989"/>
                    <a:pt x="32426" y="26564"/>
                    <a:pt x="32549" y="27154"/>
                  </a:cubicBezTo>
                  <a:cubicBezTo>
                    <a:pt x="32264" y="27155"/>
                    <a:pt x="31979" y="27155"/>
                    <a:pt x="31694" y="27155"/>
                  </a:cubicBezTo>
                  <a:cubicBezTo>
                    <a:pt x="27796" y="27155"/>
                    <a:pt x="23863" y="27070"/>
                    <a:pt x="19966" y="26899"/>
                  </a:cubicBezTo>
                  <a:cubicBezTo>
                    <a:pt x="20132" y="26473"/>
                    <a:pt x="20312" y="26051"/>
                    <a:pt x="20518" y="25640"/>
                  </a:cubicBezTo>
                  <a:cubicBezTo>
                    <a:pt x="20546" y="25585"/>
                    <a:pt x="20577" y="25531"/>
                    <a:pt x="20605" y="25476"/>
                  </a:cubicBezTo>
                  <a:cubicBezTo>
                    <a:pt x="22365" y="25538"/>
                    <a:pt x="24132" y="25571"/>
                    <a:pt x="25905" y="25572"/>
                  </a:cubicBezTo>
                  <a:cubicBezTo>
                    <a:pt x="27997" y="25572"/>
                    <a:pt x="30086" y="25523"/>
                    <a:pt x="32164" y="25436"/>
                  </a:cubicBezTo>
                  <a:close/>
                  <a:moveTo>
                    <a:pt x="12980" y="13440"/>
                  </a:moveTo>
                  <a:lnTo>
                    <a:pt x="12980" y="13440"/>
                  </a:lnTo>
                  <a:cubicBezTo>
                    <a:pt x="11501" y="17068"/>
                    <a:pt x="10598" y="20709"/>
                    <a:pt x="10553" y="23327"/>
                  </a:cubicBezTo>
                  <a:cubicBezTo>
                    <a:pt x="10523" y="25054"/>
                    <a:pt x="10667" y="26518"/>
                    <a:pt x="10994" y="27824"/>
                  </a:cubicBezTo>
                  <a:cubicBezTo>
                    <a:pt x="10961" y="27869"/>
                    <a:pt x="10929" y="27911"/>
                    <a:pt x="10897" y="27956"/>
                  </a:cubicBezTo>
                  <a:cubicBezTo>
                    <a:pt x="10074" y="29075"/>
                    <a:pt x="9468" y="29830"/>
                    <a:pt x="8723" y="29830"/>
                  </a:cubicBezTo>
                  <a:cubicBezTo>
                    <a:pt x="8681" y="29830"/>
                    <a:pt x="8639" y="29827"/>
                    <a:pt x="8597" y="29823"/>
                  </a:cubicBezTo>
                  <a:cubicBezTo>
                    <a:pt x="8141" y="29776"/>
                    <a:pt x="7846" y="29575"/>
                    <a:pt x="7669" y="29195"/>
                  </a:cubicBezTo>
                  <a:cubicBezTo>
                    <a:pt x="7341" y="28491"/>
                    <a:pt x="7500" y="27414"/>
                    <a:pt x="7864" y="26704"/>
                  </a:cubicBezTo>
                  <a:cubicBezTo>
                    <a:pt x="7930" y="26602"/>
                    <a:pt x="7992" y="26497"/>
                    <a:pt x="8051" y="26389"/>
                  </a:cubicBezTo>
                  <a:cubicBezTo>
                    <a:pt x="8268" y="25994"/>
                    <a:pt x="8137" y="25498"/>
                    <a:pt x="7753" y="25263"/>
                  </a:cubicBezTo>
                  <a:cubicBezTo>
                    <a:pt x="7616" y="25180"/>
                    <a:pt x="7464" y="25139"/>
                    <a:pt x="7313" y="25139"/>
                  </a:cubicBezTo>
                  <a:cubicBezTo>
                    <a:pt x="7043" y="25139"/>
                    <a:pt x="6777" y="25270"/>
                    <a:pt x="6615" y="25510"/>
                  </a:cubicBezTo>
                  <a:cubicBezTo>
                    <a:pt x="6546" y="25611"/>
                    <a:pt x="6480" y="25719"/>
                    <a:pt x="6418" y="25835"/>
                  </a:cubicBezTo>
                  <a:cubicBezTo>
                    <a:pt x="5747" y="26854"/>
                    <a:pt x="4711" y="27369"/>
                    <a:pt x="3952" y="27369"/>
                  </a:cubicBezTo>
                  <a:cubicBezTo>
                    <a:pt x="3906" y="27369"/>
                    <a:pt x="3860" y="27367"/>
                    <a:pt x="3816" y="27363"/>
                  </a:cubicBezTo>
                  <a:cubicBezTo>
                    <a:pt x="3696" y="27353"/>
                    <a:pt x="3410" y="27310"/>
                    <a:pt x="3352" y="27136"/>
                  </a:cubicBezTo>
                  <a:cubicBezTo>
                    <a:pt x="3246" y="26823"/>
                    <a:pt x="3523" y="25799"/>
                    <a:pt x="5321" y="24151"/>
                  </a:cubicBezTo>
                  <a:cubicBezTo>
                    <a:pt x="5337" y="24137"/>
                    <a:pt x="5354" y="24122"/>
                    <a:pt x="5368" y="24107"/>
                  </a:cubicBezTo>
                  <a:cubicBezTo>
                    <a:pt x="5688" y="23789"/>
                    <a:pt x="5700" y="23276"/>
                    <a:pt x="5397" y="22943"/>
                  </a:cubicBezTo>
                  <a:cubicBezTo>
                    <a:pt x="5231" y="22761"/>
                    <a:pt x="5003" y="22667"/>
                    <a:pt x="4773" y="22667"/>
                  </a:cubicBezTo>
                  <a:cubicBezTo>
                    <a:pt x="4584" y="22667"/>
                    <a:pt x="4394" y="22731"/>
                    <a:pt x="4237" y="22860"/>
                  </a:cubicBezTo>
                  <a:cubicBezTo>
                    <a:pt x="4082" y="22929"/>
                    <a:pt x="3795" y="22967"/>
                    <a:pt x="3476" y="22967"/>
                  </a:cubicBezTo>
                  <a:cubicBezTo>
                    <a:pt x="2879" y="22967"/>
                    <a:pt x="2167" y="22835"/>
                    <a:pt x="1979" y="22532"/>
                  </a:cubicBezTo>
                  <a:cubicBezTo>
                    <a:pt x="1971" y="22520"/>
                    <a:pt x="1301" y="21297"/>
                    <a:pt x="6621" y="17339"/>
                  </a:cubicBezTo>
                  <a:cubicBezTo>
                    <a:pt x="8566" y="15891"/>
                    <a:pt x="10593" y="14766"/>
                    <a:pt x="12739" y="13575"/>
                  </a:cubicBezTo>
                  <a:cubicBezTo>
                    <a:pt x="12820" y="13530"/>
                    <a:pt x="12900" y="13484"/>
                    <a:pt x="12980" y="13440"/>
                  </a:cubicBezTo>
                  <a:close/>
                  <a:moveTo>
                    <a:pt x="19415" y="28565"/>
                  </a:moveTo>
                  <a:cubicBezTo>
                    <a:pt x="23471" y="28750"/>
                    <a:pt x="27573" y="28845"/>
                    <a:pt x="31634" y="28845"/>
                  </a:cubicBezTo>
                  <a:cubicBezTo>
                    <a:pt x="32041" y="28845"/>
                    <a:pt x="32449" y="28844"/>
                    <a:pt x="32856" y="28842"/>
                  </a:cubicBezTo>
                  <a:cubicBezTo>
                    <a:pt x="32951" y="29457"/>
                    <a:pt x="33023" y="30082"/>
                    <a:pt x="33062" y="30707"/>
                  </a:cubicBezTo>
                  <a:lnTo>
                    <a:pt x="18964" y="30441"/>
                  </a:lnTo>
                  <a:cubicBezTo>
                    <a:pt x="19090" y="29807"/>
                    <a:pt x="19240" y="29182"/>
                    <a:pt x="19415" y="28565"/>
                  </a:cubicBezTo>
                  <a:close/>
                  <a:moveTo>
                    <a:pt x="25414" y="1690"/>
                  </a:moveTo>
                  <a:cubicBezTo>
                    <a:pt x="27519" y="1690"/>
                    <a:pt x="29583" y="3235"/>
                    <a:pt x="31726" y="6414"/>
                  </a:cubicBezTo>
                  <a:cubicBezTo>
                    <a:pt x="35428" y="11906"/>
                    <a:pt x="37458" y="18577"/>
                    <a:pt x="37442" y="25200"/>
                  </a:cubicBezTo>
                  <a:cubicBezTo>
                    <a:pt x="37438" y="27375"/>
                    <a:pt x="37195" y="29044"/>
                    <a:pt x="36677" y="30452"/>
                  </a:cubicBezTo>
                  <a:cubicBezTo>
                    <a:pt x="36234" y="31656"/>
                    <a:pt x="35530" y="32760"/>
                    <a:pt x="34638" y="33714"/>
                  </a:cubicBezTo>
                  <a:cubicBezTo>
                    <a:pt x="35104" y="30547"/>
                    <a:pt x="34336" y="27286"/>
                    <a:pt x="33693" y="24577"/>
                  </a:cubicBezTo>
                  <a:cubicBezTo>
                    <a:pt x="33243" y="22673"/>
                    <a:pt x="32715" y="20868"/>
                    <a:pt x="31218" y="19720"/>
                  </a:cubicBezTo>
                  <a:cubicBezTo>
                    <a:pt x="30329" y="19036"/>
                    <a:pt x="29141" y="18668"/>
                    <a:pt x="27827" y="18668"/>
                  </a:cubicBezTo>
                  <a:cubicBezTo>
                    <a:pt x="27662" y="18668"/>
                    <a:pt x="27496" y="18674"/>
                    <a:pt x="27327" y="18686"/>
                  </a:cubicBezTo>
                  <a:cubicBezTo>
                    <a:pt x="23357" y="18956"/>
                    <a:pt x="20428" y="22065"/>
                    <a:pt x="19012" y="24885"/>
                  </a:cubicBezTo>
                  <a:cubicBezTo>
                    <a:pt x="17630" y="27636"/>
                    <a:pt x="17126" y="30748"/>
                    <a:pt x="16764" y="33618"/>
                  </a:cubicBezTo>
                  <a:cubicBezTo>
                    <a:pt x="16190" y="33120"/>
                    <a:pt x="15651" y="32584"/>
                    <a:pt x="15151" y="32011"/>
                  </a:cubicBezTo>
                  <a:cubicBezTo>
                    <a:pt x="14203" y="30925"/>
                    <a:pt x="13528" y="29877"/>
                    <a:pt x="13083" y="28811"/>
                  </a:cubicBezTo>
                  <a:cubicBezTo>
                    <a:pt x="12469" y="27333"/>
                    <a:pt x="12201" y="25601"/>
                    <a:pt x="12240" y="23357"/>
                  </a:cubicBezTo>
                  <a:cubicBezTo>
                    <a:pt x="12372" y="15825"/>
                    <a:pt x="19397" y="1690"/>
                    <a:pt x="25414" y="1690"/>
                  </a:cubicBezTo>
                  <a:close/>
                  <a:moveTo>
                    <a:pt x="18673" y="32122"/>
                  </a:moveTo>
                  <a:lnTo>
                    <a:pt x="33074" y="32393"/>
                  </a:lnTo>
                  <a:cubicBezTo>
                    <a:pt x="33038" y="33102"/>
                    <a:pt x="32943" y="33805"/>
                    <a:pt x="32769" y="34489"/>
                  </a:cubicBezTo>
                  <a:cubicBezTo>
                    <a:pt x="32135" y="34501"/>
                    <a:pt x="31501" y="34507"/>
                    <a:pt x="30867" y="34507"/>
                  </a:cubicBezTo>
                  <a:cubicBezTo>
                    <a:pt x="26717" y="34507"/>
                    <a:pt x="22570" y="34242"/>
                    <a:pt x="18452" y="33710"/>
                  </a:cubicBezTo>
                  <a:cubicBezTo>
                    <a:pt x="18520" y="33182"/>
                    <a:pt x="18593" y="32652"/>
                    <a:pt x="18673" y="32122"/>
                  </a:cubicBezTo>
                  <a:close/>
                  <a:moveTo>
                    <a:pt x="19476" y="35526"/>
                  </a:moveTo>
                  <a:lnTo>
                    <a:pt x="19476" y="35526"/>
                  </a:lnTo>
                  <a:cubicBezTo>
                    <a:pt x="23250" y="35964"/>
                    <a:pt x="27062" y="36198"/>
                    <a:pt x="30863" y="36198"/>
                  </a:cubicBezTo>
                  <a:cubicBezTo>
                    <a:pt x="30984" y="36198"/>
                    <a:pt x="31103" y="36193"/>
                    <a:pt x="31223" y="36193"/>
                  </a:cubicBezTo>
                  <a:cubicBezTo>
                    <a:pt x="29820" y="36863"/>
                    <a:pt x="28268" y="37272"/>
                    <a:pt x="26668" y="37335"/>
                  </a:cubicBezTo>
                  <a:cubicBezTo>
                    <a:pt x="26507" y="37342"/>
                    <a:pt x="26346" y="37345"/>
                    <a:pt x="26185" y="37345"/>
                  </a:cubicBezTo>
                  <a:cubicBezTo>
                    <a:pt x="23897" y="37345"/>
                    <a:pt x="21585" y="36700"/>
                    <a:pt x="19476" y="35526"/>
                  </a:cubicBezTo>
                  <a:close/>
                  <a:moveTo>
                    <a:pt x="25414" y="1"/>
                  </a:moveTo>
                  <a:cubicBezTo>
                    <a:pt x="21076" y="1"/>
                    <a:pt x="16902" y="5144"/>
                    <a:pt x="14088" y="10954"/>
                  </a:cubicBezTo>
                  <a:cubicBezTo>
                    <a:pt x="13982" y="10968"/>
                    <a:pt x="13881" y="11002"/>
                    <a:pt x="13787" y="11054"/>
                  </a:cubicBezTo>
                  <a:cubicBezTo>
                    <a:pt x="13162" y="11410"/>
                    <a:pt x="12540" y="11755"/>
                    <a:pt x="11922" y="12098"/>
                  </a:cubicBezTo>
                  <a:cubicBezTo>
                    <a:pt x="9726" y="13317"/>
                    <a:pt x="7650" y="14470"/>
                    <a:pt x="5615" y="15984"/>
                  </a:cubicBezTo>
                  <a:cubicBezTo>
                    <a:pt x="1697" y="18900"/>
                    <a:pt x="1" y="21035"/>
                    <a:pt x="278" y="22702"/>
                  </a:cubicBezTo>
                  <a:cubicBezTo>
                    <a:pt x="414" y="23517"/>
                    <a:pt x="1012" y="24133"/>
                    <a:pt x="1961" y="24439"/>
                  </a:cubicBezTo>
                  <a:cubicBezTo>
                    <a:pt x="2179" y="24506"/>
                    <a:pt x="2402" y="24558"/>
                    <a:pt x="2628" y="24591"/>
                  </a:cubicBezTo>
                  <a:cubicBezTo>
                    <a:pt x="1575" y="26011"/>
                    <a:pt x="1536" y="27021"/>
                    <a:pt x="1756" y="27674"/>
                  </a:cubicBezTo>
                  <a:cubicBezTo>
                    <a:pt x="2017" y="28447"/>
                    <a:pt x="2732" y="28958"/>
                    <a:pt x="3668" y="29041"/>
                  </a:cubicBezTo>
                  <a:cubicBezTo>
                    <a:pt x="3759" y="29050"/>
                    <a:pt x="3853" y="29054"/>
                    <a:pt x="3949" y="29054"/>
                  </a:cubicBezTo>
                  <a:cubicBezTo>
                    <a:pt x="4522" y="29054"/>
                    <a:pt x="5176" y="28900"/>
                    <a:pt x="5818" y="28577"/>
                  </a:cubicBezTo>
                  <a:cubicBezTo>
                    <a:pt x="5848" y="29039"/>
                    <a:pt x="5949" y="29493"/>
                    <a:pt x="6142" y="29905"/>
                  </a:cubicBezTo>
                  <a:cubicBezTo>
                    <a:pt x="6569" y="30823"/>
                    <a:pt x="7380" y="31390"/>
                    <a:pt x="8424" y="31498"/>
                  </a:cubicBezTo>
                  <a:cubicBezTo>
                    <a:pt x="8527" y="31509"/>
                    <a:pt x="8629" y="31515"/>
                    <a:pt x="8731" y="31515"/>
                  </a:cubicBezTo>
                  <a:cubicBezTo>
                    <a:pt x="10009" y="31515"/>
                    <a:pt x="10921" y="30659"/>
                    <a:pt x="11662" y="29737"/>
                  </a:cubicBezTo>
                  <a:cubicBezTo>
                    <a:pt x="12173" y="30875"/>
                    <a:pt x="12895" y="31985"/>
                    <a:pt x="13882" y="33117"/>
                  </a:cubicBezTo>
                  <a:cubicBezTo>
                    <a:pt x="15488" y="34962"/>
                    <a:pt x="17419" y="36426"/>
                    <a:pt x="19504" y="37437"/>
                  </a:cubicBezTo>
                  <a:cubicBezTo>
                    <a:pt x="19465" y="38667"/>
                    <a:pt x="19427" y="41015"/>
                    <a:pt x="19389" y="43294"/>
                  </a:cubicBezTo>
                  <a:cubicBezTo>
                    <a:pt x="19374" y="44240"/>
                    <a:pt x="19358" y="45199"/>
                    <a:pt x="19343" y="46083"/>
                  </a:cubicBezTo>
                  <a:cubicBezTo>
                    <a:pt x="18265" y="46695"/>
                    <a:pt x="17026" y="48017"/>
                    <a:pt x="16269" y="48894"/>
                  </a:cubicBezTo>
                  <a:cubicBezTo>
                    <a:pt x="15961" y="49246"/>
                    <a:pt x="15999" y="49781"/>
                    <a:pt x="16353" y="50086"/>
                  </a:cubicBezTo>
                  <a:cubicBezTo>
                    <a:pt x="16513" y="50224"/>
                    <a:pt x="16709" y="50292"/>
                    <a:pt x="16904" y="50292"/>
                  </a:cubicBezTo>
                  <a:cubicBezTo>
                    <a:pt x="17142" y="50292"/>
                    <a:pt x="17379" y="50191"/>
                    <a:pt x="17546" y="49995"/>
                  </a:cubicBezTo>
                  <a:cubicBezTo>
                    <a:pt x="18126" y="49323"/>
                    <a:pt x="18766" y="48678"/>
                    <a:pt x="19301" y="48200"/>
                  </a:cubicBezTo>
                  <a:lnTo>
                    <a:pt x="19301" y="48200"/>
                  </a:lnTo>
                  <a:cubicBezTo>
                    <a:pt x="19289" y="48693"/>
                    <a:pt x="19278" y="49110"/>
                    <a:pt x="19267" y="49413"/>
                  </a:cubicBezTo>
                  <a:cubicBezTo>
                    <a:pt x="19249" y="49878"/>
                    <a:pt x="19613" y="50269"/>
                    <a:pt x="20078" y="50287"/>
                  </a:cubicBezTo>
                  <a:lnTo>
                    <a:pt x="20110" y="50287"/>
                  </a:lnTo>
                  <a:cubicBezTo>
                    <a:pt x="20563" y="50287"/>
                    <a:pt x="20935" y="49928"/>
                    <a:pt x="20952" y="49475"/>
                  </a:cubicBezTo>
                  <a:cubicBezTo>
                    <a:pt x="20961" y="49224"/>
                    <a:pt x="20970" y="48896"/>
                    <a:pt x="20980" y="48514"/>
                  </a:cubicBezTo>
                  <a:cubicBezTo>
                    <a:pt x="21270" y="49083"/>
                    <a:pt x="21520" y="49671"/>
                    <a:pt x="21732" y="50273"/>
                  </a:cubicBezTo>
                  <a:cubicBezTo>
                    <a:pt x="21849" y="50612"/>
                    <a:pt x="22168" y="50839"/>
                    <a:pt x="22528" y="50839"/>
                  </a:cubicBezTo>
                  <a:cubicBezTo>
                    <a:pt x="22621" y="50839"/>
                    <a:pt x="22715" y="50823"/>
                    <a:pt x="22804" y="50792"/>
                  </a:cubicBezTo>
                  <a:cubicBezTo>
                    <a:pt x="23244" y="50640"/>
                    <a:pt x="23476" y="50159"/>
                    <a:pt x="23324" y="49720"/>
                  </a:cubicBezTo>
                  <a:cubicBezTo>
                    <a:pt x="22806" y="48232"/>
                    <a:pt x="22021" y="46512"/>
                    <a:pt x="21031" y="45943"/>
                  </a:cubicBezTo>
                  <a:cubicBezTo>
                    <a:pt x="21046" y="45104"/>
                    <a:pt x="21060" y="44207"/>
                    <a:pt x="21075" y="43320"/>
                  </a:cubicBezTo>
                  <a:cubicBezTo>
                    <a:pt x="21106" y="41401"/>
                    <a:pt x="21138" y="39434"/>
                    <a:pt x="21171" y="38137"/>
                  </a:cubicBezTo>
                  <a:cubicBezTo>
                    <a:pt x="22805" y="38718"/>
                    <a:pt x="24505" y="39028"/>
                    <a:pt x="26194" y="39028"/>
                  </a:cubicBezTo>
                  <a:cubicBezTo>
                    <a:pt x="26375" y="39028"/>
                    <a:pt x="26556" y="39023"/>
                    <a:pt x="26737" y="39017"/>
                  </a:cubicBezTo>
                  <a:cubicBezTo>
                    <a:pt x="27795" y="38975"/>
                    <a:pt x="28835" y="38796"/>
                    <a:pt x="29836" y="38508"/>
                  </a:cubicBezTo>
                  <a:lnTo>
                    <a:pt x="29836" y="38508"/>
                  </a:lnTo>
                  <a:cubicBezTo>
                    <a:pt x="29802" y="39718"/>
                    <a:pt x="29769" y="41494"/>
                    <a:pt x="29737" y="43232"/>
                  </a:cubicBezTo>
                  <a:cubicBezTo>
                    <a:pt x="29722" y="44019"/>
                    <a:pt x="29707" y="44814"/>
                    <a:pt x="29692" y="45562"/>
                  </a:cubicBezTo>
                  <a:cubicBezTo>
                    <a:pt x="28591" y="46146"/>
                    <a:pt x="27297" y="47520"/>
                    <a:pt x="26516" y="48426"/>
                  </a:cubicBezTo>
                  <a:cubicBezTo>
                    <a:pt x="26205" y="48778"/>
                    <a:pt x="26242" y="49316"/>
                    <a:pt x="26597" y="49622"/>
                  </a:cubicBezTo>
                  <a:cubicBezTo>
                    <a:pt x="26756" y="49760"/>
                    <a:pt x="26952" y="49827"/>
                    <a:pt x="27147" y="49827"/>
                  </a:cubicBezTo>
                  <a:cubicBezTo>
                    <a:pt x="27387" y="49827"/>
                    <a:pt x="27626" y="49725"/>
                    <a:pt x="27793" y="49528"/>
                  </a:cubicBezTo>
                  <a:cubicBezTo>
                    <a:pt x="28408" y="48814"/>
                    <a:pt x="29092" y="48130"/>
                    <a:pt x="29645" y="47647"/>
                  </a:cubicBezTo>
                  <a:lnTo>
                    <a:pt x="29645" y="47647"/>
                  </a:lnTo>
                  <a:cubicBezTo>
                    <a:pt x="29634" y="48053"/>
                    <a:pt x="29624" y="48409"/>
                    <a:pt x="29613" y="48690"/>
                  </a:cubicBezTo>
                  <a:cubicBezTo>
                    <a:pt x="29596" y="49156"/>
                    <a:pt x="29959" y="49546"/>
                    <a:pt x="30425" y="49564"/>
                  </a:cubicBezTo>
                  <a:lnTo>
                    <a:pt x="30457" y="49564"/>
                  </a:lnTo>
                  <a:cubicBezTo>
                    <a:pt x="30910" y="49563"/>
                    <a:pt x="31282" y="49205"/>
                    <a:pt x="31299" y="48753"/>
                  </a:cubicBezTo>
                  <a:cubicBezTo>
                    <a:pt x="31304" y="48599"/>
                    <a:pt x="31310" y="48420"/>
                    <a:pt x="31315" y="48227"/>
                  </a:cubicBezTo>
                  <a:cubicBezTo>
                    <a:pt x="31568" y="48740"/>
                    <a:pt x="31790" y="49267"/>
                    <a:pt x="31979" y="49807"/>
                  </a:cubicBezTo>
                  <a:cubicBezTo>
                    <a:pt x="32097" y="50145"/>
                    <a:pt x="32416" y="50373"/>
                    <a:pt x="32775" y="50373"/>
                  </a:cubicBezTo>
                  <a:cubicBezTo>
                    <a:pt x="32870" y="50373"/>
                    <a:pt x="32963" y="50357"/>
                    <a:pt x="33052" y="50326"/>
                  </a:cubicBezTo>
                  <a:cubicBezTo>
                    <a:pt x="33492" y="50172"/>
                    <a:pt x="33725" y="49692"/>
                    <a:pt x="33572" y="49253"/>
                  </a:cubicBezTo>
                  <a:cubicBezTo>
                    <a:pt x="33072" y="47815"/>
                    <a:pt x="32322" y="46162"/>
                    <a:pt x="31378" y="45540"/>
                  </a:cubicBezTo>
                  <a:cubicBezTo>
                    <a:pt x="31393" y="44807"/>
                    <a:pt x="31408" y="44031"/>
                    <a:pt x="31422" y="43263"/>
                  </a:cubicBezTo>
                  <a:cubicBezTo>
                    <a:pt x="31461" y="41171"/>
                    <a:pt x="31502" y="39015"/>
                    <a:pt x="31542" y="37892"/>
                  </a:cubicBezTo>
                  <a:cubicBezTo>
                    <a:pt x="34631" y="36535"/>
                    <a:pt x="37146" y="34061"/>
                    <a:pt x="38261" y="31031"/>
                  </a:cubicBezTo>
                  <a:cubicBezTo>
                    <a:pt x="38709" y="29813"/>
                    <a:pt x="38925" y="28552"/>
                    <a:pt x="39031" y="27412"/>
                  </a:cubicBezTo>
                  <a:cubicBezTo>
                    <a:pt x="39476" y="27797"/>
                    <a:pt x="39976" y="28146"/>
                    <a:pt x="40550" y="28381"/>
                  </a:cubicBezTo>
                  <a:cubicBezTo>
                    <a:pt x="40981" y="28558"/>
                    <a:pt x="41480" y="28656"/>
                    <a:pt x="41983" y="28656"/>
                  </a:cubicBezTo>
                  <a:cubicBezTo>
                    <a:pt x="42953" y="28656"/>
                    <a:pt x="43945" y="28291"/>
                    <a:pt x="44533" y="27426"/>
                  </a:cubicBezTo>
                  <a:cubicBezTo>
                    <a:pt x="45057" y="26651"/>
                    <a:pt x="45108" y="25773"/>
                    <a:pt x="44861" y="24926"/>
                  </a:cubicBezTo>
                  <a:lnTo>
                    <a:pt x="44861" y="24926"/>
                  </a:lnTo>
                  <a:cubicBezTo>
                    <a:pt x="44999" y="24942"/>
                    <a:pt x="45135" y="24949"/>
                    <a:pt x="45269" y="24949"/>
                  </a:cubicBezTo>
                  <a:cubicBezTo>
                    <a:pt x="45717" y="24949"/>
                    <a:pt x="46141" y="24863"/>
                    <a:pt x="46526" y="24689"/>
                  </a:cubicBezTo>
                  <a:cubicBezTo>
                    <a:pt x="47294" y="24342"/>
                    <a:pt x="47793" y="23659"/>
                    <a:pt x="47861" y="22861"/>
                  </a:cubicBezTo>
                  <a:cubicBezTo>
                    <a:pt x="47888" y="22532"/>
                    <a:pt x="47853" y="22044"/>
                    <a:pt x="47571" y="21477"/>
                  </a:cubicBezTo>
                  <a:cubicBezTo>
                    <a:pt x="48357" y="21264"/>
                    <a:pt x="49063" y="20740"/>
                    <a:pt x="49325" y="19914"/>
                  </a:cubicBezTo>
                  <a:cubicBezTo>
                    <a:pt x="49533" y="19255"/>
                    <a:pt x="49426" y="18496"/>
                    <a:pt x="49006" y="17662"/>
                  </a:cubicBezTo>
                  <a:cubicBezTo>
                    <a:pt x="47880" y="15424"/>
                    <a:pt x="45637" y="14071"/>
                    <a:pt x="43624" y="12979"/>
                  </a:cubicBezTo>
                  <a:cubicBezTo>
                    <a:pt x="41274" y="11703"/>
                    <a:pt x="38461" y="10279"/>
                    <a:pt x="35406" y="9390"/>
                  </a:cubicBezTo>
                  <a:cubicBezTo>
                    <a:pt x="35404" y="9390"/>
                    <a:pt x="35400" y="9390"/>
                    <a:pt x="35397" y="9388"/>
                  </a:cubicBezTo>
                  <a:cubicBezTo>
                    <a:pt x="34723" y="8033"/>
                    <a:pt x="33967" y="6721"/>
                    <a:pt x="33123" y="5469"/>
                  </a:cubicBezTo>
                  <a:cubicBezTo>
                    <a:pt x="30644" y="1790"/>
                    <a:pt x="28122" y="1"/>
                    <a:pt x="254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"/>
          <p:cNvSpPr txBox="1"/>
          <p:nvPr>
            <p:ph idx="1" type="subTitle"/>
          </p:nvPr>
        </p:nvSpPr>
        <p:spPr>
          <a:xfrm>
            <a:off x="5128375" y="2356525"/>
            <a:ext cx="2916000" cy="18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En los conjuntos de datos, los valores faltantes se pueden representar como '?', 'Nan', 'N / A', celda en blanco o, a veces, '-999', 'inf', '-inf'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Los valores faltantes presentan un obstáculo a la hora de crear modelos predictivos, análisis de clusters, reportes, etc.</a:t>
            </a:r>
            <a:endParaRPr/>
          </a:p>
        </p:txBody>
      </p:sp>
      <p:grpSp>
        <p:nvGrpSpPr>
          <p:cNvPr id="666" name="Google Shape;666;p3"/>
          <p:cNvGrpSpPr/>
          <p:nvPr/>
        </p:nvGrpSpPr>
        <p:grpSpPr>
          <a:xfrm>
            <a:off x="7710847" y="293543"/>
            <a:ext cx="1117542" cy="1038572"/>
            <a:chOff x="1339725" y="238075"/>
            <a:chExt cx="2758000" cy="2769525"/>
          </a:xfrm>
        </p:grpSpPr>
        <p:sp>
          <p:nvSpPr>
            <p:cNvPr id="667" name="Google Shape;667;p3"/>
            <p:cNvSpPr/>
            <p:nvPr/>
          </p:nvSpPr>
          <p:spPr>
            <a:xfrm>
              <a:off x="3231675" y="770775"/>
              <a:ext cx="141425" cy="180375"/>
            </a:xfrm>
            <a:custGeom>
              <a:rect b="b" l="l" r="r" t="t"/>
              <a:pathLst>
                <a:path extrusionOk="0" h="7215" w="5657">
                  <a:moveTo>
                    <a:pt x="4822" y="1"/>
                  </a:moveTo>
                  <a:cubicBezTo>
                    <a:pt x="4455" y="363"/>
                    <a:pt x="4163" y="739"/>
                    <a:pt x="3791" y="990"/>
                  </a:cubicBezTo>
                  <a:cubicBezTo>
                    <a:pt x="3246" y="1361"/>
                    <a:pt x="2645" y="1640"/>
                    <a:pt x="2068" y="1956"/>
                  </a:cubicBezTo>
                  <a:cubicBezTo>
                    <a:pt x="1220" y="2424"/>
                    <a:pt x="1022" y="2827"/>
                    <a:pt x="1155" y="3795"/>
                  </a:cubicBezTo>
                  <a:cubicBezTo>
                    <a:pt x="1311" y="4922"/>
                    <a:pt x="1114" y="5949"/>
                    <a:pt x="284" y="6792"/>
                  </a:cubicBezTo>
                  <a:cubicBezTo>
                    <a:pt x="183" y="6893"/>
                    <a:pt x="97" y="7013"/>
                    <a:pt x="0" y="7122"/>
                  </a:cubicBezTo>
                  <a:cubicBezTo>
                    <a:pt x="23" y="7151"/>
                    <a:pt x="43" y="7182"/>
                    <a:pt x="59" y="7215"/>
                  </a:cubicBezTo>
                  <a:cubicBezTo>
                    <a:pt x="188" y="7154"/>
                    <a:pt x="326" y="7114"/>
                    <a:pt x="436" y="7040"/>
                  </a:cubicBezTo>
                  <a:cubicBezTo>
                    <a:pt x="1153" y="6555"/>
                    <a:pt x="1916" y="6327"/>
                    <a:pt x="2766" y="6327"/>
                  </a:cubicBezTo>
                  <a:cubicBezTo>
                    <a:pt x="2873" y="6327"/>
                    <a:pt x="2980" y="6331"/>
                    <a:pt x="3090" y="6338"/>
                  </a:cubicBezTo>
                  <a:cubicBezTo>
                    <a:pt x="3108" y="6339"/>
                    <a:pt x="3126" y="6340"/>
                    <a:pt x="3145" y="6340"/>
                  </a:cubicBezTo>
                  <a:cubicBezTo>
                    <a:pt x="3499" y="6340"/>
                    <a:pt x="3868" y="6135"/>
                    <a:pt x="4226" y="6009"/>
                  </a:cubicBezTo>
                  <a:cubicBezTo>
                    <a:pt x="4698" y="5839"/>
                    <a:pt x="4813" y="5505"/>
                    <a:pt x="4643" y="5046"/>
                  </a:cubicBezTo>
                  <a:cubicBezTo>
                    <a:pt x="4437" y="4497"/>
                    <a:pt x="4226" y="3946"/>
                    <a:pt x="4062" y="3388"/>
                  </a:cubicBezTo>
                  <a:cubicBezTo>
                    <a:pt x="3786" y="2494"/>
                    <a:pt x="3938" y="2259"/>
                    <a:pt x="4832" y="2008"/>
                  </a:cubicBezTo>
                  <a:cubicBezTo>
                    <a:pt x="5015" y="1957"/>
                    <a:pt x="5253" y="1884"/>
                    <a:pt x="5341" y="1741"/>
                  </a:cubicBezTo>
                  <a:cubicBezTo>
                    <a:pt x="5656" y="1215"/>
                    <a:pt x="5267" y="188"/>
                    <a:pt x="482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3159925" y="721425"/>
              <a:ext cx="175250" cy="238000"/>
            </a:xfrm>
            <a:custGeom>
              <a:rect b="b" l="l" r="r" t="t"/>
              <a:pathLst>
                <a:path extrusionOk="0" h="9520" w="7010">
                  <a:moveTo>
                    <a:pt x="6303" y="0"/>
                  </a:moveTo>
                  <a:cubicBezTo>
                    <a:pt x="5992" y="857"/>
                    <a:pt x="5551" y="1494"/>
                    <a:pt x="4827" y="1833"/>
                  </a:cubicBezTo>
                  <a:cubicBezTo>
                    <a:pt x="4217" y="2113"/>
                    <a:pt x="3582" y="2332"/>
                    <a:pt x="2929" y="2489"/>
                  </a:cubicBezTo>
                  <a:cubicBezTo>
                    <a:pt x="2311" y="2635"/>
                    <a:pt x="1916" y="2855"/>
                    <a:pt x="1701" y="3539"/>
                  </a:cubicBezTo>
                  <a:cubicBezTo>
                    <a:pt x="1476" y="4248"/>
                    <a:pt x="1018" y="4896"/>
                    <a:pt x="601" y="5523"/>
                  </a:cubicBezTo>
                  <a:cubicBezTo>
                    <a:pt x="441" y="5771"/>
                    <a:pt x="381" y="5950"/>
                    <a:pt x="396" y="6252"/>
                  </a:cubicBezTo>
                  <a:cubicBezTo>
                    <a:pt x="423" y="6802"/>
                    <a:pt x="413" y="7389"/>
                    <a:pt x="253" y="7911"/>
                  </a:cubicBezTo>
                  <a:cubicBezTo>
                    <a:pt x="1" y="8759"/>
                    <a:pt x="116" y="9139"/>
                    <a:pt x="991" y="9520"/>
                  </a:cubicBezTo>
                  <a:cubicBezTo>
                    <a:pt x="1128" y="9400"/>
                    <a:pt x="1229" y="9254"/>
                    <a:pt x="1366" y="9190"/>
                  </a:cubicBezTo>
                  <a:cubicBezTo>
                    <a:pt x="2893" y="8479"/>
                    <a:pt x="3526" y="7301"/>
                    <a:pt x="3274" y="5637"/>
                  </a:cubicBezTo>
                  <a:cubicBezTo>
                    <a:pt x="3108" y="4542"/>
                    <a:pt x="3535" y="3758"/>
                    <a:pt x="4515" y="3249"/>
                  </a:cubicBezTo>
                  <a:cubicBezTo>
                    <a:pt x="5162" y="2910"/>
                    <a:pt x="5804" y="2557"/>
                    <a:pt x="6427" y="2177"/>
                  </a:cubicBezTo>
                  <a:cubicBezTo>
                    <a:pt x="6858" y="1914"/>
                    <a:pt x="7010" y="1333"/>
                    <a:pt x="6799" y="875"/>
                  </a:cubicBezTo>
                  <a:cubicBezTo>
                    <a:pt x="6675" y="604"/>
                    <a:pt x="6505" y="351"/>
                    <a:pt x="630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3134375" y="665025"/>
              <a:ext cx="178200" cy="183475"/>
            </a:xfrm>
            <a:custGeom>
              <a:rect b="b" l="l" r="r" t="t"/>
              <a:pathLst>
                <a:path extrusionOk="0" h="7339" w="7128">
                  <a:moveTo>
                    <a:pt x="6492" y="0"/>
                  </a:moveTo>
                  <a:cubicBezTo>
                    <a:pt x="6216" y="398"/>
                    <a:pt x="5996" y="747"/>
                    <a:pt x="5748" y="1068"/>
                  </a:cubicBezTo>
                  <a:cubicBezTo>
                    <a:pt x="4951" y="2084"/>
                    <a:pt x="3860" y="2607"/>
                    <a:pt x="2632" y="2882"/>
                  </a:cubicBezTo>
                  <a:cubicBezTo>
                    <a:pt x="1728" y="3085"/>
                    <a:pt x="941" y="3506"/>
                    <a:pt x="335" y="4198"/>
                  </a:cubicBezTo>
                  <a:cubicBezTo>
                    <a:pt x="146" y="4410"/>
                    <a:pt x="1" y="4826"/>
                    <a:pt x="78" y="5069"/>
                  </a:cubicBezTo>
                  <a:cubicBezTo>
                    <a:pt x="321" y="5830"/>
                    <a:pt x="674" y="6549"/>
                    <a:pt x="1009" y="7338"/>
                  </a:cubicBezTo>
                  <a:cubicBezTo>
                    <a:pt x="1623" y="6816"/>
                    <a:pt x="1931" y="6206"/>
                    <a:pt x="2068" y="5514"/>
                  </a:cubicBezTo>
                  <a:cubicBezTo>
                    <a:pt x="2237" y="4666"/>
                    <a:pt x="2769" y="4221"/>
                    <a:pt x="3594" y="4084"/>
                  </a:cubicBezTo>
                  <a:cubicBezTo>
                    <a:pt x="3810" y="4048"/>
                    <a:pt x="4029" y="4020"/>
                    <a:pt x="4241" y="3970"/>
                  </a:cubicBezTo>
                  <a:cubicBezTo>
                    <a:pt x="5262" y="3722"/>
                    <a:pt x="6061" y="3209"/>
                    <a:pt x="6629" y="2273"/>
                  </a:cubicBezTo>
                  <a:cubicBezTo>
                    <a:pt x="7128" y="1448"/>
                    <a:pt x="6688" y="770"/>
                    <a:pt x="6492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3741475" y="306450"/>
              <a:ext cx="60075" cy="60075"/>
            </a:xfrm>
            <a:custGeom>
              <a:rect b="b" l="l" r="r" t="t"/>
              <a:pathLst>
                <a:path extrusionOk="0" h="2403" w="2403">
                  <a:moveTo>
                    <a:pt x="0" y="0"/>
                  </a:moveTo>
                  <a:lnTo>
                    <a:pt x="0" y="0"/>
                  </a:lnTo>
                  <a:cubicBezTo>
                    <a:pt x="225" y="799"/>
                    <a:pt x="1710" y="2238"/>
                    <a:pt x="2297" y="2402"/>
                  </a:cubicBezTo>
                  <a:cubicBezTo>
                    <a:pt x="2329" y="2366"/>
                    <a:pt x="2366" y="2330"/>
                    <a:pt x="2402" y="2293"/>
                  </a:cubicBezTo>
                  <a:cubicBezTo>
                    <a:pt x="1600" y="1527"/>
                    <a:pt x="797" y="767"/>
                    <a:pt x="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3659650" y="269000"/>
              <a:ext cx="180600" cy="192850"/>
            </a:xfrm>
            <a:custGeom>
              <a:rect b="b" l="l" r="r" t="t"/>
              <a:pathLst>
                <a:path extrusionOk="0" h="7714" w="7224">
                  <a:moveTo>
                    <a:pt x="0" y="0"/>
                  </a:moveTo>
                  <a:lnTo>
                    <a:pt x="0" y="0"/>
                  </a:lnTo>
                  <a:cubicBezTo>
                    <a:pt x="597" y="2705"/>
                    <a:pt x="4378" y="6729"/>
                    <a:pt x="7224" y="7714"/>
                  </a:cubicBezTo>
                  <a:cubicBezTo>
                    <a:pt x="6904" y="6830"/>
                    <a:pt x="6628" y="6046"/>
                    <a:pt x="6331" y="5271"/>
                  </a:cubicBezTo>
                  <a:cubicBezTo>
                    <a:pt x="6303" y="5193"/>
                    <a:pt x="6170" y="5147"/>
                    <a:pt x="6079" y="5101"/>
                  </a:cubicBezTo>
                  <a:cubicBezTo>
                    <a:pt x="4432" y="4273"/>
                    <a:pt x="3126" y="3113"/>
                    <a:pt x="2417" y="1367"/>
                  </a:cubicBezTo>
                  <a:cubicBezTo>
                    <a:pt x="2370" y="1251"/>
                    <a:pt x="2333" y="1087"/>
                    <a:pt x="2242" y="1045"/>
                  </a:cubicBezTo>
                  <a:cubicBezTo>
                    <a:pt x="1546" y="702"/>
                    <a:pt x="835" y="385"/>
                    <a:pt x="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3300425" y="274500"/>
              <a:ext cx="171225" cy="135700"/>
            </a:xfrm>
            <a:custGeom>
              <a:rect b="b" l="l" r="r" t="t"/>
              <a:pathLst>
                <a:path extrusionOk="0" h="5428" w="6849">
                  <a:moveTo>
                    <a:pt x="6848" y="0"/>
                  </a:moveTo>
                  <a:lnTo>
                    <a:pt x="6848" y="0"/>
                  </a:lnTo>
                  <a:cubicBezTo>
                    <a:pt x="4323" y="385"/>
                    <a:pt x="344" y="3562"/>
                    <a:pt x="1" y="5428"/>
                  </a:cubicBezTo>
                  <a:cubicBezTo>
                    <a:pt x="2572" y="3993"/>
                    <a:pt x="4974" y="2430"/>
                    <a:pt x="684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3267425" y="260150"/>
              <a:ext cx="301825" cy="222725"/>
            </a:xfrm>
            <a:custGeom>
              <a:rect b="b" l="l" r="r" t="t"/>
              <a:pathLst>
                <a:path extrusionOk="0" h="8909" w="12073">
                  <a:moveTo>
                    <a:pt x="12073" y="1"/>
                  </a:moveTo>
                  <a:lnTo>
                    <a:pt x="12073" y="1"/>
                  </a:lnTo>
                  <a:cubicBezTo>
                    <a:pt x="11303" y="70"/>
                    <a:pt x="10565" y="152"/>
                    <a:pt x="9822" y="198"/>
                  </a:cubicBezTo>
                  <a:cubicBezTo>
                    <a:pt x="9342" y="226"/>
                    <a:pt x="9039" y="432"/>
                    <a:pt x="8820" y="877"/>
                  </a:cubicBezTo>
                  <a:cubicBezTo>
                    <a:pt x="8627" y="1262"/>
                    <a:pt x="8320" y="1597"/>
                    <a:pt x="8031" y="1921"/>
                  </a:cubicBezTo>
                  <a:cubicBezTo>
                    <a:pt x="6748" y="3356"/>
                    <a:pt x="5143" y="4392"/>
                    <a:pt x="3544" y="5415"/>
                  </a:cubicBezTo>
                  <a:cubicBezTo>
                    <a:pt x="2769" y="5914"/>
                    <a:pt x="1889" y="6248"/>
                    <a:pt x="1056" y="6656"/>
                  </a:cubicBezTo>
                  <a:cubicBezTo>
                    <a:pt x="995" y="6689"/>
                    <a:pt x="909" y="6721"/>
                    <a:pt x="885" y="6771"/>
                  </a:cubicBezTo>
                  <a:cubicBezTo>
                    <a:pt x="587" y="7469"/>
                    <a:pt x="303" y="8169"/>
                    <a:pt x="0" y="8898"/>
                  </a:cubicBezTo>
                  <a:cubicBezTo>
                    <a:pt x="63" y="8905"/>
                    <a:pt x="128" y="8908"/>
                    <a:pt x="196" y="8908"/>
                  </a:cubicBezTo>
                  <a:cubicBezTo>
                    <a:pt x="3146" y="8908"/>
                    <a:pt x="11325" y="2815"/>
                    <a:pt x="12073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3260775" y="261225"/>
              <a:ext cx="577100" cy="277300"/>
            </a:xfrm>
            <a:custGeom>
              <a:rect b="b" l="l" r="r" t="t"/>
              <a:pathLst>
                <a:path extrusionOk="0" h="11092" w="23084">
                  <a:moveTo>
                    <a:pt x="13380" y="1"/>
                  </a:moveTo>
                  <a:cubicBezTo>
                    <a:pt x="12944" y="673"/>
                    <a:pt x="12610" y="1251"/>
                    <a:pt x="12215" y="1783"/>
                  </a:cubicBezTo>
                  <a:cubicBezTo>
                    <a:pt x="11913" y="2191"/>
                    <a:pt x="11514" y="2530"/>
                    <a:pt x="11194" y="2928"/>
                  </a:cubicBezTo>
                  <a:cubicBezTo>
                    <a:pt x="10157" y="4221"/>
                    <a:pt x="8989" y="5385"/>
                    <a:pt x="7587" y="6266"/>
                  </a:cubicBezTo>
                  <a:cubicBezTo>
                    <a:pt x="6037" y="7237"/>
                    <a:pt x="4456" y="8172"/>
                    <a:pt x="2833" y="9007"/>
                  </a:cubicBezTo>
                  <a:cubicBezTo>
                    <a:pt x="2159" y="9350"/>
                    <a:pt x="1339" y="9469"/>
                    <a:pt x="573" y="9552"/>
                  </a:cubicBezTo>
                  <a:cubicBezTo>
                    <a:pt x="69" y="9602"/>
                    <a:pt x="1" y="9781"/>
                    <a:pt x="51" y="10185"/>
                  </a:cubicBezTo>
                  <a:cubicBezTo>
                    <a:pt x="212" y="10169"/>
                    <a:pt x="360" y="10160"/>
                    <a:pt x="495" y="10160"/>
                  </a:cubicBezTo>
                  <a:cubicBezTo>
                    <a:pt x="1258" y="10160"/>
                    <a:pt x="1628" y="10425"/>
                    <a:pt x="1861" y="11092"/>
                  </a:cubicBezTo>
                  <a:cubicBezTo>
                    <a:pt x="2027" y="10881"/>
                    <a:pt x="2159" y="10615"/>
                    <a:pt x="2374" y="10477"/>
                  </a:cubicBezTo>
                  <a:cubicBezTo>
                    <a:pt x="2591" y="10330"/>
                    <a:pt x="2888" y="10299"/>
                    <a:pt x="3154" y="10235"/>
                  </a:cubicBezTo>
                  <a:cubicBezTo>
                    <a:pt x="5946" y="9537"/>
                    <a:pt x="8342" y="8052"/>
                    <a:pt x="10616" y="6380"/>
                  </a:cubicBezTo>
                  <a:cubicBezTo>
                    <a:pt x="11657" y="5614"/>
                    <a:pt x="12509" y="4611"/>
                    <a:pt x="13467" y="3731"/>
                  </a:cubicBezTo>
                  <a:cubicBezTo>
                    <a:pt x="13562" y="3642"/>
                    <a:pt x="13792" y="3567"/>
                    <a:pt x="13919" y="3567"/>
                  </a:cubicBezTo>
                  <a:cubicBezTo>
                    <a:pt x="13957" y="3567"/>
                    <a:pt x="13985" y="3574"/>
                    <a:pt x="13998" y="3588"/>
                  </a:cubicBezTo>
                  <a:cubicBezTo>
                    <a:pt x="14466" y="4102"/>
                    <a:pt x="14975" y="4615"/>
                    <a:pt x="15309" y="5216"/>
                  </a:cubicBezTo>
                  <a:cubicBezTo>
                    <a:pt x="16079" y="6582"/>
                    <a:pt x="17138" y="7631"/>
                    <a:pt x="18477" y="8415"/>
                  </a:cubicBezTo>
                  <a:cubicBezTo>
                    <a:pt x="19544" y="9043"/>
                    <a:pt x="20617" y="9657"/>
                    <a:pt x="21588" y="10216"/>
                  </a:cubicBezTo>
                  <a:cubicBezTo>
                    <a:pt x="22112" y="10019"/>
                    <a:pt x="22574" y="9845"/>
                    <a:pt x="23083" y="9653"/>
                  </a:cubicBezTo>
                  <a:lnTo>
                    <a:pt x="23083" y="8997"/>
                  </a:lnTo>
                  <a:cubicBezTo>
                    <a:pt x="21369" y="7915"/>
                    <a:pt x="19623" y="6903"/>
                    <a:pt x="18197" y="5455"/>
                  </a:cubicBezTo>
                  <a:cubicBezTo>
                    <a:pt x="16817" y="4052"/>
                    <a:pt x="15671" y="2502"/>
                    <a:pt x="15273" y="514"/>
                  </a:cubicBezTo>
                  <a:cubicBezTo>
                    <a:pt x="15246" y="376"/>
                    <a:pt x="15071" y="188"/>
                    <a:pt x="14938" y="170"/>
                  </a:cubicBezTo>
                  <a:cubicBezTo>
                    <a:pt x="14365" y="78"/>
                    <a:pt x="13784" y="37"/>
                    <a:pt x="1338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339725" y="238075"/>
              <a:ext cx="2758000" cy="2769525"/>
            </a:xfrm>
            <a:custGeom>
              <a:rect b="b" l="l" r="r" t="t"/>
              <a:pathLst>
                <a:path extrusionOk="0" h="110781" w="110320">
                  <a:moveTo>
                    <a:pt x="96070" y="2736"/>
                  </a:moveTo>
                  <a:lnTo>
                    <a:pt x="96070" y="2736"/>
                  </a:lnTo>
                  <a:cubicBezTo>
                    <a:pt x="96869" y="3502"/>
                    <a:pt x="97670" y="4263"/>
                    <a:pt x="98472" y="5029"/>
                  </a:cubicBezTo>
                  <a:cubicBezTo>
                    <a:pt x="98436" y="5065"/>
                    <a:pt x="98399" y="5101"/>
                    <a:pt x="98367" y="5138"/>
                  </a:cubicBezTo>
                  <a:cubicBezTo>
                    <a:pt x="97780" y="4973"/>
                    <a:pt x="96295" y="3534"/>
                    <a:pt x="96070" y="2736"/>
                  </a:cubicBezTo>
                  <a:close/>
                  <a:moveTo>
                    <a:pt x="85276" y="1457"/>
                  </a:moveTo>
                  <a:lnTo>
                    <a:pt x="85276" y="1457"/>
                  </a:lnTo>
                  <a:cubicBezTo>
                    <a:pt x="83402" y="3887"/>
                    <a:pt x="81000" y="5450"/>
                    <a:pt x="78429" y="6885"/>
                  </a:cubicBezTo>
                  <a:cubicBezTo>
                    <a:pt x="78772" y="5019"/>
                    <a:pt x="82751" y="1842"/>
                    <a:pt x="85276" y="1457"/>
                  </a:cubicBezTo>
                  <a:close/>
                  <a:moveTo>
                    <a:pt x="92797" y="1237"/>
                  </a:moveTo>
                  <a:lnTo>
                    <a:pt x="92797" y="1237"/>
                  </a:lnTo>
                  <a:cubicBezTo>
                    <a:pt x="93632" y="1622"/>
                    <a:pt x="94342" y="1939"/>
                    <a:pt x="95039" y="2282"/>
                  </a:cubicBezTo>
                  <a:cubicBezTo>
                    <a:pt x="95130" y="2324"/>
                    <a:pt x="95167" y="2488"/>
                    <a:pt x="95212" y="2604"/>
                  </a:cubicBezTo>
                  <a:cubicBezTo>
                    <a:pt x="95923" y="4350"/>
                    <a:pt x="97229" y="5509"/>
                    <a:pt x="98875" y="6338"/>
                  </a:cubicBezTo>
                  <a:cubicBezTo>
                    <a:pt x="98967" y="6385"/>
                    <a:pt x="99100" y="6430"/>
                    <a:pt x="99127" y="6508"/>
                  </a:cubicBezTo>
                  <a:cubicBezTo>
                    <a:pt x="99425" y="7283"/>
                    <a:pt x="99701" y="8067"/>
                    <a:pt x="100021" y="8951"/>
                  </a:cubicBezTo>
                  <a:cubicBezTo>
                    <a:pt x="97175" y="7966"/>
                    <a:pt x="93394" y="3942"/>
                    <a:pt x="92797" y="1237"/>
                  </a:cubicBezTo>
                  <a:close/>
                  <a:moveTo>
                    <a:pt x="89181" y="884"/>
                  </a:moveTo>
                  <a:lnTo>
                    <a:pt x="89181" y="884"/>
                  </a:lnTo>
                  <a:cubicBezTo>
                    <a:pt x="88433" y="3698"/>
                    <a:pt x="80254" y="9791"/>
                    <a:pt x="77304" y="9791"/>
                  </a:cubicBezTo>
                  <a:cubicBezTo>
                    <a:pt x="77236" y="9791"/>
                    <a:pt x="77171" y="9788"/>
                    <a:pt x="77108" y="9781"/>
                  </a:cubicBezTo>
                  <a:cubicBezTo>
                    <a:pt x="77411" y="9053"/>
                    <a:pt x="77695" y="8351"/>
                    <a:pt x="77992" y="7654"/>
                  </a:cubicBezTo>
                  <a:cubicBezTo>
                    <a:pt x="78015" y="7604"/>
                    <a:pt x="78103" y="7572"/>
                    <a:pt x="78162" y="7539"/>
                  </a:cubicBezTo>
                  <a:cubicBezTo>
                    <a:pt x="78996" y="7131"/>
                    <a:pt x="79877" y="6797"/>
                    <a:pt x="80651" y="6298"/>
                  </a:cubicBezTo>
                  <a:cubicBezTo>
                    <a:pt x="82251" y="5275"/>
                    <a:pt x="83855" y="4239"/>
                    <a:pt x="85138" y="2804"/>
                  </a:cubicBezTo>
                  <a:cubicBezTo>
                    <a:pt x="85427" y="2480"/>
                    <a:pt x="85734" y="2145"/>
                    <a:pt x="85927" y="1760"/>
                  </a:cubicBezTo>
                  <a:cubicBezTo>
                    <a:pt x="86147" y="1315"/>
                    <a:pt x="86449" y="1109"/>
                    <a:pt x="86930" y="1081"/>
                  </a:cubicBezTo>
                  <a:cubicBezTo>
                    <a:pt x="87673" y="1035"/>
                    <a:pt x="88411" y="953"/>
                    <a:pt x="89181" y="884"/>
                  </a:cubicBezTo>
                  <a:close/>
                  <a:moveTo>
                    <a:pt x="101046" y="15939"/>
                  </a:moveTo>
                  <a:cubicBezTo>
                    <a:pt x="101214" y="15939"/>
                    <a:pt x="101401" y="15973"/>
                    <a:pt x="101608" y="16042"/>
                  </a:cubicBezTo>
                  <a:cubicBezTo>
                    <a:pt x="101791" y="16101"/>
                    <a:pt x="102002" y="16092"/>
                    <a:pt x="102199" y="16110"/>
                  </a:cubicBezTo>
                  <a:cubicBezTo>
                    <a:pt x="102749" y="16152"/>
                    <a:pt x="103299" y="16147"/>
                    <a:pt x="103840" y="16229"/>
                  </a:cubicBezTo>
                  <a:cubicBezTo>
                    <a:pt x="105027" y="16417"/>
                    <a:pt x="105668" y="17027"/>
                    <a:pt x="105784" y="18205"/>
                  </a:cubicBezTo>
                  <a:cubicBezTo>
                    <a:pt x="105898" y="19387"/>
                    <a:pt x="106411" y="20163"/>
                    <a:pt x="107524" y="20625"/>
                  </a:cubicBezTo>
                  <a:cubicBezTo>
                    <a:pt x="108441" y="21006"/>
                    <a:pt x="108941" y="21803"/>
                    <a:pt x="109005" y="22775"/>
                  </a:cubicBezTo>
                  <a:cubicBezTo>
                    <a:pt x="108492" y="21405"/>
                    <a:pt x="106960" y="21341"/>
                    <a:pt x="106099" y="20432"/>
                  </a:cubicBezTo>
                  <a:cubicBezTo>
                    <a:pt x="105701" y="20016"/>
                    <a:pt x="105234" y="19616"/>
                    <a:pt x="104991" y="19116"/>
                  </a:cubicBezTo>
                  <a:cubicBezTo>
                    <a:pt x="104536" y="18192"/>
                    <a:pt x="103932" y="17563"/>
                    <a:pt x="102905" y="17348"/>
                  </a:cubicBezTo>
                  <a:cubicBezTo>
                    <a:pt x="102424" y="17247"/>
                    <a:pt x="101970" y="17022"/>
                    <a:pt x="101488" y="16917"/>
                  </a:cubicBezTo>
                  <a:cubicBezTo>
                    <a:pt x="101011" y="16816"/>
                    <a:pt x="100521" y="16798"/>
                    <a:pt x="100049" y="16743"/>
                  </a:cubicBezTo>
                  <a:cubicBezTo>
                    <a:pt x="100255" y="16207"/>
                    <a:pt x="100578" y="15939"/>
                    <a:pt x="101046" y="15939"/>
                  </a:cubicBezTo>
                  <a:close/>
                  <a:moveTo>
                    <a:pt x="98706" y="19456"/>
                  </a:moveTo>
                  <a:cubicBezTo>
                    <a:pt x="99526" y="21111"/>
                    <a:pt x="101047" y="21194"/>
                    <a:pt x="102537" y="21271"/>
                  </a:cubicBezTo>
                  <a:cubicBezTo>
                    <a:pt x="104398" y="21372"/>
                    <a:pt x="105608" y="22468"/>
                    <a:pt x="105759" y="24384"/>
                  </a:cubicBezTo>
                  <a:cubicBezTo>
                    <a:pt x="105562" y="24132"/>
                    <a:pt x="105338" y="23888"/>
                    <a:pt x="105168" y="23619"/>
                  </a:cubicBezTo>
                  <a:cubicBezTo>
                    <a:pt x="104665" y="22834"/>
                    <a:pt x="103927" y="22510"/>
                    <a:pt x="103033" y="22496"/>
                  </a:cubicBezTo>
                  <a:cubicBezTo>
                    <a:pt x="102973" y="22494"/>
                    <a:pt x="102913" y="22494"/>
                    <a:pt x="102854" y="22494"/>
                  </a:cubicBezTo>
                  <a:cubicBezTo>
                    <a:pt x="102441" y="22494"/>
                    <a:pt x="102024" y="22519"/>
                    <a:pt x="101612" y="22555"/>
                  </a:cubicBezTo>
                  <a:cubicBezTo>
                    <a:pt x="101491" y="22565"/>
                    <a:pt x="101375" y="22571"/>
                    <a:pt x="101264" y="22571"/>
                  </a:cubicBezTo>
                  <a:cubicBezTo>
                    <a:pt x="100322" y="22571"/>
                    <a:pt x="99704" y="22183"/>
                    <a:pt x="99229" y="21281"/>
                  </a:cubicBezTo>
                  <a:cubicBezTo>
                    <a:pt x="98990" y="20832"/>
                    <a:pt x="98765" y="20369"/>
                    <a:pt x="98569" y="19902"/>
                  </a:cubicBezTo>
                  <a:cubicBezTo>
                    <a:pt x="98523" y="19786"/>
                    <a:pt x="98618" y="19612"/>
                    <a:pt x="98706" y="19456"/>
                  </a:cubicBezTo>
                  <a:close/>
                  <a:moveTo>
                    <a:pt x="78278" y="17078"/>
                  </a:moveTo>
                  <a:cubicBezTo>
                    <a:pt x="78475" y="17848"/>
                    <a:pt x="78915" y="18526"/>
                    <a:pt x="78415" y="19351"/>
                  </a:cubicBezTo>
                  <a:cubicBezTo>
                    <a:pt x="77847" y="20287"/>
                    <a:pt x="77049" y="20801"/>
                    <a:pt x="76028" y="21048"/>
                  </a:cubicBezTo>
                  <a:cubicBezTo>
                    <a:pt x="75816" y="21098"/>
                    <a:pt x="75597" y="21126"/>
                    <a:pt x="75381" y="21163"/>
                  </a:cubicBezTo>
                  <a:cubicBezTo>
                    <a:pt x="74556" y="21300"/>
                    <a:pt x="74024" y="21744"/>
                    <a:pt x="73855" y="22592"/>
                  </a:cubicBezTo>
                  <a:cubicBezTo>
                    <a:pt x="73717" y="23285"/>
                    <a:pt x="73410" y="23894"/>
                    <a:pt x="72796" y="24417"/>
                  </a:cubicBezTo>
                  <a:cubicBezTo>
                    <a:pt x="72461" y="23629"/>
                    <a:pt x="72109" y="22909"/>
                    <a:pt x="71866" y="22148"/>
                  </a:cubicBezTo>
                  <a:cubicBezTo>
                    <a:pt x="71788" y="21905"/>
                    <a:pt x="71935" y="21488"/>
                    <a:pt x="72122" y="21277"/>
                  </a:cubicBezTo>
                  <a:cubicBezTo>
                    <a:pt x="72728" y="20584"/>
                    <a:pt x="73515" y="20163"/>
                    <a:pt x="74419" y="19961"/>
                  </a:cubicBezTo>
                  <a:cubicBezTo>
                    <a:pt x="75647" y="19685"/>
                    <a:pt x="76738" y="19163"/>
                    <a:pt x="77535" y="18146"/>
                  </a:cubicBezTo>
                  <a:cubicBezTo>
                    <a:pt x="77783" y="17825"/>
                    <a:pt x="78003" y="17476"/>
                    <a:pt x="78278" y="17078"/>
                  </a:cubicBezTo>
                  <a:close/>
                  <a:moveTo>
                    <a:pt x="100337" y="17290"/>
                  </a:moveTo>
                  <a:cubicBezTo>
                    <a:pt x="100539" y="17290"/>
                    <a:pt x="100752" y="17346"/>
                    <a:pt x="100945" y="17399"/>
                  </a:cubicBezTo>
                  <a:cubicBezTo>
                    <a:pt x="101738" y="17609"/>
                    <a:pt x="102550" y="17815"/>
                    <a:pt x="103288" y="18159"/>
                  </a:cubicBezTo>
                  <a:cubicBezTo>
                    <a:pt x="103678" y="18343"/>
                    <a:pt x="104054" y="18760"/>
                    <a:pt x="104223" y="19163"/>
                  </a:cubicBezTo>
                  <a:cubicBezTo>
                    <a:pt x="104806" y="20529"/>
                    <a:pt x="105901" y="21312"/>
                    <a:pt x="107157" y="21909"/>
                  </a:cubicBezTo>
                  <a:cubicBezTo>
                    <a:pt x="107863" y="22243"/>
                    <a:pt x="108254" y="22797"/>
                    <a:pt x="108528" y="23472"/>
                  </a:cubicBezTo>
                  <a:cubicBezTo>
                    <a:pt x="108574" y="23581"/>
                    <a:pt x="108565" y="23802"/>
                    <a:pt x="108487" y="23870"/>
                  </a:cubicBezTo>
                  <a:lnTo>
                    <a:pt x="108487" y="23871"/>
                  </a:lnTo>
                  <a:cubicBezTo>
                    <a:pt x="108035" y="24289"/>
                    <a:pt x="107570" y="24710"/>
                    <a:pt x="106826" y="24710"/>
                  </a:cubicBezTo>
                  <a:cubicBezTo>
                    <a:pt x="106802" y="24710"/>
                    <a:pt x="106778" y="24710"/>
                    <a:pt x="106753" y="24709"/>
                  </a:cubicBezTo>
                  <a:cubicBezTo>
                    <a:pt x="106684" y="24389"/>
                    <a:pt x="106625" y="24103"/>
                    <a:pt x="106561" y="23819"/>
                  </a:cubicBezTo>
                  <a:cubicBezTo>
                    <a:pt x="106103" y="21798"/>
                    <a:pt x="104631" y="20598"/>
                    <a:pt x="102537" y="20506"/>
                  </a:cubicBezTo>
                  <a:cubicBezTo>
                    <a:pt x="101973" y="20483"/>
                    <a:pt x="101395" y="20437"/>
                    <a:pt x="100859" y="20281"/>
                  </a:cubicBezTo>
                  <a:cubicBezTo>
                    <a:pt x="100438" y="20157"/>
                    <a:pt x="100015" y="19910"/>
                    <a:pt x="99695" y="19612"/>
                  </a:cubicBezTo>
                  <a:cubicBezTo>
                    <a:pt x="99140" y="19094"/>
                    <a:pt x="99154" y="18577"/>
                    <a:pt x="99708" y="17637"/>
                  </a:cubicBezTo>
                  <a:cubicBezTo>
                    <a:pt x="99866" y="17371"/>
                    <a:pt x="100093" y="17290"/>
                    <a:pt x="100337" y="17290"/>
                  </a:cubicBezTo>
                  <a:close/>
                  <a:moveTo>
                    <a:pt x="80500" y="21309"/>
                  </a:moveTo>
                  <a:cubicBezTo>
                    <a:pt x="80945" y="21496"/>
                    <a:pt x="81334" y="22523"/>
                    <a:pt x="81019" y="23050"/>
                  </a:cubicBezTo>
                  <a:cubicBezTo>
                    <a:pt x="80931" y="23192"/>
                    <a:pt x="80693" y="23265"/>
                    <a:pt x="80510" y="23317"/>
                  </a:cubicBezTo>
                  <a:cubicBezTo>
                    <a:pt x="79616" y="23569"/>
                    <a:pt x="79464" y="23803"/>
                    <a:pt x="79740" y="24697"/>
                  </a:cubicBezTo>
                  <a:cubicBezTo>
                    <a:pt x="79904" y="25255"/>
                    <a:pt x="80116" y="25806"/>
                    <a:pt x="80321" y="26355"/>
                  </a:cubicBezTo>
                  <a:cubicBezTo>
                    <a:pt x="80491" y="26814"/>
                    <a:pt x="80376" y="27148"/>
                    <a:pt x="79904" y="27318"/>
                  </a:cubicBezTo>
                  <a:cubicBezTo>
                    <a:pt x="79546" y="27444"/>
                    <a:pt x="79177" y="27650"/>
                    <a:pt x="78822" y="27650"/>
                  </a:cubicBezTo>
                  <a:cubicBezTo>
                    <a:pt x="78804" y="27650"/>
                    <a:pt x="78786" y="27649"/>
                    <a:pt x="78768" y="27648"/>
                  </a:cubicBezTo>
                  <a:cubicBezTo>
                    <a:pt x="78657" y="27641"/>
                    <a:pt x="78548" y="27637"/>
                    <a:pt x="78441" y="27637"/>
                  </a:cubicBezTo>
                  <a:cubicBezTo>
                    <a:pt x="77592" y="27637"/>
                    <a:pt x="76830" y="27865"/>
                    <a:pt x="76114" y="28349"/>
                  </a:cubicBezTo>
                  <a:cubicBezTo>
                    <a:pt x="76004" y="28423"/>
                    <a:pt x="75866" y="28464"/>
                    <a:pt x="75737" y="28524"/>
                  </a:cubicBezTo>
                  <a:cubicBezTo>
                    <a:pt x="75721" y="28491"/>
                    <a:pt x="75701" y="28460"/>
                    <a:pt x="75678" y="28431"/>
                  </a:cubicBezTo>
                  <a:cubicBezTo>
                    <a:pt x="75775" y="28321"/>
                    <a:pt x="75861" y="28202"/>
                    <a:pt x="75962" y="28101"/>
                  </a:cubicBezTo>
                  <a:cubicBezTo>
                    <a:pt x="76792" y="27259"/>
                    <a:pt x="76989" y="26231"/>
                    <a:pt x="76833" y="25104"/>
                  </a:cubicBezTo>
                  <a:cubicBezTo>
                    <a:pt x="76700" y="24137"/>
                    <a:pt x="76898" y="23734"/>
                    <a:pt x="77746" y="23267"/>
                  </a:cubicBezTo>
                  <a:cubicBezTo>
                    <a:pt x="78323" y="22950"/>
                    <a:pt x="78924" y="22670"/>
                    <a:pt x="79469" y="22299"/>
                  </a:cubicBezTo>
                  <a:cubicBezTo>
                    <a:pt x="79841" y="22047"/>
                    <a:pt x="80133" y="21671"/>
                    <a:pt x="80500" y="21309"/>
                  </a:cubicBezTo>
                  <a:close/>
                  <a:moveTo>
                    <a:pt x="79112" y="19332"/>
                  </a:moveTo>
                  <a:cubicBezTo>
                    <a:pt x="79314" y="19685"/>
                    <a:pt x="79484" y="19938"/>
                    <a:pt x="79607" y="20208"/>
                  </a:cubicBezTo>
                  <a:cubicBezTo>
                    <a:pt x="79818" y="20667"/>
                    <a:pt x="79666" y="21248"/>
                    <a:pt x="79236" y="21511"/>
                  </a:cubicBezTo>
                  <a:lnTo>
                    <a:pt x="79235" y="21511"/>
                  </a:lnTo>
                  <a:cubicBezTo>
                    <a:pt x="78612" y="21890"/>
                    <a:pt x="77970" y="22243"/>
                    <a:pt x="77324" y="22582"/>
                  </a:cubicBezTo>
                  <a:cubicBezTo>
                    <a:pt x="76344" y="23090"/>
                    <a:pt x="75918" y="23874"/>
                    <a:pt x="76083" y="24970"/>
                  </a:cubicBezTo>
                  <a:cubicBezTo>
                    <a:pt x="76335" y="26634"/>
                    <a:pt x="75702" y="27812"/>
                    <a:pt x="74175" y="28521"/>
                  </a:cubicBezTo>
                  <a:cubicBezTo>
                    <a:pt x="74038" y="28586"/>
                    <a:pt x="73937" y="28733"/>
                    <a:pt x="73800" y="28852"/>
                  </a:cubicBezTo>
                  <a:cubicBezTo>
                    <a:pt x="72925" y="28472"/>
                    <a:pt x="72810" y="28091"/>
                    <a:pt x="73062" y="27244"/>
                  </a:cubicBezTo>
                  <a:cubicBezTo>
                    <a:pt x="73222" y="26720"/>
                    <a:pt x="73232" y="26135"/>
                    <a:pt x="73205" y="25584"/>
                  </a:cubicBezTo>
                  <a:cubicBezTo>
                    <a:pt x="73191" y="25281"/>
                    <a:pt x="73250" y="25103"/>
                    <a:pt x="73410" y="24856"/>
                  </a:cubicBezTo>
                  <a:cubicBezTo>
                    <a:pt x="73827" y="24228"/>
                    <a:pt x="74285" y="23581"/>
                    <a:pt x="74510" y="22871"/>
                  </a:cubicBezTo>
                  <a:cubicBezTo>
                    <a:pt x="74725" y="22188"/>
                    <a:pt x="75120" y="21968"/>
                    <a:pt x="75738" y="21821"/>
                  </a:cubicBezTo>
                  <a:cubicBezTo>
                    <a:pt x="76391" y="21665"/>
                    <a:pt x="77026" y="21445"/>
                    <a:pt x="77636" y="21166"/>
                  </a:cubicBezTo>
                  <a:cubicBezTo>
                    <a:pt x="78360" y="20827"/>
                    <a:pt x="78801" y="20189"/>
                    <a:pt x="79112" y="19332"/>
                  </a:cubicBezTo>
                  <a:close/>
                  <a:moveTo>
                    <a:pt x="90222" y="926"/>
                  </a:moveTo>
                  <a:cubicBezTo>
                    <a:pt x="90626" y="962"/>
                    <a:pt x="91207" y="1003"/>
                    <a:pt x="91780" y="1096"/>
                  </a:cubicBezTo>
                  <a:cubicBezTo>
                    <a:pt x="91913" y="1113"/>
                    <a:pt x="92088" y="1302"/>
                    <a:pt x="92115" y="1439"/>
                  </a:cubicBezTo>
                  <a:cubicBezTo>
                    <a:pt x="92513" y="3428"/>
                    <a:pt x="93659" y="4977"/>
                    <a:pt x="95039" y="6380"/>
                  </a:cubicBezTo>
                  <a:cubicBezTo>
                    <a:pt x="96464" y="7829"/>
                    <a:pt x="98211" y="8841"/>
                    <a:pt x="99925" y="9923"/>
                  </a:cubicBezTo>
                  <a:lnTo>
                    <a:pt x="99925" y="10579"/>
                  </a:lnTo>
                  <a:cubicBezTo>
                    <a:pt x="99416" y="10771"/>
                    <a:pt x="98954" y="10945"/>
                    <a:pt x="98430" y="11142"/>
                  </a:cubicBezTo>
                  <a:cubicBezTo>
                    <a:pt x="97459" y="10583"/>
                    <a:pt x="96386" y="9969"/>
                    <a:pt x="95319" y="9341"/>
                  </a:cubicBezTo>
                  <a:cubicBezTo>
                    <a:pt x="93981" y="8557"/>
                    <a:pt x="92921" y="7508"/>
                    <a:pt x="92151" y="6142"/>
                  </a:cubicBezTo>
                  <a:cubicBezTo>
                    <a:pt x="91817" y="5541"/>
                    <a:pt x="91308" y="5028"/>
                    <a:pt x="90840" y="4514"/>
                  </a:cubicBezTo>
                  <a:cubicBezTo>
                    <a:pt x="90827" y="4500"/>
                    <a:pt x="90799" y="4493"/>
                    <a:pt x="90761" y="4493"/>
                  </a:cubicBezTo>
                  <a:cubicBezTo>
                    <a:pt x="90634" y="4493"/>
                    <a:pt x="90404" y="4568"/>
                    <a:pt x="90309" y="4657"/>
                  </a:cubicBezTo>
                  <a:cubicBezTo>
                    <a:pt x="89351" y="5538"/>
                    <a:pt x="88499" y="6540"/>
                    <a:pt x="87458" y="7306"/>
                  </a:cubicBezTo>
                  <a:cubicBezTo>
                    <a:pt x="85184" y="8978"/>
                    <a:pt x="82788" y="10463"/>
                    <a:pt x="79996" y="11161"/>
                  </a:cubicBezTo>
                  <a:cubicBezTo>
                    <a:pt x="79730" y="11226"/>
                    <a:pt x="79433" y="11256"/>
                    <a:pt x="79216" y="11403"/>
                  </a:cubicBezTo>
                  <a:cubicBezTo>
                    <a:pt x="79001" y="11541"/>
                    <a:pt x="78868" y="11807"/>
                    <a:pt x="78703" y="12018"/>
                  </a:cubicBezTo>
                  <a:cubicBezTo>
                    <a:pt x="78720" y="12017"/>
                    <a:pt x="78737" y="12017"/>
                    <a:pt x="78754" y="12017"/>
                  </a:cubicBezTo>
                  <a:cubicBezTo>
                    <a:pt x="78978" y="12017"/>
                    <a:pt x="79205" y="12031"/>
                    <a:pt x="79431" y="12031"/>
                  </a:cubicBezTo>
                  <a:cubicBezTo>
                    <a:pt x="79618" y="12031"/>
                    <a:pt x="79805" y="12022"/>
                    <a:pt x="79986" y="11986"/>
                  </a:cubicBezTo>
                  <a:cubicBezTo>
                    <a:pt x="81770" y="11637"/>
                    <a:pt x="83347" y="10794"/>
                    <a:pt x="84923" y="9923"/>
                  </a:cubicBezTo>
                  <a:cubicBezTo>
                    <a:pt x="87165" y="8690"/>
                    <a:pt x="89208" y="7251"/>
                    <a:pt x="90817" y="5115"/>
                  </a:cubicBezTo>
                  <a:cubicBezTo>
                    <a:pt x="91386" y="6880"/>
                    <a:pt x="92376" y="8301"/>
                    <a:pt x="93825" y="9323"/>
                  </a:cubicBezTo>
                  <a:cubicBezTo>
                    <a:pt x="95209" y="10303"/>
                    <a:pt x="96634" y="11252"/>
                    <a:pt x="98426" y="11670"/>
                  </a:cubicBezTo>
                  <a:cubicBezTo>
                    <a:pt x="98473" y="11870"/>
                    <a:pt x="98513" y="11970"/>
                    <a:pt x="98605" y="11970"/>
                  </a:cubicBezTo>
                  <a:cubicBezTo>
                    <a:pt x="98683" y="11970"/>
                    <a:pt x="98800" y="11898"/>
                    <a:pt x="98994" y="11752"/>
                  </a:cubicBezTo>
                  <a:cubicBezTo>
                    <a:pt x="99257" y="11556"/>
                    <a:pt x="99511" y="11461"/>
                    <a:pt x="99736" y="11461"/>
                  </a:cubicBezTo>
                  <a:cubicBezTo>
                    <a:pt x="100127" y="11461"/>
                    <a:pt x="100431" y="11749"/>
                    <a:pt x="100544" y="12302"/>
                  </a:cubicBezTo>
                  <a:cubicBezTo>
                    <a:pt x="100782" y="13429"/>
                    <a:pt x="100773" y="14525"/>
                    <a:pt x="99871" y="15428"/>
                  </a:cubicBezTo>
                  <a:cubicBezTo>
                    <a:pt x="99585" y="15714"/>
                    <a:pt x="99334" y="16031"/>
                    <a:pt x="99119" y="16372"/>
                  </a:cubicBezTo>
                  <a:cubicBezTo>
                    <a:pt x="98981" y="16587"/>
                    <a:pt x="98899" y="16853"/>
                    <a:pt x="98848" y="17105"/>
                  </a:cubicBezTo>
                  <a:cubicBezTo>
                    <a:pt x="98638" y="18118"/>
                    <a:pt x="98087" y="18907"/>
                    <a:pt x="97308" y="19567"/>
                  </a:cubicBezTo>
                  <a:cubicBezTo>
                    <a:pt x="95943" y="20735"/>
                    <a:pt x="94361" y="21387"/>
                    <a:pt x="92573" y="21537"/>
                  </a:cubicBezTo>
                  <a:cubicBezTo>
                    <a:pt x="92555" y="21537"/>
                    <a:pt x="92542" y="21551"/>
                    <a:pt x="92523" y="21556"/>
                  </a:cubicBezTo>
                  <a:cubicBezTo>
                    <a:pt x="91749" y="21661"/>
                    <a:pt x="91762" y="21661"/>
                    <a:pt x="91904" y="22509"/>
                  </a:cubicBezTo>
                  <a:cubicBezTo>
                    <a:pt x="92083" y="23577"/>
                    <a:pt x="92239" y="24645"/>
                    <a:pt x="92403" y="25712"/>
                  </a:cubicBezTo>
                  <a:cubicBezTo>
                    <a:pt x="92473" y="26162"/>
                    <a:pt x="92560" y="26589"/>
                    <a:pt x="93188" y="26602"/>
                  </a:cubicBezTo>
                  <a:cubicBezTo>
                    <a:pt x="92358" y="27464"/>
                    <a:pt x="91579" y="28293"/>
                    <a:pt x="90768" y="29096"/>
                  </a:cubicBezTo>
                  <a:cubicBezTo>
                    <a:pt x="90594" y="29269"/>
                    <a:pt x="90318" y="29425"/>
                    <a:pt x="90080" y="29439"/>
                  </a:cubicBezTo>
                  <a:cubicBezTo>
                    <a:pt x="89530" y="29476"/>
                    <a:pt x="88985" y="29532"/>
                    <a:pt x="88444" y="29595"/>
                  </a:cubicBezTo>
                  <a:cubicBezTo>
                    <a:pt x="86239" y="29879"/>
                    <a:pt x="84085" y="30397"/>
                    <a:pt x="81940" y="30971"/>
                  </a:cubicBezTo>
                  <a:cubicBezTo>
                    <a:pt x="80280" y="31415"/>
                    <a:pt x="80331" y="31716"/>
                    <a:pt x="80139" y="33115"/>
                  </a:cubicBezTo>
                  <a:cubicBezTo>
                    <a:pt x="79679" y="33165"/>
                    <a:pt x="79208" y="33230"/>
                    <a:pt x="78740" y="33272"/>
                  </a:cubicBezTo>
                  <a:cubicBezTo>
                    <a:pt x="78730" y="33273"/>
                    <a:pt x="78719" y="33273"/>
                    <a:pt x="78707" y="33273"/>
                  </a:cubicBezTo>
                  <a:cubicBezTo>
                    <a:pt x="78600" y="33273"/>
                    <a:pt x="78467" y="33236"/>
                    <a:pt x="78400" y="33171"/>
                  </a:cubicBezTo>
                  <a:cubicBezTo>
                    <a:pt x="77952" y="32698"/>
                    <a:pt x="77516" y="32208"/>
                    <a:pt x="77026" y="31671"/>
                  </a:cubicBezTo>
                  <a:cubicBezTo>
                    <a:pt x="77571" y="31410"/>
                    <a:pt x="78208" y="31072"/>
                    <a:pt x="78873" y="30792"/>
                  </a:cubicBezTo>
                  <a:cubicBezTo>
                    <a:pt x="80986" y="29911"/>
                    <a:pt x="83108" y="29054"/>
                    <a:pt x="85217" y="28175"/>
                  </a:cubicBezTo>
                  <a:cubicBezTo>
                    <a:pt x="85334" y="28127"/>
                    <a:pt x="85434" y="28102"/>
                    <a:pt x="85527" y="28102"/>
                  </a:cubicBezTo>
                  <a:cubicBezTo>
                    <a:pt x="85682" y="28102"/>
                    <a:pt x="85818" y="28171"/>
                    <a:pt x="85982" y="28316"/>
                  </a:cubicBezTo>
                  <a:cubicBezTo>
                    <a:pt x="86405" y="28695"/>
                    <a:pt x="86873" y="29019"/>
                    <a:pt x="87376" y="29284"/>
                  </a:cubicBezTo>
                  <a:cubicBezTo>
                    <a:pt x="87569" y="29385"/>
                    <a:pt x="87803" y="29412"/>
                    <a:pt x="88047" y="29412"/>
                  </a:cubicBezTo>
                  <a:cubicBezTo>
                    <a:pt x="88169" y="29412"/>
                    <a:pt x="88293" y="29405"/>
                    <a:pt x="88415" y="29398"/>
                  </a:cubicBezTo>
                  <a:cubicBezTo>
                    <a:pt x="87939" y="28491"/>
                    <a:pt x="86945" y="28276"/>
                    <a:pt x="86408" y="27739"/>
                  </a:cubicBezTo>
                  <a:cubicBezTo>
                    <a:pt x="86528" y="25888"/>
                    <a:pt x="86637" y="24128"/>
                    <a:pt x="86752" y="22304"/>
                  </a:cubicBezTo>
                  <a:cubicBezTo>
                    <a:pt x="86202" y="22211"/>
                    <a:pt x="85716" y="22175"/>
                    <a:pt x="85253" y="22047"/>
                  </a:cubicBezTo>
                  <a:cubicBezTo>
                    <a:pt x="84080" y="21712"/>
                    <a:pt x="82838" y="21492"/>
                    <a:pt x="81774" y="20937"/>
                  </a:cubicBezTo>
                  <a:cubicBezTo>
                    <a:pt x="80193" y="20121"/>
                    <a:pt x="79556" y="18568"/>
                    <a:pt x="79258" y="16862"/>
                  </a:cubicBezTo>
                  <a:cubicBezTo>
                    <a:pt x="79226" y="16675"/>
                    <a:pt x="78970" y="16469"/>
                    <a:pt x="78768" y="16372"/>
                  </a:cubicBezTo>
                  <a:cubicBezTo>
                    <a:pt x="76902" y="15482"/>
                    <a:pt x="76448" y="14231"/>
                    <a:pt x="76907" y="12449"/>
                  </a:cubicBezTo>
                  <a:cubicBezTo>
                    <a:pt x="76961" y="12224"/>
                    <a:pt x="77209" y="11921"/>
                    <a:pt x="77407" y="11894"/>
                  </a:cubicBezTo>
                  <a:cubicBezTo>
                    <a:pt x="77416" y="11892"/>
                    <a:pt x="77425" y="11892"/>
                    <a:pt x="77434" y="11892"/>
                  </a:cubicBezTo>
                  <a:cubicBezTo>
                    <a:pt x="77621" y="11892"/>
                    <a:pt x="77843" y="12148"/>
                    <a:pt x="78053" y="12279"/>
                  </a:cubicBezTo>
                  <a:cubicBezTo>
                    <a:pt x="78222" y="12384"/>
                    <a:pt x="78392" y="12485"/>
                    <a:pt x="78562" y="12586"/>
                  </a:cubicBezTo>
                  <a:cubicBezTo>
                    <a:pt x="78608" y="12398"/>
                    <a:pt x="78653" y="12205"/>
                    <a:pt x="78703" y="12018"/>
                  </a:cubicBezTo>
                  <a:cubicBezTo>
                    <a:pt x="78470" y="11352"/>
                    <a:pt x="78101" y="11086"/>
                    <a:pt x="77339" y="11086"/>
                  </a:cubicBezTo>
                  <a:cubicBezTo>
                    <a:pt x="77203" y="11086"/>
                    <a:pt x="77055" y="11094"/>
                    <a:pt x="76893" y="11111"/>
                  </a:cubicBezTo>
                  <a:cubicBezTo>
                    <a:pt x="76843" y="10707"/>
                    <a:pt x="76911" y="10528"/>
                    <a:pt x="77415" y="10478"/>
                  </a:cubicBezTo>
                  <a:cubicBezTo>
                    <a:pt x="78181" y="10395"/>
                    <a:pt x="79001" y="10276"/>
                    <a:pt x="79675" y="9933"/>
                  </a:cubicBezTo>
                  <a:cubicBezTo>
                    <a:pt x="81298" y="9098"/>
                    <a:pt x="82879" y="8163"/>
                    <a:pt x="84429" y="7192"/>
                  </a:cubicBezTo>
                  <a:cubicBezTo>
                    <a:pt x="85831" y="6311"/>
                    <a:pt x="86999" y="5147"/>
                    <a:pt x="88036" y="3854"/>
                  </a:cubicBezTo>
                  <a:cubicBezTo>
                    <a:pt x="88356" y="3456"/>
                    <a:pt x="88755" y="3117"/>
                    <a:pt x="89057" y="2709"/>
                  </a:cubicBezTo>
                  <a:cubicBezTo>
                    <a:pt x="89452" y="2177"/>
                    <a:pt x="89786" y="1599"/>
                    <a:pt x="90222" y="926"/>
                  </a:cubicBezTo>
                  <a:close/>
                  <a:moveTo>
                    <a:pt x="93411" y="26965"/>
                  </a:moveTo>
                  <a:cubicBezTo>
                    <a:pt x="95593" y="27492"/>
                    <a:pt x="97812" y="27886"/>
                    <a:pt x="99929" y="28583"/>
                  </a:cubicBezTo>
                  <a:cubicBezTo>
                    <a:pt x="101323" y="29041"/>
                    <a:pt x="102583" y="29917"/>
                    <a:pt x="103216" y="31397"/>
                  </a:cubicBezTo>
                  <a:cubicBezTo>
                    <a:pt x="103317" y="31631"/>
                    <a:pt x="103464" y="31841"/>
                    <a:pt x="103601" y="32094"/>
                  </a:cubicBezTo>
                  <a:cubicBezTo>
                    <a:pt x="103366" y="32167"/>
                    <a:pt x="103179" y="32226"/>
                    <a:pt x="102831" y="32341"/>
                  </a:cubicBezTo>
                  <a:cubicBezTo>
                    <a:pt x="103252" y="32681"/>
                    <a:pt x="103555" y="32965"/>
                    <a:pt x="103894" y="33180"/>
                  </a:cubicBezTo>
                  <a:cubicBezTo>
                    <a:pt x="104952" y="33859"/>
                    <a:pt x="105599" y="34875"/>
                    <a:pt x="106208" y="35925"/>
                  </a:cubicBezTo>
                  <a:cubicBezTo>
                    <a:pt x="106314" y="36099"/>
                    <a:pt x="106337" y="36329"/>
                    <a:pt x="106415" y="36604"/>
                  </a:cubicBezTo>
                  <a:cubicBezTo>
                    <a:pt x="106163" y="36526"/>
                    <a:pt x="105998" y="36480"/>
                    <a:pt x="105805" y="36421"/>
                  </a:cubicBezTo>
                  <a:cubicBezTo>
                    <a:pt x="105742" y="36631"/>
                    <a:pt x="105682" y="36819"/>
                    <a:pt x="105614" y="37035"/>
                  </a:cubicBezTo>
                  <a:cubicBezTo>
                    <a:pt x="105860" y="37176"/>
                    <a:pt x="106090" y="37310"/>
                    <a:pt x="106378" y="37470"/>
                  </a:cubicBezTo>
                  <a:cubicBezTo>
                    <a:pt x="106232" y="37649"/>
                    <a:pt x="106140" y="37864"/>
                    <a:pt x="105980" y="37938"/>
                  </a:cubicBezTo>
                  <a:cubicBezTo>
                    <a:pt x="105255" y="38276"/>
                    <a:pt x="104514" y="38553"/>
                    <a:pt x="103744" y="38553"/>
                  </a:cubicBezTo>
                  <a:cubicBezTo>
                    <a:pt x="103369" y="38553"/>
                    <a:pt x="102987" y="38488"/>
                    <a:pt x="102597" y="38331"/>
                  </a:cubicBezTo>
                  <a:cubicBezTo>
                    <a:pt x="101401" y="37855"/>
                    <a:pt x="100942" y="37075"/>
                    <a:pt x="101020" y="35687"/>
                  </a:cubicBezTo>
                  <a:cubicBezTo>
                    <a:pt x="101076" y="34578"/>
                    <a:pt x="101639" y="33680"/>
                    <a:pt x="102276" y="32818"/>
                  </a:cubicBezTo>
                  <a:cubicBezTo>
                    <a:pt x="102367" y="32694"/>
                    <a:pt x="102386" y="32519"/>
                    <a:pt x="102440" y="32373"/>
                  </a:cubicBezTo>
                  <a:cubicBezTo>
                    <a:pt x="102404" y="32364"/>
                    <a:pt x="102367" y="32355"/>
                    <a:pt x="102326" y="32341"/>
                  </a:cubicBezTo>
                  <a:cubicBezTo>
                    <a:pt x="102212" y="32303"/>
                    <a:pt x="102090" y="32255"/>
                    <a:pt x="101992" y="32255"/>
                  </a:cubicBezTo>
                  <a:cubicBezTo>
                    <a:pt x="101960" y="32255"/>
                    <a:pt x="101930" y="32260"/>
                    <a:pt x="101904" y="32273"/>
                  </a:cubicBezTo>
                  <a:cubicBezTo>
                    <a:pt x="101666" y="32382"/>
                    <a:pt x="101447" y="32580"/>
                    <a:pt x="101291" y="32790"/>
                  </a:cubicBezTo>
                  <a:cubicBezTo>
                    <a:pt x="101011" y="33171"/>
                    <a:pt x="100782" y="33593"/>
                    <a:pt x="100516" y="34023"/>
                  </a:cubicBezTo>
                  <a:cubicBezTo>
                    <a:pt x="100076" y="33899"/>
                    <a:pt x="99608" y="33840"/>
                    <a:pt x="99214" y="33638"/>
                  </a:cubicBezTo>
                  <a:cubicBezTo>
                    <a:pt x="99017" y="33537"/>
                    <a:pt x="98843" y="33189"/>
                    <a:pt x="98834" y="32946"/>
                  </a:cubicBezTo>
                  <a:cubicBezTo>
                    <a:pt x="98807" y="32163"/>
                    <a:pt x="98870" y="31374"/>
                    <a:pt x="98870" y="30586"/>
                  </a:cubicBezTo>
                  <a:cubicBezTo>
                    <a:pt x="98870" y="29710"/>
                    <a:pt x="98595" y="29330"/>
                    <a:pt x="97738" y="29284"/>
                  </a:cubicBezTo>
                  <a:cubicBezTo>
                    <a:pt x="97246" y="29256"/>
                    <a:pt x="96752" y="29248"/>
                    <a:pt x="96258" y="29248"/>
                  </a:cubicBezTo>
                  <a:cubicBezTo>
                    <a:pt x="95526" y="29248"/>
                    <a:pt x="94793" y="29266"/>
                    <a:pt x="94062" y="29266"/>
                  </a:cubicBezTo>
                  <a:lnTo>
                    <a:pt x="91880" y="29266"/>
                  </a:lnTo>
                  <a:cubicBezTo>
                    <a:pt x="92435" y="28532"/>
                    <a:pt x="93375" y="28046"/>
                    <a:pt x="93411" y="26965"/>
                  </a:cubicBezTo>
                  <a:close/>
                  <a:moveTo>
                    <a:pt x="75927" y="32552"/>
                  </a:moveTo>
                  <a:cubicBezTo>
                    <a:pt x="77161" y="32552"/>
                    <a:pt x="77774" y="33429"/>
                    <a:pt x="77870" y="34738"/>
                  </a:cubicBezTo>
                  <a:cubicBezTo>
                    <a:pt x="77884" y="34903"/>
                    <a:pt x="77874" y="35068"/>
                    <a:pt x="77874" y="35233"/>
                  </a:cubicBezTo>
                  <a:cubicBezTo>
                    <a:pt x="77855" y="36998"/>
                    <a:pt x="77278" y="37864"/>
                    <a:pt x="75747" y="38419"/>
                  </a:cubicBezTo>
                  <a:cubicBezTo>
                    <a:pt x="75484" y="38515"/>
                    <a:pt x="75251" y="38563"/>
                    <a:pt x="75045" y="38563"/>
                  </a:cubicBezTo>
                  <a:cubicBezTo>
                    <a:pt x="74493" y="38563"/>
                    <a:pt x="74134" y="38217"/>
                    <a:pt x="73910" y="37507"/>
                  </a:cubicBezTo>
                  <a:cubicBezTo>
                    <a:pt x="73429" y="35962"/>
                    <a:pt x="73653" y="34496"/>
                    <a:pt x="74441" y="33125"/>
                  </a:cubicBezTo>
                  <a:cubicBezTo>
                    <a:pt x="74592" y="32864"/>
                    <a:pt x="75010" y="32671"/>
                    <a:pt x="75335" y="32611"/>
                  </a:cubicBezTo>
                  <a:cubicBezTo>
                    <a:pt x="75546" y="32571"/>
                    <a:pt x="75744" y="32552"/>
                    <a:pt x="75927" y="32552"/>
                  </a:cubicBezTo>
                  <a:close/>
                  <a:moveTo>
                    <a:pt x="28964" y="47925"/>
                  </a:moveTo>
                  <a:cubicBezTo>
                    <a:pt x="28977" y="47957"/>
                    <a:pt x="28995" y="47993"/>
                    <a:pt x="29010" y="48030"/>
                  </a:cubicBezTo>
                  <a:lnTo>
                    <a:pt x="29009" y="48030"/>
                  </a:lnTo>
                  <a:cubicBezTo>
                    <a:pt x="28958" y="48067"/>
                    <a:pt x="28913" y="48113"/>
                    <a:pt x="28854" y="48140"/>
                  </a:cubicBezTo>
                  <a:cubicBezTo>
                    <a:pt x="28354" y="48364"/>
                    <a:pt x="28235" y="48694"/>
                    <a:pt x="28318" y="49268"/>
                  </a:cubicBezTo>
                  <a:cubicBezTo>
                    <a:pt x="28427" y="50055"/>
                    <a:pt x="28345" y="50867"/>
                    <a:pt x="28345" y="51779"/>
                  </a:cubicBezTo>
                  <a:cubicBezTo>
                    <a:pt x="28003" y="51779"/>
                    <a:pt x="27590" y="51856"/>
                    <a:pt x="27206" y="51856"/>
                  </a:cubicBezTo>
                  <a:cubicBezTo>
                    <a:pt x="26962" y="51856"/>
                    <a:pt x="26730" y="51825"/>
                    <a:pt x="26534" y="51725"/>
                  </a:cubicBezTo>
                  <a:cubicBezTo>
                    <a:pt x="26034" y="51468"/>
                    <a:pt x="25287" y="51715"/>
                    <a:pt x="24984" y="50940"/>
                  </a:cubicBezTo>
                  <a:cubicBezTo>
                    <a:pt x="24751" y="50345"/>
                    <a:pt x="24265" y="49854"/>
                    <a:pt x="23848" y="49255"/>
                  </a:cubicBezTo>
                  <a:cubicBezTo>
                    <a:pt x="24797" y="49057"/>
                    <a:pt x="25663" y="48905"/>
                    <a:pt x="26507" y="48685"/>
                  </a:cubicBezTo>
                  <a:cubicBezTo>
                    <a:pt x="27336" y="48466"/>
                    <a:pt x="28148" y="48182"/>
                    <a:pt x="28964" y="47925"/>
                  </a:cubicBezTo>
                  <a:close/>
                  <a:moveTo>
                    <a:pt x="28573" y="52633"/>
                  </a:moveTo>
                  <a:cubicBezTo>
                    <a:pt x="28707" y="53371"/>
                    <a:pt x="28854" y="54168"/>
                    <a:pt x="29004" y="55016"/>
                  </a:cubicBezTo>
                  <a:lnTo>
                    <a:pt x="27372" y="55016"/>
                  </a:lnTo>
                  <a:cubicBezTo>
                    <a:pt x="27033" y="54227"/>
                    <a:pt x="26699" y="53453"/>
                    <a:pt x="26346" y="52633"/>
                  </a:cubicBezTo>
                  <a:close/>
                  <a:moveTo>
                    <a:pt x="22180" y="53050"/>
                  </a:moveTo>
                  <a:lnTo>
                    <a:pt x="22180" y="53050"/>
                  </a:lnTo>
                  <a:cubicBezTo>
                    <a:pt x="23537" y="53319"/>
                    <a:pt x="24856" y="53572"/>
                    <a:pt x="26167" y="53856"/>
                  </a:cubicBezTo>
                  <a:cubicBezTo>
                    <a:pt x="26295" y="53883"/>
                    <a:pt x="26423" y="54066"/>
                    <a:pt x="26484" y="54209"/>
                  </a:cubicBezTo>
                  <a:cubicBezTo>
                    <a:pt x="26585" y="54457"/>
                    <a:pt x="26639" y="54722"/>
                    <a:pt x="26768" y="55176"/>
                  </a:cubicBezTo>
                  <a:cubicBezTo>
                    <a:pt x="25392" y="54928"/>
                    <a:pt x="24123" y="54781"/>
                    <a:pt x="22899" y="54451"/>
                  </a:cubicBezTo>
                  <a:cubicBezTo>
                    <a:pt x="22005" y="54209"/>
                    <a:pt x="22024" y="54081"/>
                    <a:pt x="22180" y="53050"/>
                  </a:cubicBezTo>
                  <a:close/>
                  <a:moveTo>
                    <a:pt x="54929" y="52303"/>
                  </a:moveTo>
                  <a:cubicBezTo>
                    <a:pt x="55153" y="53146"/>
                    <a:pt x="55749" y="53512"/>
                    <a:pt x="56647" y="53563"/>
                  </a:cubicBezTo>
                  <a:cubicBezTo>
                    <a:pt x="56964" y="53581"/>
                    <a:pt x="57293" y="53903"/>
                    <a:pt x="57560" y="54145"/>
                  </a:cubicBezTo>
                  <a:cubicBezTo>
                    <a:pt x="57863" y="54421"/>
                    <a:pt x="58105" y="54764"/>
                    <a:pt x="58435" y="55149"/>
                  </a:cubicBezTo>
                  <a:cubicBezTo>
                    <a:pt x="58059" y="55942"/>
                    <a:pt x="57362" y="56556"/>
                    <a:pt x="56510" y="57006"/>
                  </a:cubicBezTo>
                  <a:cubicBezTo>
                    <a:pt x="56171" y="57185"/>
                    <a:pt x="55814" y="57323"/>
                    <a:pt x="55456" y="57460"/>
                  </a:cubicBezTo>
                  <a:cubicBezTo>
                    <a:pt x="55408" y="57477"/>
                    <a:pt x="55349" y="57486"/>
                    <a:pt x="55290" y="57486"/>
                  </a:cubicBezTo>
                  <a:cubicBezTo>
                    <a:pt x="55224" y="57486"/>
                    <a:pt x="55158" y="57475"/>
                    <a:pt x="55107" y="57451"/>
                  </a:cubicBezTo>
                  <a:cubicBezTo>
                    <a:pt x="54851" y="57317"/>
                    <a:pt x="54571" y="57194"/>
                    <a:pt x="54365" y="56997"/>
                  </a:cubicBezTo>
                  <a:cubicBezTo>
                    <a:pt x="53681" y="56355"/>
                    <a:pt x="52903" y="55960"/>
                    <a:pt x="51968" y="55924"/>
                  </a:cubicBezTo>
                  <a:cubicBezTo>
                    <a:pt x="51674" y="55911"/>
                    <a:pt x="51578" y="55773"/>
                    <a:pt x="51611" y="55503"/>
                  </a:cubicBezTo>
                  <a:cubicBezTo>
                    <a:pt x="51702" y="54691"/>
                    <a:pt x="51912" y="54027"/>
                    <a:pt x="52806" y="53660"/>
                  </a:cubicBezTo>
                  <a:cubicBezTo>
                    <a:pt x="53549" y="53352"/>
                    <a:pt x="54186" y="52788"/>
                    <a:pt x="54929" y="52303"/>
                  </a:cubicBezTo>
                  <a:close/>
                  <a:moveTo>
                    <a:pt x="51562" y="56723"/>
                  </a:moveTo>
                  <a:cubicBezTo>
                    <a:pt x="51573" y="56723"/>
                    <a:pt x="51585" y="56724"/>
                    <a:pt x="51596" y="56725"/>
                  </a:cubicBezTo>
                  <a:cubicBezTo>
                    <a:pt x="52127" y="56780"/>
                    <a:pt x="52697" y="56858"/>
                    <a:pt x="53164" y="57097"/>
                  </a:cubicBezTo>
                  <a:cubicBezTo>
                    <a:pt x="53961" y="57509"/>
                    <a:pt x="54695" y="58050"/>
                    <a:pt x="55547" y="58595"/>
                  </a:cubicBezTo>
                  <a:cubicBezTo>
                    <a:pt x="55171" y="58847"/>
                    <a:pt x="54787" y="59104"/>
                    <a:pt x="54356" y="59397"/>
                  </a:cubicBezTo>
                  <a:lnTo>
                    <a:pt x="54356" y="59397"/>
                  </a:lnTo>
                  <a:cubicBezTo>
                    <a:pt x="54145" y="58572"/>
                    <a:pt x="53576" y="58243"/>
                    <a:pt x="52920" y="57995"/>
                  </a:cubicBezTo>
                  <a:cubicBezTo>
                    <a:pt x="52242" y="57747"/>
                    <a:pt x="51578" y="57482"/>
                    <a:pt x="50904" y="57225"/>
                  </a:cubicBezTo>
                  <a:cubicBezTo>
                    <a:pt x="50894" y="57156"/>
                    <a:pt x="50886" y="57092"/>
                    <a:pt x="50877" y="57028"/>
                  </a:cubicBezTo>
                  <a:cubicBezTo>
                    <a:pt x="51103" y="56923"/>
                    <a:pt x="51342" y="56723"/>
                    <a:pt x="51562" y="56723"/>
                  </a:cubicBezTo>
                  <a:close/>
                  <a:moveTo>
                    <a:pt x="97436" y="30082"/>
                  </a:moveTo>
                  <a:cubicBezTo>
                    <a:pt x="98026" y="30082"/>
                    <a:pt x="98058" y="30197"/>
                    <a:pt x="98078" y="30939"/>
                  </a:cubicBezTo>
                  <a:cubicBezTo>
                    <a:pt x="98097" y="31654"/>
                    <a:pt x="98083" y="32364"/>
                    <a:pt x="98083" y="33106"/>
                  </a:cubicBezTo>
                  <a:lnTo>
                    <a:pt x="98083" y="33106"/>
                  </a:lnTo>
                  <a:cubicBezTo>
                    <a:pt x="97738" y="33148"/>
                    <a:pt x="97487" y="33157"/>
                    <a:pt x="97249" y="33211"/>
                  </a:cubicBezTo>
                  <a:cubicBezTo>
                    <a:pt x="95389" y="33651"/>
                    <a:pt x="94463" y="35018"/>
                    <a:pt x="93949" y="36695"/>
                  </a:cubicBezTo>
                  <a:cubicBezTo>
                    <a:pt x="93042" y="39661"/>
                    <a:pt x="92634" y="42718"/>
                    <a:pt x="92753" y="45807"/>
                  </a:cubicBezTo>
                  <a:cubicBezTo>
                    <a:pt x="92895" y="49446"/>
                    <a:pt x="93216" y="53077"/>
                    <a:pt x="93459" y="56711"/>
                  </a:cubicBezTo>
                  <a:cubicBezTo>
                    <a:pt x="93522" y="57623"/>
                    <a:pt x="93600" y="58536"/>
                    <a:pt x="93665" y="59452"/>
                  </a:cubicBezTo>
                  <a:cubicBezTo>
                    <a:pt x="93678" y="59590"/>
                    <a:pt x="93642" y="59732"/>
                    <a:pt x="93633" y="59870"/>
                  </a:cubicBezTo>
                  <a:cubicBezTo>
                    <a:pt x="93577" y="59897"/>
                    <a:pt x="93527" y="59924"/>
                    <a:pt x="93472" y="59952"/>
                  </a:cubicBezTo>
                  <a:cubicBezTo>
                    <a:pt x="92441" y="58814"/>
                    <a:pt x="91377" y="57710"/>
                    <a:pt x="90392" y="56532"/>
                  </a:cubicBezTo>
                  <a:cubicBezTo>
                    <a:pt x="89553" y="55524"/>
                    <a:pt x="88833" y="54415"/>
                    <a:pt x="88004" y="53393"/>
                  </a:cubicBezTo>
                  <a:cubicBezTo>
                    <a:pt x="87808" y="53149"/>
                    <a:pt x="87634" y="53031"/>
                    <a:pt x="87472" y="53031"/>
                  </a:cubicBezTo>
                  <a:cubicBezTo>
                    <a:pt x="87276" y="53031"/>
                    <a:pt x="87097" y="53202"/>
                    <a:pt x="86917" y="53534"/>
                  </a:cubicBezTo>
                  <a:cubicBezTo>
                    <a:pt x="86675" y="53984"/>
                    <a:pt x="86477" y="54461"/>
                    <a:pt x="86253" y="54920"/>
                  </a:cubicBezTo>
                  <a:cubicBezTo>
                    <a:pt x="85464" y="56523"/>
                    <a:pt x="84672" y="58128"/>
                    <a:pt x="83751" y="59737"/>
                  </a:cubicBezTo>
                  <a:cubicBezTo>
                    <a:pt x="83439" y="58674"/>
                    <a:pt x="83122" y="57610"/>
                    <a:pt x="82819" y="56542"/>
                  </a:cubicBezTo>
                  <a:cubicBezTo>
                    <a:pt x="81069" y="50378"/>
                    <a:pt x="80772" y="44065"/>
                    <a:pt x="80922" y="37708"/>
                  </a:cubicBezTo>
                  <a:cubicBezTo>
                    <a:pt x="80958" y="36114"/>
                    <a:pt x="81032" y="34519"/>
                    <a:pt x="81046" y="32928"/>
                  </a:cubicBezTo>
                  <a:cubicBezTo>
                    <a:pt x="81050" y="32350"/>
                    <a:pt x="81275" y="32033"/>
                    <a:pt x="81812" y="31896"/>
                  </a:cubicBezTo>
                  <a:cubicBezTo>
                    <a:pt x="84649" y="31149"/>
                    <a:pt x="87485" y="30421"/>
                    <a:pt x="90432" y="30306"/>
                  </a:cubicBezTo>
                  <a:cubicBezTo>
                    <a:pt x="92683" y="30224"/>
                    <a:pt x="94934" y="30146"/>
                    <a:pt x="97189" y="30087"/>
                  </a:cubicBezTo>
                  <a:cubicBezTo>
                    <a:pt x="97281" y="30084"/>
                    <a:pt x="97363" y="30082"/>
                    <a:pt x="97436" y="30082"/>
                  </a:cubicBezTo>
                  <a:close/>
                  <a:moveTo>
                    <a:pt x="16841" y="51527"/>
                  </a:moveTo>
                  <a:cubicBezTo>
                    <a:pt x="16956" y="51527"/>
                    <a:pt x="17073" y="51544"/>
                    <a:pt x="17193" y="51578"/>
                  </a:cubicBezTo>
                  <a:cubicBezTo>
                    <a:pt x="18091" y="51825"/>
                    <a:pt x="18976" y="52105"/>
                    <a:pt x="19856" y="52412"/>
                  </a:cubicBezTo>
                  <a:cubicBezTo>
                    <a:pt x="20438" y="52618"/>
                    <a:pt x="20997" y="52888"/>
                    <a:pt x="21749" y="53210"/>
                  </a:cubicBezTo>
                  <a:cubicBezTo>
                    <a:pt x="20983" y="55726"/>
                    <a:pt x="20222" y="58257"/>
                    <a:pt x="19429" y="60864"/>
                  </a:cubicBezTo>
                  <a:cubicBezTo>
                    <a:pt x="18284" y="60387"/>
                    <a:pt x="17138" y="60053"/>
                    <a:pt x="16143" y="59466"/>
                  </a:cubicBezTo>
                  <a:cubicBezTo>
                    <a:pt x="14414" y="58449"/>
                    <a:pt x="13934" y="57752"/>
                    <a:pt x="14199" y="55703"/>
                  </a:cubicBezTo>
                  <a:cubicBezTo>
                    <a:pt x="14387" y="54264"/>
                    <a:pt x="14915" y="52949"/>
                    <a:pt x="15987" y="51903"/>
                  </a:cubicBezTo>
                  <a:cubicBezTo>
                    <a:pt x="16245" y="51649"/>
                    <a:pt x="16533" y="51527"/>
                    <a:pt x="16841" y="51527"/>
                  </a:cubicBezTo>
                  <a:close/>
                  <a:moveTo>
                    <a:pt x="48447" y="47870"/>
                  </a:moveTo>
                  <a:lnTo>
                    <a:pt x="48447" y="47870"/>
                  </a:lnTo>
                  <a:cubicBezTo>
                    <a:pt x="48970" y="48732"/>
                    <a:pt x="48254" y="49411"/>
                    <a:pt x="48612" y="50062"/>
                  </a:cubicBezTo>
                  <a:cubicBezTo>
                    <a:pt x="49584" y="49593"/>
                    <a:pt x="50482" y="49112"/>
                    <a:pt x="51418" y="48718"/>
                  </a:cubicBezTo>
                  <a:cubicBezTo>
                    <a:pt x="51855" y="48535"/>
                    <a:pt x="52295" y="48429"/>
                    <a:pt x="52731" y="48429"/>
                  </a:cubicBezTo>
                  <a:cubicBezTo>
                    <a:pt x="53244" y="48429"/>
                    <a:pt x="53752" y="48576"/>
                    <a:pt x="54245" y="48916"/>
                  </a:cubicBezTo>
                  <a:cubicBezTo>
                    <a:pt x="54800" y="49291"/>
                    <a:pt x="55162" y="49937"/>
                    <a:pt x="54914" y="50561"/>
                  </a:cubicBezTo>
                  <a:lnTo>
                    <a:pt x="54915" y="50561"/>
                  </a:lnTo>
                  <a:cubicBezTo>
                    <a:pt x="54691" y="51120"/>
                    <a:pt x="54369" y="51702"/>
                    <a:pt x="53938" y="52111"/>
                  </a:cubicBezTo>
                  <a:cubicBezTo>
                    <a:pt x="52756" y="53229"/>
                    <a:pt x="51266" y="53642"/>
                    <a:pt x="49666" y="53737"/>
                  </a:cubicBezTo>
                  <a:cubicBezTo>
                    <a:pt x="48791" y="53788"/>
                    <a:pt x="47920" y="53871"/>
                    <a:pt x="47045" y="53958"/>
                  </a:cubicBezTo>
                  <a:cubicBezTo>
                    <a:pt x="46908" y="53966"/>
                    <a:pt x="46751" y="54021"/>
                    <a:pt x="46645" y="54109"/>
                  </a:cubicBezTo>
                  <a:cubicBezTo>
                    <a:pt x="45065" y="55401"/>
                    <a:pt x="43222" y="56245"/>
                    <a:pt x="41375" y="57023"/>
                  </a:cubicBezTo>
                  <a:cubicBezTo>
                    <a:pt x="39102" y="57986"/>
                    <a:pt x="36782" y="58866"/>
                    <a:pt x="34417" y="59554"/>
                  </a:cubicBezTo>
                  <a:cubicBezTo>
                    <a:pt x="32084" y="60233"/>
                    <a:pt x="29691" y="60769"/>
                    <a:pt x="27290" y="61098"/>
                  </a:cubicBezTo>
                  <a:cubicBezTo>
                    <a:pt x="26576" y="61198"/>
                    <a:pt x="25853" y="61229"/>
                    <a:pt x="25125" y="61229"/>
                  </a:cubicBezTo>
                  <a:cubicBezTo>
                    <a:pt x="24058" y="61229"/>
                    <a:pt x="22982" y="61163"/>
                    <a:pt x="21913" y="61158"/>
                  </a:cubicBezTo>
                  <a:cubicBezTo>
                    <a:pt x="21322" y="61154"/>
                    <a:pt x="20725" y="61089"/>
                    <a:pt x="20134" y="61053"/>
                  </a:cubicBezTo>
                  <a:cubicBezTo>
                    <a:pt x="20813" y="58908"/>
                    <a:pt x="21464" y="56840"/>
                    <a:pt x="22124" y="54755"/>
                  </a:cubicBezTo>
                  <a:cubicBezTo>
                    <a:pt x="23426" y="55626"/>
                    <a:pt x="24993" y="55612"/>
                    <a:pt x="26542" y="55727"/>
                  </a:cubicBezTo>
                  <a:cubicBezTo>
                    <a:pt x="27330" y="55784"/>
                    <a:pt x="28113" y="55812"/>
                    <a:pt x="28891" y="55812"/>
                  </a:cubicBezTo>
                  <a:cubicBezTo>
                    <a:pt x="33662" y="55812"/>
                    <a:pt x="38260" y="54768"/>
                    <a:pt x="42741" y="53050"/>
                  </a:cubicBezTo>
                  <a:cubicBezTo>
                    <a:pt x="43662" y="52702"/>
                    <a:pt x="44565" y="52252"/>
                    <a:pt x="45376" y="51707"/>
                  </a:cubicBezTo>
                  <a:cubicBezTo>
                    <a:pt x="45917" y="51341"/>
                    <a:pt x="46306" y="50740"/>
                    <a:pt x="46733" y="50218"/>
                  </a:cubicBezTo>
                  <a:cubicBezTo>
                    <a:pt x="47164" y="49694"/>
                    <a:pt x="47558" y="49145"/>
                    <a:pt x="47962" y="48600"/>
                  </a:cubicBezTo>
                  <a:cubicBezTo>
                    <a:pt x="48136" y="48366"/>
                    <a:pt x="48287" y="48114"/>
                    <a:pt x="48447" y="47870"/>
                  </a:cubicBezTo>
                  <a:close/>
                  <a:moveTo>
                    <a:pt x="14822" y="59842"/>
                  </a:moveTo>
                  <a:cubicBezTo>
                    <a:pt x="15863" y="60260"/>
                    <a:pt x="16890" y="60709"/>
                    <a:pt x="17944" y="61089"/>
                  </a:cubicBezTo>
                  <a:cubicBezTo>
                    <a:pt x="18599" y="61333"/>
                    <a:pt x="19387" y="61126"/>
                    <a:pt x="19970" y="61718"/>
                  </a:cubicBezTo>
                  <a:cubicBezTo>
                    <a:pt x="20117" y="61868"/>
                    <a:pt x="20451" y="61877"/>
                    <a:pt x="20704" y="61882"/>
                  </a:cubicBezTo>
                  <a:cubicBezTo>
                    <a:pt x="22784" y="61923"/>
                    <a:pt x="24869" y="61950"/>
                    <a:pt x="26951" y="61983"/>
                  </a:cubicBezTo>
                  <a:lnTo>
                    <a:pt x="27515" y="61983"/>
                  </a:lnTo>
                  <a:lnTo>
                    <a:pt x="27515" y="63532"/>
                  </a:lnTo>
                  <a:cubicBezTo>
                    <a:pt x="27306" y="63598"/>
                    <a:pt x="26886" y="63628"/>
                    <a:pt x="26319" y="63628"/>
                  </a:cubicBezTo>
                  <a:cubicBezTo>
                    <a:pt x="23269" y="63628"/>
                    <a:pt x="15962" y="62769"/>
                    <a:pt x="14277" y="62111"/>
                  </a:cubicBezTo>
                  <a:cubicBezTo>
                    <a:pt x="14474" y="61305"/>
                    <a:pt x="14662" y="60525"/>
                    <a:pt x="14822" y="59842"/>
                  </a:cubicBezTo>
                  <a:close/>
                  <a:moveTo>
                    <a:pt x="14049" y="62688"/>
                  </a:moveTo>
                  <a:cubicBezTo>
                    <a:pt x="15213" y="63418"/>
                    <a:pt x="16501" y="63426"/>
                    <a:pt x="17762" y="63578"/>
                  </a:cubicBezTo>
                  <a:cubicBezTo>
                    <a:pt x="20049" y="63858"/>
                    <a:pt x="22327" y="64192"/>
                    <a:pt x="24618" y="64430"/>
                  </a:cubicBezTo>
                  <a:cubicBezTo>
                    <a:pt x="24982" y="64468"/>
                    <a:pt x="25349" y="64480"/>
                    <a:pt x="25720" y="64480"/>
                  </a:cubicBezTo>
                  <a:cubicBezTo>
                    <a:pt x="26325" y="64480"/>
                    <a:pt x="26940" y="64449"/>
                    <a:pt x="27571" y="64449"/>
                  </a:cubicBezTo>
                  <a:cubicBezTo>
                    <a:pt x="27634" y="65181"/>
                    <a:pt x="27694" y="65865"/>
                    <a:pt x="27763" y="66666"/>
                  </a:cubicBezTo>
                  <a:cubicBezTo>
                    <a:pt x="27145" y="66675"/>
                    <a:pt x="26529" y="66680"/>
                    <a:pt x="25914" y="66680"/>
                  </a:cubicBezTo>
                  <a:cubicBezTo>
                    <a:pt x="21588" y="66680"/>
                    <a:pt x="17316" y="66434"/>
                    <a:pt x="13021" y="65467"/>
                  </a:cubicBezTo>
                  <a:cubicBezTo>
                    <a:pt x="13356" y="64558"/>
                    <a:pt x="13696" y="63641"/>
                    <a:pt x="14049" y="62688"/>
                  </a:cubicBezTo>
                  <a:close/>
                  <a:moveTo>
                    <a:pt x="12785" y="66143"/>
                  </a:moveTo>
                  <a:cubicBezTo>
                    <a:pt x="17182" y="67364"/>
                    <a:pt x="21649" y="67549"/>
                    <a:pt x="26165" y="67549"/>
                  </a:cubicBezTo>
                  <a:cubicBezTo>
                    <a:pt x="26737" y="67549"/>
                    <a:pt x="27309" y="67546"/>
                    <a:pt x="27882" y="67542"/>
                  </a:cubicBezTo>
                  <a:cubicBezTo>
                    <a:pt x="27933" y="67960"/>
                    <a:pt x="27983" y="68408"/>
                    <a:pt x="28034" y="68858"/>
                  </a:cubicBezTo>
                  <a:cubicBezTo>
                    <a:pt x="28079" y="69289"/>
                    <a:pt x="28116" y="69724"/>
                    <a:pt x="28156" y="70160"/>
                  </a:cubicBezTo>
                  <a:lnTo>
                    <a:pt x="28157" y="70160"/>
                  </a:lnTo>
                  <a:cubicBezTo>
                    <a:pt x="26774" y="70365"/>
                    <a:pt x="25399" y="70446"/>
                    <a:pt x="24029" y="70446"/>
                  </a:cubicBezTo>
                  <a:cubicBezTo>
                    <a:pt x="19987" y="70446"/>
                    <a:pt x="15980" y="69739"/>
                    <a:pt x="11876" y="69416"/>
                  </a:cubicBezTo>
                  <a:cubicBezTo>
                    <a:pt x="12212" y="68220"/>
                    <a:pt x="12486" y="67220"/>
                    <a:pt x="12785" y="66143"/>
                  </a:cubicBezTo>
                  <a:close/>
                  <a:moveTo>
                    <a:pt x="50997" y="58263"/>
                  </a:moveTo>
                  <a:cubicBezTo>
                    <a:pt x="51037" y="58263"/>
                    <a:pt x="51074" y="58268"/>
                    <a:pt x="51105" y="58279"/>
                  </a:cubicBezTo>
                  <a:cubicBezTo>
                    <a:pt x="51734" y="58481"/>
                    <a:pt x="52352" y="58706"/>
                    <a:pt x="52958" y="58962"/>
                  </a:cubicBezTo>
                  <a:cubicBezTo>
                    <a:pt x="53484" y="59191"/>
                    <a:pt x="53595" y="59516"/>
                    <a:pt x="53334" y="60025"/>
                  </a:cubicBezTo>
                  <a:cubicBezTo>
                    <a:pt x="53128" y="60433"/>
                    <a:pt x="52867" y="60809"/>
                    <a:pt x="52642" y="61208"/>
                  </a:cubicBezTo>
                  <a:cubicBezTo>
                    <a:pt x="51478" y="63303"/>
                    <a:pt x="50391" y="65448"/>
                    <a:pt x="48932" y="67354"/>
                  </a:cubicBezTo>
                  <a:cubicBezTo>
                    <a:pt x="47690" y="68981"/>
                    <a:pt x="46393" y="70567"/>
                    <a:pt x="45059" y="72117"/>
                  </a:cubicBezTo>
                  <a:cubicBezTo>
                    <a:pt x="44565" y="72689"/>
                    <a:pt x="43919" y="73143"/>
                    <a:pt x="43290" y="73583"/>
                  </a:cubicBezTo>
                  <a:cubicBezTo>
                    <a:pt x="43119" y="73705"/>
                    <a:pt x="42865" y="73768"/>
                    <a:pt x="42628" y="73768"/>
                  </a:cubicBezTo>
                  <a:cubicBezTo>
                    <a:pt x="42536" y="73768"/>
                    <a:pt x="42446" y="73758"/>
                    <a:pt x="42365" y="73739"/>
                  </a:cubicBezTo>
                  <a:cubicBezTo>
                    <a:pt x="42213" y="73707"/>
                    <a:pt x="42145" y="73303"/>
                    <a:pt x="42080" y="73153"/>
                  </a:cubicBezTo>
                  <a:cubicBezTo>
                    <a:pt x="42287" y="71567"/>
                    <a:pt x="42676" y="70146"/>
                    <a:pt x="43391" y="68862"/>
                  </a:cubicBezTo>
                  <a:cubicBezTo>
                    <a:pt x="44651" y="66593"/>
                    <a:pt x="45922" y="64316"/>
                    <a:pt x="47365" y="62166"/>
                  </a:cubicBezTo>
                  <a:cubicBezTo>
                    <a:pt x="48287" y="60795"/>
                    <a:pt x="49525" y="59636"/>
                    <a:pt x="50633" y="58399"/>
                  </a:cubicBezTo>
                  <a:cubicBezTo>
                    <a:pt x="50707" y="58317"/>
                    <a:pt x="50867" y="58263"/>
                    <a:pt x="50997" y="58263"/>
                  </a:cubicBezTo>
                  <a:close/>
                  <a:moveTo>
                    <a:pt x="11643" y="70215"/>
                  </a:moveTo>
                  <a:cubicBezTo>
                    <a:pt x="15797" y="70739"/>
                    <a:pt x="19910" y="71405"/>
                    <a:pt x="24065" y="71405"/>
                  </a:cubicBezTo>
                  <a:cubicBezTo>
                    <a:pt x="25434" y="71405"/>
                    <a:pt x="26808" y="71333"/>
                    <a:pt x="28189" y="71159"/>
                  </a:cubicBezTo>
                  <a:lnTo>
                    <a:pt x="28189" y="74220"/>
                  </a:lnTo>
                  <a:lnTo>
                    <a:pt x="28188" y="74220"/>
                  </a:lnTo>
                  <a:cubicBezTo>
                    <a:pt x="27166" y="74285"/>
                    <a:pt x="26204" y="74399"/>
                    <a:pt x="25237" y="74399"/>
                  </a:cubicBezTo>
                  <a:cubicBezTo>
                    <a:pt x="23499" y="74399"/>
                    <a:pt x="21758" y="74376"/>
                    <a:pt x="20025" y="74285"/>
                  </a:cubicBezTo>
                  <a:cubicBezTo>
                    <a:pt x="17641" y="74161"/>
                    <a:pt x="15281" y="73854"/>
                    <a:pt x="12985" y="73180"/>
                  </a:cubicBezTo>
                  <a:cubicBezTo>
                    <a:pt x="12412" y="73010"/>
                    <a:pt x="11862" y="72745"/>
                    <a:pt x="11330" y="72470"/>
                  </a:cubicBezTo>
                  <a:cubicBezTo>
                    <a:pt x="11197" y="72401"/>
                    <a:pt x="11088" y="72098"/>
                    <a:pt x="11124" y="71938"/>
                  </a:cubicBezTo>
                  <a:cubicBezTo>
                    <a:pt x="11275" y="71319"/>
                    <a:pt x="11487" y="70714"/>
                    <a:pt x="11643" y="70215"/>
                  </a:cubicBezTo>
                  <a:close/>
                  <a:moveTo>
                    <a:pt x="14315" y="87837"/>
                  </a:moveTo>
                  <a:cubicBezTo>
                    <a:pt x="14542" y="87837"/>
                    <a:pt x="14769" y="87896"/>
                    <a:pt x="14974" y="88017"/>
                  </a:cubicBezTo>
                  <a:cubicBezTo>
                    <a:pt x="15230" y="88168"/>
                    <a:pt x="15331" y="88343"/>
                    <a:pt x="15185" y="88650"/>
                  </a:cubicBezTo>
                  <a:cubicBezTo>
                    <a:pt x="14493" y="90043"/>
                    <a:pt x="13824" y="91441"/>
                    <a:pt x="13127" y="92880"/>
                  </a:cubicBezTo>
                  <a:cubicBezTo>
                    <a:pt x="12273" y="92742"/>
                    <a:pt x="12087" y="92550"/>
                    <a:pt x="12081" y="91711"/>
                  </a:cubicBezTo>
                  <a:cubicBezTo>
                    <a:pt x="12068" y="90460"/>
                    <a:pt x="12462" y="89337"/>
                    <a:pt x="13251" y="88360"/>
                  </a:cubicBezTo>
                  <a:cubicBezTo>
                    <a:pt x="13529" y="88015"/>
                    <a:pt x="13922" y="87837"/>
                    <a:pt x="14315" y="87837"/>
                  </a:cubicBezTo>
                  <a:close/>
                  <a:moveTo>
                    <a:pt x="27121" y="89616"/>
                  </a:moveTo>
                  <a:lnTo>
                    <a:pt x="27121" y="89616"/>
                  </a:lnTo>
                  <a:cubicBezTo>
                    <a:pt x="26859" y="91583"/>
                    <a:pt x="26611" y="93499"/>
                    <a:pt x="26350" y="95479"/>
                  </a:cubicBezTo>
                  <a:cubicBezTo>
                    <a:pt x="25315" y="95039"/>
                    <a:pt x="24705" y="94096"/>
                    <a:pt x="24751" y="93146"/>
                  </a:cubicBezTo>
                  <a:cubicBezTo>
                    <a:pt x="24847" y="91354"/>
                    <a:pt x="25658" y="90085"/>
                    <a:pt x="27121" y="89616"/>
                  </a:cubicBezTo>
                  <a:close/>
                  <a:moveTo>
                    <a:pt x="90097" y="101659"/>
                  </a:moveTo>
                  <a:cubicBezTo>
                    <a:pt x="92760" y="101659"/>
                    <a:pt x="95673" y="102026"/>
                    <a:pt x="98001" y="102763"/>
                  </a:cubicBezTo>
                  <a:lnTo>
                    <a:pt x="83682" y="102763"/>
                  </a:lnTo>
                  <a:cubicBezTo>
                    <a:pt x="85006" y="102028"/>
                    <a:pt x="87425" y="101659"/>
                    <a:pt x="90097" y="101659"/>
                  </a:cubicBezTo>
                  <a:close/>
                  <a:moveTo>
                    <a:pt x="50267" y="101663"/>
                  </a:moveTo>
                  <a:cubicBezTo>
                    <a:pt x="52944" y="101663"/>
                    <a:pt x="55354" y="102034"/>
                    <a:pt x="56666" y="102771"/>
                  </a:cubicBezTo>
                  <a:lnTo>
                    <a:pt x="42301" y="102771"/>
                  </a:lnTo>
                  <a:cubicBezTo>
                    <a:pt x="44672" y="102031"/>
                    <a:pt x="47602" y="101663"/>
                    <a:pt x="50267" y="101663"/>
                  </a:cubicBezTo>
                  <a:close/>
                  <a:moveTo>
                    <a:pt x="11587" y="73602"/>
                  </a:moveTo>
                  <a:cubicBezTo>
                    <a:pt x="15335" y="74858"/>
                    <a:pt x="19221" y="75310"/>
                    <a:pt x="23180" y="75310"/>
                  </a:cubicBezTo>
                  <a:cubicBezTo>
                    <a:pt x="24808" y="75310"/>
                    <a:pt x="26449" y="75234"/>
                    <a:pt x="28097" y="75105"/>
                  </a:cubicBezTo>
                  <a:lnTo>
                    <a:pt x="28097" y="75105"/>
                  </a:lnTo>
                  <a:cubicBezTo>
                    <a:pt x="28097" y="75705"/>
                    <a:pt x="28106" y="76315"/>
                    <a:pt x="28083" y="76925"/>
                  </a:cubicBezTo>
                  <a:cubicBezTo>
                    <a:pt x="28079" y="77026"/>
                    <a:pt x="27923" y="77173"/>
                    <a:pt x="27812" y="77200"/>
                  </a:cubicBezTo>
                  <a:cubicBezTo>
                    <a:pt x="27199" y="77345"/>
                    <a:pt x="26601" y="77516"/>
                    <a:pt x="25972" y="77516"/>
                  </a:cubicBezTo>
                  <a:cubicBezTo>
                    <a:pt x="25666" y="77516"/>
                    <a:pt x="25351" y="77475"/>
                    <a:pt x="25025" y="77370"/>
                  </a:cubicBezTo>
                  <a:cubicBezTo>
                    <a:pt x="24834" y="77309"/>
                    <a:pt x="24628" y="77287"/>
                    <a:pt x="24416" y="77287"/>
                  </a:cubicBezTo>
                  <a:cubicBezTo>
                    <a:pt x="23978" y="77287"/>
                    <a:pt x="23509" y="77380"/>
                    <a:pt x="23068" y="77411"/>
                  </a:cubicBezTo>
                  <a:cubicBezTo>
                    <a:pt x="22358" y="77456"/>
                    <a:pt x="21638" y="77480"/>
                    <a:pt x="20942" y="77617"/>
                  </a:cubicBezTo>
                  <a:cubicBezTo>
                    <a:pt x="20630" y="77681"/>
                    <a:pt x="20271" y="77942"/>
                    <a:pt x="20107" y="78217"/>
                  </a:cubicBezTo>
                  <a:cubicBezTo>
                    <a:pt x="19732" y="78840"/>
                    <a:pt x="19465" y="79528"/>
                    <a:pt x="19149" y="80188"/>
                  </a:cubicBezTo>
                  <a:cubicBezTo>
                    <a:pt x="18668" y="81192"/>
                    <a:pt x="18182" y="82196"/>
                    <a:pt x="17705" y="83204"/>
                  </a:cubicBezTo>
                  <a:cubicBezTo>
                    <a:pt x="17109" y="84460"/>
                    <a:pt x="16522" y="85720"/>
                    <a:pt x="15931" y="86981"/>
                  </a:cubicBezTo>
                  <a:cubicBezTo>
                    <a:pt x="15853" y="87146"/>
                    <a:pt x="15785" y="87312"/>
                    <a:pt x="15721" y="87449"/>
                  </a:cubicBezTo>
                  <a:cubicBezTo>
                    <a:pt x="15331" y="87311"/>
                    <a:pt x="14983" y="87137"/>
                    <a:pt x="14616" y="87073"/>
                  </a:cubicBezTo>
                  <a:cubicBezTo>
                    <a:pt x="14474" y="87049"/>
                    <a:pt x="14337" y="87037"/>
                    <a:pt x="14204" y="87037"/>
                  </a:cubicBezTo>
                  <a:cubicBezTo>
                    <a:pt x="13502" y="87037"/>
                    <a:pt x="12923" y="87366"/>
                    <a:pt x="12458" y="87971"/>
                  </a:cubicBezTo>
                  <a:cubicBezTo>
                    <a:pt x="11633" y="89039"/>
                    <a:pt x="11215" y="90249"/>
                    <a:pt x="11160" y="91583"/>
                  </a:cubicBezTo>
                  <a:cubicBezTo>
                    <a:pt x="11110" y="92862"/>
                    <a:pt x="11512" y="93398"/>
                    <a:pt x="12801" y="93792"/>
                  </a:cubicBezTo>
                  <a:cubicBezTo>
                    <a:pt x="11202" y="97102"/>
                    <a:pt x="9607" y="100397"/>
                    <a:pt x="7975" y="103771"/>
                  </a:cubicBezTo>
                  <a:cubicBezTo>
                    <a:pt x="5684" y="102904"/>
                    <a:pt x="3282" y="102717"/>
                    <a:pt x="1370" y="101323"/>
                  </a:cubicBezTo>
                  <a:cubicBezTo>
                    <a:pt x="4803" y="92005"/>
                    <a:pt x="8209" y="82764"/>
                    <a:pt x="11587" y="73602"/>
                  </a:cubicBezTo>
                  <a:close/>
                  <a:moveTo>
                    <a:pt x="100034" y="103383"/>
                  </a:moveTo>
                  <a:cubicBezTo>
                    <a:pt x="101807" y="103383"/>
                    <a:pt x="103173" y="104273"/>
                    <a:pt x="104600" y="105191"/>
                  </a:cubicBezTo>
                  <a:lnTo>
                    <a:pt x="77489" y="105191"/>
                  </a:lnTo>
                  <a:cubicBezTo>
                    <a:pt x="79105" y="104099"/>
                    <a:pt x="80858" y="103453"/>
                    <a:pt x="82849" y="103453"/>
                  </a:cubicBezTo>
                  <a:cubicBezTo>
                    <a:pt x="82903" y="103453"/>
                    <a:pt x="82957" y="103454"/>
                    <a:pt x="83011" y="103455"/>
                  </a:cubicBezTo>
                  <a:cubicBezTo>
                    <a:pt x="86276" y="103514"/>
                    <a:pt x="89534" y="103518"/>
                    <a:pt x="92797" y="103518"/>
                  </a:cubicBezTo>
                  <a:cubicBezTo>
                    <a:pt x="93840" y="103518"/>
                    <a:pt x="94887" y="103537"/>
                    <a:pt x="95933" y="103537"/>
                  </a:cubicBezTo>
                  <a:cubicBezTo>
                    <a:pt x="97144" y="103537"/>
                    <a:pt x="98353" y="103512"/>
                    <a:pt x="99554" y="103404"/>
                  </a:cubicBezTo>
                  <a:cubicBezTo>
                    <a:pt x="99717" y="103390"/>
                    <a:pt x="99877" y="103383"/>
                    <a:pt x="100034" y="103383"/>
                  </a:cubicBezTo>
                  <a:close/>
                  <a:moveTo>
                    <a:pt x="40238" y="103389"/>
                  </a:moveTo>
                  <a:cubicBezTo>
                    <a:pt x="40370" y="103389"/>
                    <a:pt x="40504" y="103394"/>
                    <a:pt x="40641" y="103404"/>
                  </a:cubicBezTo>
                  <a:cubicBezTo>
                    <a:pt x="41941" y="103501"/>
                    <a:pt x="43248" y="103519"/>
                    <a:pt x="44555" y="103519"/>
                  </a:cubicBezTo>
                  <a:cubicBezTo>
                    <a:pt x="45375" y="103519"/>
                    <a:pt x="46195" y="103512"/>
                    <a:pt x="47014" y="103512"/>
                  </a:cubicBezTo>
                  <a:cubicBezTo>
                    <a:pt x="47234" y="103512"/>
                    <a:pt x="47453" y="103513"/>
                    <a:pt x="47673" y="103514"/>
                  </a:cubicBezTo>
                  <a:cubicBezTo>
                    <a:pt x="51504" y="103541"/>
                    <a:pt x="55332" y="103546"/>
                    <a:pt x="59159" y="103573"/>
                  </a:cubicBezTo>
                  <a:cubicBezTo>
                    <a:pt x="59443" y="103578"/>
                    <a:pt x="59741" y="103670"/>
                    <a:pt x="60002" y="103784"/>
                  </a:cubicBezTo>
                  <a:cubicBezTo>
                    <a:pt x="60979" y="104215"/>
                    <a:pt x="61946" y="104673"/>
                    <a:pt x="62913" y="105119"/>
                  </a:cubicBezTo>
                  <a:cubicBezTo>
                    <a:pt x="62891" y="105142"/>
                    <a:pt x="62872" y="105166"/>
                    <a:pt x="62853" y="105191"/>
                  </a:cubicBezTo>
                  <a:lnTo>
                    <a:pt x="35733" y="105192"/>
                  </a:lnTo>
                  <a:cubicBezTo>
                    <a:pt x="37136" y="104292"/>
                    <a:pt x="38479" y="103389"/>
                    <a:pt x="40238" y="103389"/>
                  </a:cubicBezTo>
                  <a:close/>
                  <a:moveTo>
                    <a:pt x="28070" y="78112"/>
                  </a:moveTo>
                  <a:lnTo>
                    <a:pt x="28070" y="78112"/>
                  </a:lnTo>
                  <a:cubicBezTo>
                    <a:pt x="27786" y="81641"/>
                    <a:pt x="27500" y="85198"/>
                    <a:pt x="27216" y="88732"/>
                  </a:cubicBezTo>
                  <a:cubicBezTo>
                    <a:pt x="25072" y="89269"/>
                    <a:pt x="23967" y="90676"/>
                    <a:pt x="23844" y="92958"/>
                  </a:cubicBezTo>
                  <a:cubicBezTo>
                    <a:pt x="23756" y="94567"/>
                    <a:pt x="24586" y="95809"/>
                    <a:pt x="26103" y="96373"/>
                  </a:cubicBezTo>
                  <a:cubicBezTo>
                    <a:pt x="25577" y="99604"/>
                    <a:pt x="25049" y="102835"/>
                    <a:pt x="24500" y="106181"/>
                  </a:cubicBezTo>
                  <a:cubicBezTo>
                    <a:pt x="23059" y="106259"/>
                    <a:pt x="21520" y="106342"/>
                    <a:pt x="19975" y="106429"/>
                  </a:cubicBezTo>
                  <a:cubicBezTo>
                    <a:pt x="19959" y="106430"/>
                    <a:pt x="19943" y="106431"/>
                    <a:pt x="19927" y="106431"/>
                  </a:cubicBezTo>
                  <a:cubicBezTo>
                    <a:pt x="19609" y="106431"/>
                    <a:pt x="19516" y="106258"/>
                    <a:pt x="19508" y="105925"/>
                  </a:cubicBezTo>
                  <a:cubicBezTo>
                    <a:pt x="19388" y="100264"/>
                    <a:pt x="19448" y="94599"/>
                    <a:pt x="19796" y="88943"/>
                  </a:cubicBezTo>
                  <a:cubicBezTo>
                    <a:pt x="19965" y="86147"/>
                    <a:pt x="20089" y="83347"/>
                    <a:pt x="20245" y="80546"/>
                  </a:cubicBezTo>
                  <a:cubicBezTo>
                    <a:pt x="20264" y="80221"/>
                    <a:pt x="20300" y="79881"/>
                    <a:pt x="20410" y="79578"/>
                  </a:cubicBezTo>
                  <a:cubicBezTo>
                    <a:pt x="20654" y="78901"/>
                    <a:pt x="20927" y="78277"/>
                    <a:pt x="21723" y="78277"/>
                  </a:cubicBezTo>
                  <a:cubicBezTo>
                    <a:pt x="21837" y="78277"/>
                    <a:pt x="21963" y="78290"/>
                    <a:pt x="22101" y="78318"/>
                  </a:cubicBezTo>
                  <a:cubicBezTo>
                    <a:pt x="22188" y="78336"/>
                    <a:pt x="22278" y="78344"/>
                    <a:pt x="22368" y="78344"/>
                  </a:cubicBezTo>
                  <a:cubicBezTo>
                    <a:pt x="22757" y="78344"/>
                    <a:pt x="23171" y="78207"/>
                    <a:pt x="23573" y="78200"/>
                  </a:cubicBezTo>
                  <a:cubicBezTo>
                    <a:pt x="23613" y="78198"/>
                    <a:pt x="23653" y="78198"/>
                    <a:pt x="23693" y="78198"/>
                  </a:cubicBezTo>
                  <a:cubicBezTo>
                    <a:pt x="24138" y="78198"/>
                    <a:pt x="24588" y="78260"/>
                    <a:pt x="25037" y="78260"/>
                  </a:cubicBezTo>
                  <a:cubicBezTo>
                    <a:pt x="25074" y="78260"/>
                    <a:pt x="25112" y="78260"/>
                    <a:pt x="25149" y="78259"/>
                  </a:cubicBezTo>
                  <a:cubicBezTo>
                    <a:pt x="26094" y="78231"/>
                    <a:pt x="27038" y="78167"/>
                    <a:pt x="28070" y="78112"/>
                  </a:cubicBezTo>
                  <a:close/>
                  <a:moveTo>
                    <a:pt x="105279" y="105384"/>
                  </a:moveTo>
                  <a:cubicBezTo>
                    <a:pt x="105719" y="105668"/>
                    <a:pt x="106278" y="106036"/>
                    <a:pt x="106838" y="106398"/>
                  </a:cubicBezTo>
                  <a:cubicBezTo>
                    <a:pt x="106819" y="106457"/>
                    <a:pt x="106805" y="106512"/>
                    <a:pt x="106787" y="106572"/>
                  </a:cubicBezTo>
                  <a:cubicBezTo>
                    <a:pt x="95828" y="107172"/>
                    <a:pt x="84850" y="107309"/>
                    <a:pt x="73886" y="107707"/>
                  </a:cubicBezTo>
                  <a:cubicBezTo>
                    <a:pt x="73858" y="107648"/>
                    <a:pt x="73835" y="107584"/>
                    <a:pt x="73808" y="107524"/>
                  </a:cubicBezTo>
                  <a:cubicBezTo>
                    <a:pt x="74738" y="106924"/>
                    <a:pt x="75669" y="106328"/>
                    <a:pt x="76444" y="105828"/>
                  </a:cubicBezTo>
                  <a:cubicBezTo>
                    <a:pt x="76943" y="105938"/>
                    <a:pt x="77277" y="106075"/>
                    <a:pt x="77613" y="106075"/>
                  </a:cubicBezTo>
                  <a:cubicBezTo>
                    <a:pt x="80693" y="106035"/>
                    <a:pt x="83768" y="105952"/>
                    <a:pt x="86844" y="105925"/>
                  </a:cubicBezTo>
                  <a:cubicBezTo>
                    <a:pt x="91496" y="105883"/>
                    <a:pt x="96148" y="105893"/>
                    <a:pt x="100801" y="105856"/>
                  </a:cubicBezTo>
                  <a:cubicBezTo>
                    <a:pt x="102025" y="105847"/>
                    <a:pt x="103253" y="105756"/>
                    <a:pt x="104476" y="105678"/>
                  </a:cubicBezTo>
                  <a:cubicBezTo>
                    <a:pt x="104701" y="105664"/>
                    <a:pt x="104921" y="105517"/>
                    <a:pt x="105279" y="105384"/>
                  </a:cubicBezTo>
                  <a:close/>
                  <a:moveTo>
                    <a:pt x="34976" y="105430"/>
                  </a:moveTo>
                  <a:cubicBezTo>
                    <a:pt x="35546" y="105558"/>
                    <a:pt x="35948" y="105728"/>
                    <a:pt x="36352" y="105733"/>
                  </a:cubicBezTo>
                  <a:cubicBezTo>
                    <a:pt x="40363" y="105802"/>
                    <a:pt x="44373" y="105838"/>
                    <a:pt x="48384" y="105889"/>
                  </a:cubicBezTo>
                  <a:cubicBezTo>
                    <a:pt x="53109" y="105948"/>
                    <a:pt x="57834" y="106017"/>
                    <a:pt x="62560" y="106067"/>
                  </a:cubicBezTo>
                  <a:cubicBezTo>
                    <a:pt x="62567" y="106067"/>
                    <a:pt x="62574" y="106068"/>
                    <a:pt x="62580" y="106068"/>
                  </a:cubicBezTo>
                  <a:cubicBezTo>
                    <a:pt x="62963" y="106068"/>
                    <a:pt x="63346" y="105947"/>
                    <a:pt x="63728" y="105883"/>
                  </a:cubicBezTo>
                  <a:cubicBezTo>
                    <a:pt x="63734" y="105833"/>
                    <a:pt x="63734" y="105782"/>
                    <a:pt x="63738" y="105727"/>
                  </a:cubicBezTo>
                  <a:cubicBezTo>
                    <a:pt x="64668" y="106328"/>
                    <a:pt x="65594" y="106924"/>
                    <a:pt x="66525" y="107524"/>
                  </a:cubicBezTo>
                  <a:cubicBezTo>
                    <a:pt x="66507" y="107589"/>
                    <a:pt x="66488" y="107658"/>
                    <a:pt x="66470" y="107721"/>
                  </a:cubicBezTo>
                  <a:cubicBezTo>
                    <a:pt x="55501" y="107365"/>
                    <a:pt x="44533" y="107011"/>
                    <a:pt x="33565" y="106657"/>
                  </a:cubicBezTo>
                  <a:cubicBezTo>
                    <a:pt x="33542" y="106572"/>
                    <a:pt x="33524" y="106484"/>
                    <a:pt x="33501" y="106398"/>
                  </a:cubicBezTo>
                  <a:cubicBezTo>
                    <a:pt x="34046" y="106044"/>
                    <a:pt x="34587" y="105687"/>
                    <a:pt x="34976" y="105430"/>
                  </a:cubicBezTo>
                  <a:close/>
                  <a:moveTo>
                    <a:pt x="29720" y="61588"/>
                  </a:moveTo>
                  <a:cubicBezTo>
                    <a:pt x="29816" y="63284"/>
                    <a:pt x="29967" y="64920"/>
                    <a:pt x="29999" y="66561"/>
                  </a:cubicBezTo>
                  <a:cubicBezTo>
                    <a:pt x="30087" y="71250"/>
                    <a:pt x="30169" y="75939"/>
                    <a:pt x="30173" y="80633"/>
                  </a:cubicBezTo>
                  <a:cubicBezTo>
                    <a:pt x="30182" y="89374"/>
                    <a:pt x="30127" y="98110"/>
                    <a:pt x="30100" y="106851"/>
                  </a:cubicBezTo>
                  <a:cubicBezTo>
                    <a:pt x="30100" y="107250"/>
                    <a:pt x="30026" y="107698"/>
                    <a:pt x="30586" y="107877"/>
                  </a:cubicBezTo>
                  <a:cubicBezTo>
                    <a:pt x="28873" y="107574"/>
                    <a:pt x="27163" y="107272"/>
                    <a:pt x="25306" y="106942"/>
                  </a:cubicBezTo>
                  <a:cubicBezTo>
                    <a:pt x="25732" y="104279"/>
                    <a:pt x="26163" y="101685"/>
                    <a:pt x="26557" y="99086"/>
                  </a:cubicBezTo>
                  <a:cubicBezTo>
                    <a:pt x="27071" y="95704"/>
                    <a:pt x="27644" y="92330"/>
                    <a:pt x="28019" y="88929"/>
                  </a:cubicBezTo>
                  <a:cubicBezTo>
                    <a:pt x="28423" y="85312"/>
                    <a:pt x="28629" y="81669"/>
                    <a:pt x="28904" y="78038"/>
                  </a:cubicBezTo>
                  <a:cubicBezTo>
                    <a:pt x="28972" y="77163"/>
                    <a:pt x="28991" y="76288"/>
                    <a:pt x="29005" y="75417"/>
                  </a:cubicBezTo>
                  <a:cubicBezTo>
                    <a:pt x="29028" y="73881"/>
                    <a:pt x="29106" y="72341"/>
                    <a:pt x="29028" y="70815"/>
                  </a:cubicBezTo>
                  <a:cubicBezTo>
                    <a:pt x="28945" y="69224"/>
                    <a:pt x="28697" y="67648"/>
                    <a:pt x="28533" y="66062"/>
                  </a:cubicBezTo>
                  <a:cubicBezTo>
                    <a:pt x="28391" y="64687"/>
                    <a:pt x="28258" y="63303"/>
                    <a:pt x="28116" y="61877"/>
                  </a:cubicBezTo>
                  <a:cubicBezTo>
                    <a:pt x="28648" y="61780"/>
                    <a:pt x="29124" y="61694"/>
                    <a:pt x="29720" y="61588"/>
                  </a:cubicBezTo>
                  <a:close/>
                  <a:moveTo>
                    <a:pt x="51214" y="33674"/>
                  </a:moveTo>
                  <a:cubicBezTo>
                    <a:pt x="54184" y="33674"/>
                    <a:pt x="57154" y="33794"/>
                    <a:pt x="60118" y="34046"/>
                  </a:cubicBezTo>
                  <a:cubicBezTo>
                    <a:pt x="62674" y="34265"/>
                    <a:pt x="65127" y="34917"/>
                    <a:pt x="67538" y="35760"/>
                  </a:cubicBezTo>
                  <a:cubicBezTo>
                    <a:pt x="68156" y="35981"/>
                    <a:pt x="68780" y="36196"/>
                    <a:pt x="69262" y="36366"/>
                  </a:cubicBezTo>
                  <a:cubicBezTo>
                    <a:pt x="69155" y="40193"/>
                    <a:pt x="68991" y="43924"/>
                    <a:pt x="68968" y="47654"/>
                  </a:cubicBezTo>
                  <a:cubicBezTo>
                    <a:pt x="68946" y="51175"/>
                    <a:pt x="69096" y="54695"/>
                    <a:pt x="69124" y="58210"/>
                  </a:cubicBezTo>
                  <a:cubicBezTo>
                    <a:pt x="69165" y="63105"/>
                    <a:pt x="69119" y="68001"/>
                    <a:pt x="69197" y="72896"/>
                  </a:cubicBezTo>
                  <a:cubicBezTo>
                    <a:pt x="69275" y="77842"/>
                    <a:pt x="69504" y="82783"/>
                    <a:pt x="69586" y="87729"/>
                  </a:cubicBezTo>
                  <a:cubicBezTo>
                    <a:pt x="69655" y="92000"/>
                    <a:pt x="69605" y="96272"/>
                    <a:pt x="69628" y="100544"/>
                  </a:cubicBezTo>
                  <a:cubicBezTo>
                    <a:pt x="69641" y="103203"/>
                    <a:pt x="69683" y="105856"/>
                    <a:pt x="69715" y="108514"/>
                  </a:cubicBezTo>
                  <a:lnTo>
                    <a:pt x="69715" y="109087"/>
                  </a:lnTo>
                  <a:cubicBezTo>
                    <a:pt x="67483" y="106901"/>
                    <a:pt x="64971" y="105357"/>
                    <a:pt x="62426" y="103862"/>
                  </a:cubicBezTo>
                  <a:cubicBezTo>
                    <a:pt x="61817" y="103504"/>
                    <a:pt x="61207" y="103115"/>
                    <a:pt x="60552" y="102858"/>
                  </a:cubicBezTo>
                  <a:cubicBezTo>
                    <a:pt x="59809" y="102570"/>
                    <a:pt x="59002" y="102436"/>
                    <a:pt x="58242" y="102189"/>
                  </a:cubicBezTo>
                  <a:cubicBezTo>
                    <a:pt x="55758" y="101373"/>
                    <a:pt x="53232" y="100799"/>
                    <a:pt x="50610" y="100681"/>
                  </a:cubicBezTo>
                  <a:cubicBezTo>
                    <a:pt x="50335" y="100669"/>
                    <a:pt x="50061" y="100663"/>
                    <a:pt x="49788" y="100663"/>
                  </a:cubicBezTo>
                  <a:cubicBezTo>
                    <a:pt x="47486" y="100663"/>
                    <a:pt x="45238" y="101079"/>
                    <a:pt x="43001" y="101611"/>
                  </a:cubicBezTo>
                  <a:cubicBezTo>
                    <a:pt x="41484" y="101969"/>
                    <a:pt x="39939" y="102230"/>
                    <a:pt x="38468" y="102724"/>
                  </a:cubicBezTo>
                  <a:cubicBezTo>
                    <a:pt x="36286" y="103458"/>
                    <a:pt x="34315" y="104623"/>
                    <a:pt x="32518" y="106071"/>
                  </a:cubicBezTo>
                  <a:cubicBezTo>
                    <a:pt x="32079" y="106424"/>
                    <a:pt x="31616" y="106750"/>
                    <a:pt x="31015" y="107198"/>
                  </a:cubicBezTo>
                  <a:lnTo>
                    <a:pt x="31015" y="106534"/>
                  </a:lnTo>
                  <a:cubicBezTo>
                    <a:pt x="30997" y="101823"/>
                    <a:pt x="30974" y="97111"/>
                    <a:pt x="30974" y="92399"/>
                  </a:cubicBezTo>
                  <a:cubicBezTo>
                    <a:pt x="30974" y="92178"/>
                    <a:pt x="31172" y="91968"/>
                    <a:pt x="31249" y="91739"/>
                  </a:cubicBezTo>
                  <a:cubicBezTo>
                    <a:pt x="31286" y="91642"/>
                    <a:pt x="31245" y="91518"/>
                    <a:pt x="31140" y="91417"/>
                  </a:cubicBezTo>
                  <a:lnTo>
                    <a:pt x="31140" y="89346"/>
                  </a:lnTo>
                  <a:cubicBezTo>
                    <a:pt x="31117" y="82860"/>
                    <a:pt x="31112" y="76370"/>
                    <a:pt x="31057" y="69880"/>
                  </a:cubicBezTo>
                  <a:cubicBezTo>
                    <a:pt x="31043" y="67849"/>
                    <a:pt x="30924" y="65814"/>
                    <a:pt x="30778" y="63788"/>
                  </a:cubicBezTo>
                  <a:cubicBezTo>
                    <a:pt x="30723" y="63014"/>
                    <a:pt x="30470" y="62253"/>
                    <a:pt x="30292" y="61414"/>
                  </a:cubicBezTo>
                  <a:cubicBezTo>
                    <a:pt x="31401" y="61139"/>
                    <a:pt x="32547" y="60905"/>
                    <a:pt x="33665" y="60570"/>
                  </a:cubicBezTo>
                  <a:cubicBezTo>
                    <a:pt x="34403" y="60346"/>
                    <a:pt x="35141" y="60126"/>
                    <a:pt x="35879" y="59897"/>
                  </a:cubicBezTo>
                  <a:cubicBezTo>
                    <a:pt x="36961" y="59558"/>
                    <a:pt x="38033" y="59200"/>
                    <a:pt x="39087" y="58797"/>
                  </a:cubicBezTo>
                  <a:cubicBezTo>
                    <a:pt x="40760" y="58155"/>
                    <a:pt x="42386" y="57390"/>
                    <a:pt x="43995" y="56597"/>
                  </a:cubicBezTo>
                  <a:cubicBezTo>
                    <a:pt x="45104" y="56056"/>
                    <a:pt x="46242" y="55511"/>
                    <a:pt x="47035" y="54489"/>
                  </a:cubicBezTo>
                  <a:cubicBezTo>
                    <a:pt x="47080" y="54428"/>
                    <a:pt x="47185" y="54383"/>
                    <a:pt x="47263" y="54383"/>
                  </a:cubicBezTo>
                  <a:cubicBezTo>
                    <a:pt x="47928" y="54378"/>
                    <a:pt x="48593" y="54377"/>
                    <a:pt x="49256" y="54377"/>
                  </a:cubicBezTo>
                  <a:cubicBezTo>
                    <a:pt x="49844" y="54377"/>
                    <a:pt x="50431" y="54378"/>
                    <a:pt x="51013" y="54378"/>
                  </a:cubicBezTo>
                  <a:cubicBezTo>
                    <a:pt x="50958" y="54846"/>
                    <a:pt x="50903" y="55377"/>
                    <a:pt x="50825" y="55909"/>
                  </a:cubicBezTo>
                  <a:cubicBezTo>
                    <a:pt x="50811" y="56000"/>
                    <a:pt x="50715" y="56088"/>
                    <a:pt x="50637" y="56156"/>
                  </a:cubicBezTo>
                  <a:cubicBezTo>
                    <a:pt x="49982" y="56715"/>
                    <a:pt x="49894" y="57050"/>
                    <a:pt x="50188" y="57838"/>
                  </a:cubicBezTo>
                  <a:cubicBezTo>
                    <a:pt x="49460" y="58581"/>
                    <a:pt x="48716" y="59291"/>
                    <a:pt x="48034" y="60052"/>
                  </a:cubicBezTo>
                  <a:cubicBezTo>
                    <a:pt x="46204" y="62077"/>
                    <a:pt x="44835" y="64416"/>
                    <a:pt x="43487" y="66772"/>
                  </a:cubicBezTo>
                  <a:cubicBezTo>
                    <a:pt x="42515" y="68467"/>
                    <a:pt x="41653" y="70200"/>
                    <a:pt x="41305" y="72138"/>
                  </a:cubicBezTo>
                  <a:cubicBezTo>
                    <a:pt x="41223" y="72601"/>
                    <a:pt x="41213" y="73087"/>
                    <a:pt x="41246" y="73560"/>
                  </a:cubicBezTo>
                  <a:cubicBezTo>
                    <a:pt x="41293" y="74278"/>
                    <a:pt x="41705" y="74728"/>
                    <a:pt x="42382" y="74728"/>
                  </a:cubicBezTo>
                  <a:cubicBezTo>
                    <a:pt x="42435" y="74728"/>
                    <a:pt x="42490" y="74725"/>
                    <a:pt x="42547" y="74719"/>
                  </a:cubicBezTo>
                  <a:cubicBezTo>
                    <a:pt x="43032" y="74673"/>
                    <a:pt x="43583" y="74536"/>
                    <a:pt x="43964" y="74248"/>
                  </a:cubicBezTo>
                  <a:cubicBezTo>
                    <a:pt x="45651" y="72973"/>
                    <a:pt x="47113" y="71465"/>
                    <a:pt x="48313" y="69713"/>
                  </a:cubicBezTo>
                  <a:cubicBezTo>
                    <a:pt x="49400" y="68129"/>
                    <a:pt x="50563" y="66593"/>
                    <a:pt x="51585" y="64970"/>
                  </a:cubicBezTo>
                  <a:cubicBezTo>
                    <a:pt x="52521" y="63485"/>
                    <a:pt x="53309" y="61908"/>
                    <a:pt x="54152" y="60369"/>
                  </a:cubicBezTo>
                  <a:cubicBezTo>
                    <a:pt x="54262" y="60162"/>
                    <a:pt x="54308" y="59923"/>
                    <a:pt x="54386" y="59700"/>
                  </a:cubicBezTo>
                  <a:cubicBezTo>
                    <a:pt x="54494" y="59729"/>
                    <a:pt x="54603" y="59743"/>
                    <a:pt x="54712" y="59743"/>
                  </a:cubicBezTo>
                  <a:cubicBezTo>
                    <a:pt x="55554" y="59743"/>
                    <a:pt x="56358" y="58910"/>
                    <a:pt x="56191" y="58200"/>
                  </a:cubicBezTo>
                  <a:cubicBezTo>
                    <a:pt x="56975" y="57655"/>
                    <a:pt x="57823" y="57238"/>
                    <a:pt x="58437" y="56597"/>
                  </a:cubicBezTo>
                  <a:cubicBezTo>
                    <a:pt x="60055" y="54918"/>
                    <a:pt x="60527" y="52893"/>
                    <a:pt x="60028" y="50601"/>
                  </a:cubicBezTo>
                  <a:cubicBezTo>
                    <a:pt x="59868" y="49882"/>
                    <a:pt x="59895" y="49111"/>
                    <a:pt x="59918" y="48369"/>
                  </a:cubicBezTo>
                  <a:cubicBezTo>
                    <a:pt x="59941" y="47649"/>
                    <a:pt x="59799" y="47352"/>
                    <a:pt x="59254" y="47352"/>
                  </a:cubicBezTo>
                  <a:cubicBezTo>
                    <a:pt x="59157" y="47352"/>
                    <a:pt x="59047" y="47361"/>
                    <a:pt x="58923" y="47379"/>
                  </a:cubicBezTo>
                  <a:cubicBezTo>
                    <a:pt x="58240" y="47475"/>
                    <a:pt x="57548" y="47590"/>
                    <a:pt x="56889" y="47791"/>
                  </a:cubicBezTo>
                  <a:cubicBezTo>
                    <a:pt x="56191" y="48006"/>
                    <a:pt x="55843" y="48671"/>
                    <a:pt x="55957" y="49450"/>
                  </a:cubicBezTo>
                  <a:cubicBezTo>
                    <a:pt x="56714" y="48313"/>
                    <a:pt x="57888" y="48309"/>
                    <a:pt x="58955" y="48162"/>
                  </a:cubicBezTo>
                  <a:cubicBezTo>
                    <a:pt x="59070" y="49698"/>
                    <a:pt x="59203" y="51206"/>
                    <a:pt x="59281" y="52714"/>
                  </a:cubicBezTo>
                  <a:cubicBezTo>
                    <a:pt x="59304" y="53103"/>
                    <a:pt x="59194" y="53516"/>
                    <a:pt x="59079" y="53892"/>
                  </a:cubicBezTo>
                  <a:cubicBezTo>
                    <a:pt x="59009" y="54117"/>
                    <a:pt x="58900" y="54228"/>
                    <a:pt x="58770" y="54228"/>
                  </a:cubicBezTo>
                  <a:cubicBezTo>
                    <a:pt x="58659" y="54228"/>
                    <a:pt x="58534" y="54148"/>
                    <a:pt x="58405" y="53993"/>
                  </a:cubicBezTo>
                  <a:cubicBezTo>
                    <a:pt x="58347" y="53921"/>
                    <a:pt x="58297" y="53845"/>
                    <a:pt x="58254" y="53764"/>
                  </a:cubicBezTo>
                  <a:cubicBezTo>
                    <a:pt x="57902" y="53067"/>
                    <a:pt x="57297" y="52796"/>
                    <a:pt x="56554" y="52741"/>
                  </a:cubicBezTo>
                  <a:cubicBezTo>
                    <a:pt x="55811" y="52686"/>
                    <a:pt x="55803" y="52411"/>
                    <a:pt x="55550" y="51751"/>
                  </a:cubicBezTo>
                  <a:cubicBezTo>
                    <a:pt x="55303" y="51096"/>
                    <a:pt x="55692" y="50624"/>
                    <a:pt x="55647" y="50051"/>
                  </a:cubicBezTo>
                  <a:cubicBezTo>
                    <a:pt x="55627" y="49803"/>
                    <a:pt x="55563" y="49561"/>
                    <a:pt x="55455" y="49336"/>
                  </a:cubicBezTo>
                  <a:cubicBezTo>
                    <a:pt x="55004" y="48378"/>
                    <a:pt x="53852" y="47767"/>
                    <a:pt x="52778" y="47767"/>
                  </a:cubicBezTo>
                  <a:cubicBezTo>
                    <a:pt x="52552" y="47767"/>
                    <a:pt x="52329" y="47794"/>
                    <a:pt x="52117" y="47851"/>
                  </a:cubicBezTo>
                  <a:cubicBezTo>
                    <a:pt x="51206" y="48094"/>
                    <a:pt x="50331" y="48460"/>
                    <a:pt x="49386" y="48791"/>
                  </a:cubicBezTo>
                  <a:cubicBezTo>
                    <a:pt x="49386" y="48557"/>
                    <a:pt x="49404" y="48277"/>
                    <a:pt x="49382" y="47998"/>
                  </a:cubicBezTo>
                  <a:cubicBezTo>
                    <a:pt x="49338" y="47536"/>
                    <a:pt x="49071" y="47258"/>
                    <a:pt x="48710" y="47258"/>
                  </a:cubicBezTo>
                  <a:cubicBezTo>
                    <a:pt x="48580" y="47258"/>
                    <a:pt x="48439" y="47294"/>
                    <a:pt x="48291" y="47370"/>
                  </a:cubicBezTo>
                  <a:cubicBezTo>
                    <a:pt x="47975" y="47535"/>
                    <a:pt x="47667" y="47778"/>
                    <a:pt x="47447" y="48057"/>
                  </a:cubicBezTo>
                  <a:cubicBezTo>
                    <a:pt x="46700" y="49002"/>
                    <a:pt x="45994" y="49983"/>
                    <a:pt x="45266" y="50950"/>
                  </a:cubicBezTo>
                  <a:cubicBezTo>
                    <a:pt x="45183" y="51060"/>
                    <a:pt x="45073" y="51171"/>
                    <a:pt x="44950" y="51230"/>
                  </a:cubicBezTo>
                  <a:cubicBezTo>
                    <a:pt x="42314" y="52532"/>
                    <a:pt x="39578" y="53554"/>
                    <a:pt x="36616" y="54140"/>
                  </a:cubicBezTo>
                  <a:cubicBezTo>
                    <a:pt x="36667" y="51193"/>
                    <a:pt x="36199" y="48264"/>
                    <a:pt x="36721" y="45203"/>
                  </a:cubicBezTo>
                  <a:cubicBezTo>
                    <a:pt x="41017" y="45028"/>
                    <a:pt x="45312" y="44762"/>
                    <a:pt x="49601" y="44707"/>
                  </a:cubicBezTo>
                  <a:cubicBezTo>
                    <a:pt x="50174" y="44701"/>
                    <a:pt x="50748" y="44698"/>
                    <a:pt x="51321" y="44698"/>
                  </a:cubicBezTo>
                  <a:cubicBezTo>
                    <a:pt x="55029" y="44698"/>
                    <a:pt x="58744" y="44821"/>
                    <a:pt x="62500" y="44877"/>
                  </a:cubicBezTo>
                  <a:cubicBezTo>
                    <a:pt x="62448" y="45684"/>
                    <a:pt x="62376" y="46499"/>
                    <a:pt x="62353" y="47315"/>
                  </a:cubicBezTo>
                  <a:cubicBezTo>
                    <a:pt x="62270" y="50048"/>
                    <a:pt x="62206" y="52774"/>
                    <a:pt x="62132" y="55506"/>
                  </a:cubicBezTo>
                  <a:cubicBezTo>
                    <a:pt x="62073" y="57890"/>
                    <a:pt x="61926" y="60273"/>
                    <a:pt x="61959" y="62652"/>
                  </a:cubicBezTo>
                  <a:cubicBezTo>
                    <a:pt x="62018" y="66498"/>
                    <a:pt x="62206" y="70343"/>
                    <a:pt x="62307" y="74188"/>
                  </a:cubicBezTo>
                  <a:cubicBezTo>
                    <a:pt x="62334" y="75289"/>
                    <a:pt x="62256" y="76384"/>
                    <a:pt x="62229" y="77484"/>
                  </a:cubicBezTo>
                  <a:cubicBezTo>
                    <a:pt x="62225" y="77630"/>
                    <a:pt x="62174" y="77796"/>
                    <a:pt x="62225" y="77920"/>
                  </a:cubicBezTo>
                  <a:cubicBezTo>
                    <a:pt x="62311" y="78126"/>
                    <a:pt x="62458" y="78310"/>
                    <a:pt x="62578" y="78502"/>
                  </a:cubicBezTo>
                  <a:cubicBezTo>
                    <a:pt x="62706" y="78328"/>
                    <a:pt x="62930" y="78158"/>
                    <a:pt x="62940" y="77975"/>
                  </a:cubicBezTo>
                  <a:cubicBezTo>
                    <a:pt x="63022" y="76407"/>
                    <a:pt x="63173" y="74826"/>
                    <a:pt x="63100" y="73263"/>
                  </a:cubicBezTo>
                  <a:cubicBezTo>
                    <a:pt x="62853" y="67951"/>
                    <a:pt x="62743" y="62638"/>
                    <a:pt x="62977" y="57322"/>
                  </a:cubicBezTo>
                  <a:cubicBezTo>
                    <a:pt x="63110" y="54301"/>
                    <a:pt x="63078" y="51276"/>
                    <a:pt x="63137" y="48251"/>
                  </a:cubicBezTo>
                  <a:cubicBezTo>
                    <a:pt x="63150" y="47540"/>
                    <a:pt x="63251" y="46825"/>
                    <a:pt x="63260" y="46114"/>
                  </a:cubicBezTo>
                  <a:cubicBezTo>
                    <a:pt x="63265" y="45500"/>
                    <a:pt x="63205" y="44886"/>
                    <a:pt x="63132" y="44282"/>
                  </a:cubicBezTo>
                  <a:cubicBezTo>
                    <a:pt x="63118" y="44185"/>
                    <a:pt x="62866" y="44048"/>
                    <a:pt x="62719" y="44042"/>
                  </a:cubicBezTo>
                  <a:cubicBezTo>
                    <a:pt x="59553" y="43942"/>
                    <a:pt x="56385" y="43790"/>
                    <a:pt x="53219" y="43781"/>
                  </a:cubicBezTo>
                  <a:cubicBezTo>
                    <a:pt x="53175" y="43781"/>
                    <a:pt x="53132" y="43781"/>
                    <a:pt x="53089" y="43781"/>
                  </a:cubicBezTo>
                  <a:cubicBezTo>
                    <a:pt x="50185" y="43781"/>
                    <a:pt x="47277" y="43925"/>
                    <a:pt x="44372" y="44011"/>
                  </a:cubicBezTo>
                  <a:cubicBezTo>
                    <a:pt x="42686" y="44057"/>
                    <a:pt x="40999" y="44075"/>
                    <a:pt x="39316" y="44185"/>
                  </a:cubicBezTo>
                  <a:cubicBezTo>
                    <a:pt x="38322" y="44249"/>
                    <a:pt x="37337" y="44455"/>
                    <a:pt x="36346" y="44611"/>
                  </a:cubicBezTo>
                  <a:cubicBezTo>
                    <a:pt x="36273" y="44620"/>
                    <a:pt x="36168" y="44703"/>
                    <a:pt x="36144" y="44772"/>
                  </a:cubicBezTo>
                  <a:cubicBezTo>
                    <a:pt x="35961" y="45386"/>
                    <a:pt x="35645" y="46009"/>
                    <a:pt x="35650" y="46628"/>
                  </a:cubicBezTo>
                  <a:cubicBezTo>
                    <a:pt x="35660" y="49025"/>
                    <a:pt x="35778" y="51422"/>
                    <a:pt x="35852" y="53824"/>
                  </a:cubicBezTo>
                  <a:cubicBezTo>
                    <a:pt x="35856" y="53984"/>
                    <a:pt x="35852" y="54145"/>
                    <a:pt x="35852" y="54447"/>
                  </a:cubicBezTo>
                  <a:cubicBezTo>
                    <a:pt x="33899" y="54676"/>
                    <a:pt x="31965" y="54905"/>
                    <a:pt x="29875" y="55149"/>
                  </a:cubicBezTo>
                  <a:cubicBezTo>
                    <a:pt x="29774" y="54057"/>
                    <a:pt x="29695" y="53077"/>
                    <a:pt x="29586" y="52096"/>
                  </a:cubicBezTo>
                  <a:cubicBezTo>
                    <a:pt x="29558" y="51876"/>
                    <a:pt x="29389" y="51674"/>
                    <a:pt x="29352" y="51455"/>
                  </a:cubicBezTo>
                  <a:cubicBezTo>
                    <a:pt x="29261" y="50895"/>
                    <a:pt x="29206" y="50332"/>
                    <a:pt x="29147" y="49768"/>
                  </a:cubicBezTo>
                  <a:cubicBezTo>
                    <a:pt x="29118" y="49461"/>
                    <a:pt x="29156" y="49135"/>
                    <a:pt x="29086" y="48838"/>
                  </a:cubicBezTo>
                  <a:cubicBezTo>
                    <a:pt x="29018" y="48521"/>
                    <a:pt x="29059" y="48319"/>
                    <a:pt x="29362" y="48169"/>
                  </a:cubicBezTo>
                  <a:cubicBezTo>
                    <a:pt x="29591" y="48049"/>
                    <a:pt x="29875" y="47907"/>
                    <a:pt x="29549" y="47632"/>
                  </a:cubicBezTo>
                  <a:cubicBezTo>
                    <a:pt x="30370" y="47191"/>
                    <a:pt x="31177" y="46834"/>
                    <a:pt x="31901" y="46353"/>
                  </a:cubicBezTo>
                  <a:cubicBezTo>
                    <a:pt x="33332" y="45390"/>
                    <a:pt x="34353" y="44038"/>
                    <a:pt x="35115" y="42526"/>
                  </a:cubicBezTo>
                  <a:cubicBezTo>
                    <a:pt x="35384" y="41989"/>
                    <a:pt x="35389" y="41274"/>
                    <a:pt x="35371" y="40647"/>
                  </a:cubicBezTo>
                  <a:cubicBezTo>
                    <a:pt x="35334" y="39611"/>
                    <a:pt x="35192" y="38575"/>
                    <a:pt x="35073" y="37539"/>
                  </a:cubicBezTo>
                  <a:cubicBezTo>
                    <a:pt x="35041" y="37260"/>
                    <a:pt x="35137" y="37140"/>
                    <a:pt x="35376" y="36989"/>
                  </a:cubicBezTo>
                  <a:cubicBezTo>
                    <a:pt x="39280" y="34514"/>
                    <a:pt x="43648" y="33840"/>
                    <a:pt x="48145" y="33716"/>
                  </a:cubicBezTo>
                  <a:cubicBezTo>
                    <a:pt x="49168" y="33688"/>
                    <a:pt x="50191" y="33674"/>
                    <a:pt x="51214" y="33674"/>
                  </a:cubicBezTo>
                  <a:close/>
                  <a:moveTo>
                    <a:pt x="80165" y="34055"/>
                  </a:moveTo>
                  <a:cubicBezTo>
                    <a:pt x="80165" y="34528"/>
                    <a:pt x="80170" y="34995"/>
                    <a:pt x="80165" y="35466"/>
                  </a:cubicBezTo>
                  <a:cubicBezTo>
                    <a:pt x="80138" y="38194"/>
                    <a:pt x="80024" y="40926"/>
                    <a:pt x="80097" y="43653"/>
                  </a:cubicBezTo>
                  <a:cubicBezTo>
                    <a:pt x="80249" y="49305"/>
                    <a:pt x="81133" y="54842"/>
                    <a:pt x="83031" y="60191"/>
                  </a:cubicBezTo>
                  <a:cubicBezTo>
                    <a:pt x="83104" y="60401"/>
                    <a:pt x="83151" y="60631"/>
                    <a:pt x="83274" y="60805"/>
                  </a:cubicBezTo>
                  <a:cubicBezTo>
                    <a:pt x="83429" y="61024"/>
                    <a:pt x="83650" y="61199"/>
                    <a:pt x="83837" y="61392"/>
                  </a:cubicBezTo>
                  <a:cubicBezTo>
                    <a:pt x="84030" y="61194"/>
                    <a:pt x="84291" y="61024"/>
                    <a:pt x="84401" y="60791"/>
                  </a:cubicBezTo>
                  <a:cubicBezTo>
                    <a:pt x="85415" y="58696"/>
                    <a:pt x="86399" y="56592"/>
                    <a:pt x="87394" y="54493"/>
                  </a:cubicBezTo>
                  <a:cubicBezTo>
                    <a:pt x="87439" y="54396"/>
                    <a:pt x="87508" y="54314"/>
                    <a:pt x="87614" y="54145"/>
                  </a:cubicBezTo>
                  <a:cubicBezTo>
                    <a:pt x="87898" y="54520"/>
                    <a:pt x="88186" y="54827"/>
                    <a:pt x="88394" y="55181"/>
                  </a:cubicBezTo>
                  <a:cubicBezTo>
                    <a:pt x="89567" y="57206"/>
                    <a:pt x="91240" y="58807"/>
                    <a:pt x="92843" y="60465"/>
                  </a:cubicBezTo>
                  <a:cubicBezTo>
                    <a:pt x="92953" y="60585"/>
                    <a:pt x="93091" y="60681"/>
                    <a:pt x="93224" y="60782"/>
                  </a:cubicBezTo>
                  <a:cubicBezTo>
                    <a:pt x="93474" y="60969"/>
                    <a:pt x="93705" y="61062"/>
                    <a:pt x="93897" y="61062"/>
                  </a:cubicBezTo>
                  <a:cubicBezTo>
                    <a:pt x="94234" y="61062"/>
                    <a:pt x="94455" y="60779"/>
                    <a:pt x="94467" y="60223"/>
                  </a:cubicBezTo>
                  <a:cubicBezTo>
                    <a:pt x="94494" y="59040"/>
                    <a:pt x="94411" y="57848"/>
                    <a:pt x="94324" y="56666"/>
                  </a:cubicBezTo>
                  <a:cubicBezTo>
                    <a:pt x="94136" y="54053"/>
                    <a:pt x="93857" y="51445"/>
                    <a:pt x="93728" y="48832"/>
                  </a:cubicBezTo>
                  <a:cubicBezTo>
                    <a:pt x="93632" y="46802"/>
                    <a:pt x="93659" y="44767"/>
                    <a:pt x="93728" y="42736"/>
                  </a:cubicBezTo>
                  <a:cubicBezTo>
                    <a:pt x="93796" y="40601"/>
                    <a:pt x="94265" y="38510"/>
                    <a:pt x="94957" y="36503"/>
                  </a:cubicBezTo>
                  <a:cubicBezTo>
                    <a:pt x="95227" y="35724"/>
                    <a:pt x="95914" y="35060"/>
                    <a:pt x="96506" y="34431"/>
                  </a:cubicBezTo>
                  <a:cubicBezTo>
                    <a:pt x="96702" y="34223"/>
                    <a:pt x="96960" y="34083"/>
                    <a:pt x="97260" y="34083"/>
                  </a:cubicBezTo>
                  <a:cubicBezTo>
                    <a:pt x="97437" y="34083"/>
                    <a:pt x="97629" y="34131"/>
                    <a:pt x="97831" y="34244"/>
                  </a:cubicBezTo>
                  <a:cubicBezTo>
                    <a:pt x="98247" y="34473"/>
                    <a:pt x="98784" y="34477"/>
                    <a:pt x="99265" y="34596"/>
                  </a:cubicBezTo>
                  <a:cubicBezTo>
                    <a:pt x="99563" y="34669"/>
                    <a:pt x="99856" y="34770"/>
                    <a:pt x="100200" y="34871"/>
                  </a:cubicBezTo>
                  <a:cubicBezTo>
                    <a:pt x="99916" y="36970"/>
                    <a:pt x="100401" y="38657"/>
                    <a:pt x="102656" y="39331"/>
                  </a:cubicBezTo>
                  <a:cubicBezTo>
                    <a:pt x="102976" y="39426"/>
                    <a:pt x="103326" y="39470"/>
                    <a:pt x="103687" y="39470"/>
                  </a:cubicBezTo>
                  <a:cubicBezTo>
                    <a:pt x="105019" y="39470"/>
                    <a:pt x="106510" y="38864"/>
                    <a:pt x="107213" y="37938"/>
                  </a:cubicBezTo>
                  <a:cubicBezTo>
                    <a:pt x="107547" y="38144"/>
                    <a:pt x="107873" y="38382"/>
                    <a:pt x="108226" y="38552"/>
                  </a:cubicBezTo>
                  <a:cubicBezTo>
                    <a:pt x="108588" y="38722"/>
                    <a:pt x="108977" y="38827"/>
                    <a:pt x="109450" y="38992"/>
                  </a:cubicBezTo>
                  <a:lnTo>
                    <a:pt x="109450" y="39610"/>
                  </a:lnTo>
                  <a:cubicBezTo>
                    <a:pt x="109450" y="46889"/>
                    <a:pt x="109486" y="54168"/>
                    <a:pt x="109440" y="61447"/>
                  </a:cubicBezTo>
                  <a:cubicBezTo>
                    <a:pt x="109404" y="67730"/>
                    <a:pt x="109253" y="74014"/>
                    <a:pt x="109187" y="80299"/>
                  </a:cubicBezTo>
                  <a:cubicBezTo>
                    <a:pt x="109151" y="83741"/>
                    <a:pt x="109197" y="87188"/>
                    <a:pt x="109206" y="90634"/>
                  </a:cubicBezTo>
                  <a:cubicBezTo>
                    <a:pt x="109206" y="90891"/>
                    <a:pt x="109247" y="91143"/>
                    <a:pt x="109269" y="91408"/>
                  </a:cubicBezTo>
                  <a:lnTo>
                    <a:pt x="109013" y="91408"/>
                  </a:lnTo>
                  <a:cubicBezTo>
                    <a:pt x="109004" y="91463"/>
                    <a:pt x="108972" y="91541"/>
                    <a:pt x="108995" y="91564"/>
                  </a:cubicBezTo>
                  <a:cubicBezTo>
                    <a:pt x="109503" y="92041"/>
                    <a:pt x="109357" y="92660"/>
                    <a:pt x="109353" y="93247"/>
                  </a:cubicBezTo>
                  <a:cubicBezTo>
                    <a:pt x="109340" y="97574"/>
                    <a:pt x="109330" y="101901"/>
                    <a:pt x="109320" y="106228"/>
                  </a:cubicBezTo>
                  <a:lnTo>
                    <a:pt x="109320" y="107125"/>
                  </a:lnTo>
                  <a:cubicBezTo>
                    <a:pt x="108930" y="106878"/>
                    <a:pt x="108587" y="106712"/>
                    <a:pt x="108307" y="106474"/>
                  </a:cubicBezTo>
                  <a:cubicBezTo>
                    <a:pt x="105383" y="103971"/>
                    <a:pt x="102009" y="102486"/>
                    <a:pt x="98223" y="101794"/>
                  </a:cubicBezTo>
                  <a:cubicBezTo>
                    <a:pt x="95881" y="101369"/>
                    <a:pt x="93580" y="100745"/>
                    <a:pt x="91183" y="100677"/>
                  </a:cubicBezTo>
                  <a:cubicBezTo>
                    <a:pt x="90981" y="100671"/>
                    <a:pt x="90781" y="100668"/>
                    <a:pt x="90580" y="100668"/>
                  </a:cubicBezTo>
                  <a:cubicBezTo>
                    <a:pt x="87958" y="100668"/>
                    <a:pt x="85414" y="101166"/>
                    <a:pt x="82909" y="101928"/>
                  </a:cubicBezTo>
                  <a:cubicBezTo>
                    <a:pt x="81842" y="102253"/>
                    <a:pt x="80723" y="102450"/>
                    <a:pt x="79710" y="102894"/>
                  </a:cubicBezTo>
                  <a:cubicBezTo>
                    <a:pt x="78552" y="103408"/>
                    <a:pt x="77475" y="104114"/>
                    <a:pt x="76379" y="104774"/>
                  </a:cubicBezTo>
                  <a:cubicBezTo>
                    <a:pt x="74362" y="105997"/>
                    <a:pt x="72410" y="107322"/>
                    <a:pt x="70622" y="109087"/>
                  </a:cubicBezTo>
                  <a:lnTo>
                    <a:pt x="70622" y="108382"/>
                  </a:lnTo>
                  <a:cubicBezTo>
                    <a:pt x="70645" y="102391"/>
                    <a:pt x="70691" y="96396"/>
                    <a:pt x="70677" y="90400"/>
                  </a:cubicBezTo>
                  <a:cubicBezTo>
                    <a:pt x="70673" y="87856"/>
                    <a:pt x="70554" y="85312"/>
                    <a:pt x="70472" y="82763"/>
                  </a:cubicBezTo>
                  <a:cubicBezTo>
                    <a:pt x="70379" y="79816"/>
                    <a:pt x="70201" y="76875"/>
                    <a:pt x="70192" y="73926"/>
                  </a:cubicBezTo>
                  <a:cubicBezTo>
                    <a:pt x="70187" y="71177"/>
                    <a:pt x="70375" y="68431"/>
                    <a:pt x="70444" y="65680"/>
                  </a:cubicBezTo>
                  <a:cubicBezTo>
                    <a:pt x="70526" y="62165"/>
                    <a:pt x="70581" y="58645"/>
                    <a:pt x="70627" y="55125"/>
                  </a:cubicBezTo>
                  <a:cubicBezTo>
                    <a:pt x="70671" y="52140"/>
                    <a:pt x="70701" y="49153"/>
                    <a:pt x="70714" y="46164"/>
                  </a:cubicBezTo>
                  <a:cubicBezTo>
                    <a:pt x="70728" y="43231"/>
                    <a:pt x="70714" y="40302"/>
                    <a:pt x="70710" y="37368"/>
                  </a:cubicBezTo>
                  <a:cubicBezTo>
                    <a:pt x="70710" y="36630"/>
                    <a:pt x="70829" y="36443"/>
                    <a:pt x="71511" y="36199"/>
                  </a:cubicBezTo>
                  <a:cubicBezTo>
                    <a:pt x="71906" y="36058"/>
                    <a:pt x="72304" y="35938"/>
                    <a:pt x="72689" y="35810"/>
                  </a:cubicBezTo>
                  <a:cubicBezTo>
                    <a:pt x="72841" y="36567"/>
                    <a:pt x="72923" y="37276"/>
                    <a:pt x="73135" y="37955"/>
                  </a:cubicBezTo>
                  <a:cubicBezTo>
                    <a:pt x="73442" y="38963"/>
                    <a:pt x="74110" y="39479"/>
                    <a:pt x="75020" y="39479"/>
                  </a:cubicBezTo>
                  <a:cubicBezTo>
                    <a:pt x="75264" y="39479"/>
                    <a:pt x="75526" y="39441"/>
                    <a:pt x="75802" y="39367"/>
                  </a:cubicBezTo>
                  <a:cubicBezTo>
                    <a:pt x="77695" y="38853"/>
                    <a:pt x="78722" y="37525"/>
                    <a:pt x="78745" y="35563"/>
                  </a:cubicBezTo>
                  <a:lnTo>
                    <a:pt x="78745" y="35508"/>
                  </a:lnTo>
                  <a:cubicBezTo>
                    <a:pt x="78758" y="34192"/>
                    <a:pt x="78758" y="34192"/>
                    <a:pt x="80165" y="34055"/>
                  </a:cubicBezTo>
                  <a:close/>
                  <a:moveTo>
                    <a:pt x="1669" y="102611"/>
                  </a:moveTo>
                  <a:cubicBezTo>
                    <a:pt x="2823" y="103024"/>
                    <a:pt x="4056" y="103459"/>
                    <a:pt x="5280" y="103908"/>
                  </a:cubicBezTo>
                  <a:cubicBezTo>
                    <a:pt x="5390" y="103945"/>
                    <a:pt x="5518" y="104036"/>
                    <a:pt x="5560" y="104137"/>
                  </a:cubicBezTo>
                  <a:cubicBezTo>
                    <a:pt x="6000" y="105205"/>
                    <a:pt x="6856" y="105939"/>
                    <a:pt x="7636" y="106727"/>
                  </a:cubicBezTo>
                  <a:cubicBezTo>
                    <a:pt x="8557" y="107662"/>
                    <a:pt x="9496" y="108579"/>
                    <a:pt x="10432" y="109505"/>
                  </a:cubicBezTo>
                  <a:cubicBezTo>
                    <a:pt x="10400" y="109564"/>
                    <a:pt x="10368" y="109619"/>
                    <a:pt x="10335" y="109678"/>
                  </a:cubicBezTo>
                  <a:cubicBezTo>
                    <a:pt x="9487" y="109367"/>
                    <a:pt x="8635" y="109065"/>
                    <a:pt x="7797" y="108739"/>
                  </a:cubicBezTo>
                  <a:cubicBezTo>
                    <a:pt x="6756" y="108336"/>
                    <a:pt x="5702" y="107959"/>
                    <a:pt x="4694" y="107483"/>
                  </a:cubicBezTo>
                  <a:cubicBezTo>
                    <a:pt x="3544" y="106938"/>
                    <a:pt x="2439" y="106301"/>
                    <a:pt x="1312" y="105700"/>
                  </a:cubicBezTo>
                  <a:cubicBezTo>
                    <a:pt x="977" y="105526"/>
                    <a:pt x="940" y="105279"/>
                    <a:pt x="1045" y="104921"/>
                  </a:cubicBezTo>
                  <a:cubicBezTo>
                    <a:pt x="1289" y="104124"/>
                    <a:pt x="1481" y="103312"/>
                    <a:pt x="1669" y="102611"/>
                  </a:cubicBezTo>
                  <a:close/>
                  <a:moveTo>
                    <a:pt x="107387" y="107114"/>
                  </a:moveTo>
                  <a:cubicBezTo>
                    <a:pt x="107413" y="107114"/>
                    <a:pt x="107439" y="107114"/>
                    <a:pt x="107465" y="107116"/>
                  </a:cubicBezTo>
                  <a:cubicBezTo>
                    <a:pt x="107749" y="107135"/>
                    <a:pt x="108024" y="107263"/>
                    <a:pt x="107974" y="107661"/>
                  </a:cubicBezTo>
                  <a:lnTo>
                    <a:pt x="107974" y="107662"/>
                  </a:lnTo>
                  <a:cubicBezTo>
                    <a:pt x="107955" y="107791"/>
                    <a:pt x="108016" y="107928"/>
                    <a:pt x="108043" y="108088"/>
                  </a:cubicBezTo>
                  <a:cubicBezTo>
                    <a:pt x="95836" y="108830"/>
                    <a:pt x="83535" y="108793"/>
                    <a:pt x="71265" y="109815"/>
                  </a:cubicBezTo>
                  <a:cubicBezTo>
                    <a:pt x="71801" y="109298"/>
                    <a:pt x="72126" y="108623"/>
                    <a:pt x="73052" y="108601"/>
                  </a:cubicBezTo>
                  <a:cubicBezTo>
                    <a:pt x="77539" y="108500"/>
                    <a:pt x="82026" y="108316"/>
                    <a:pt x="86514" y="108179"/>
                  </a:cubicBezTo>
                  <a:cubicBezTo>
                    <a:pt x="90437" y="108055"/>
                    <a:pt x="94356" y="108000"/>
                    <a:pt x="98275" y="107826"/>
                  </a:cubicBezTo>
                  <a:cubicBezTo>
                    <a:pt x="101020" y="107707"/>
                    <a:pt x="103757" y="107436"/>
                    <a:pt x="106493" y="107226"/>
                  </a:cubicBezTo>
                  <a:cubicBezTo>
                    <a:pt x="106793" y="107204"/>
                    <a:pt x="107091" y="107114"/>
                    <a:pt x="107387" y="107114"/>
                  </a:cubicBezTo>
                  <a:close/>
                  <a:moveTo>
                    <a:pt x="32839" y="107127"/>
                  </a:moveTo>
                  <a:cubicBezTo>
                    <a:pt x="32864" y="107127"/>
                    <a:pt x="32889" y="107128"/>
                    <a:pt x="32914" y="107130"/>
                  </a:cubicBezTo>
                  <a:cubicBezTo>
                    <a:pt x="34867" y="107291"/>
                    <a:pt x="36810" y="107538"/>
                    <a:pt x="38763" y="107630"/>
                  </a:cubicBezTo>
                  <a:cubicBezTo>
                    <a:pt x="42315" y="107795"/>
                    <a:pt x="45872" y="107868"/>
                    <a:pt x="49424" y="107984"/>
                  </a:cubicBezTo>
                  <a:cubicBezTo>
                    <a:pt x="55029" y="108163"/>
                    <a:pt x="60635" y="108345"/>
                    <a:pt x="66241" y="108529"/>
                  </a:cubicBezTo>
                  <a:cubicBezTo>
                    <a:pt x="66731" y="108542"/>
                    <a:pt x="67226" y="108560"/>
                    <a:pt x="67716" y="108624"/>
                  </a:cubicBezTo>
                  <a:cubicBezTo>
                    <a:pt x="67895" y="108647"/>
                    <a:pt x="68065" y="108794"/>
                    <a:pt x="68216" y="108918"/>
                  </a:cubicBezTo>
                  <a:cubicBezTo>
                    <a:pt x="68524" y="109170"/>
                    <a:pt x="68812" y="109440"/>
                    <a:pt x="69110" y="109707"/>
                  </a:cubicBezTo>
                  <a:cubicBezTo>
                    <a:pt x="69087" y="109775"/>
                    <a:pt x="69069" y="109839"/>
                    <a:pt x="69046" y="109907"/>
                  </a:cubicBezTo>
                  <a:cubicBezTo>
                    <a:pt x="56799" y="108794"/>
                    <a:pt x="44501" y="108830"/>
                    <a:pt x="32296" y="108089"/>
                  </a:cubicBezTo>
                  <a:cubicBezTo>
                    <a:pt x="32323" y="107933"/>
                    <a:pt x="32378" y="107795"/>
                    <a:pt x="32364" y="107667"/>
                  </a:cubicBezTo>
                  <a:cubicBezTo>
                    <a:pt x="32334" y="107285"/>
                    <a:pt x="32540" y="107127"/>
                    <a:pt x="32839" y="107127"/>
                  </a:cubicBezTo>
                  <a:close/>
                  <a:moveTo>
                    <a:pt x="23246" y="107045"/>
                  </a:moveTo>
                  <a:cubicBezTo>
                    <a:pt x="23635" y="107045"/>
                    <a:pt x="23973" y="107148"/>
                    <a:pt x="24384" y="107351"/>
                  </a:cubicBezTo>
                  <a:cubicBezTo>
                    <a:pt x="25296" y="107799"/>
                    <a:pt x="26360" y="107965"/>
                    <a:pt x="27378" y="108175"/>
                  </a:cubicBezTo>
                  <a:cubicBezTo>
                    <a:pt x="28683" y="108445"/>
                    <a:pt x="30003" y="108638"/>
                    <a:pt x="31320" y="108872"/>
                  </a:cubicBezTo>
                  <a:cubicBezTo>
                    <a:pt x="31493" y="108905"/>
                    <a:pt x="31663" y="108968"/>
                    <a:pt x="31833" y="109015"/>
                  </a:cubicBezTo>
                  <a:cubicBezTo>
                    <a:pt x="31833" y="109069"/>
                    <a:pt x="31827" y="109120"/>
                    <a:pt x="31827" y="109175"/>
                  </a:cubicBezTo>
                  <a:cubicBezTo>
                    <a:pt x="30508" y="109303"/>
                    <a:pt x="29187" y="109450"/>
                    <a:pt x="27862" y="109550"/>
                  </a:cubicBezTo>
                  <a:cubicBezTo>
                    <a:pt x="25910" y="109697"/>
                    <a:pt x="23958" y="109816"/>
                    <a:pt x="22004" y="109945"/>
                  </a:cubicBezTo>
                  <a:cubicBezTo>
                    <a:pt x="21923" y="109950"/>
                    <a:pt x="21841" y="109953"/>
                    <a:pt x="21759" y="109953"/>
                  </a:cubicBezTo>
                  <a:cubicBezTo>
                    <a:pt x="21639" y="109953"/>
                    <a:pt x="21519" y="109947"/>
                    <a:pt x="21400" y="109936"/>
                  </a:cubicBezTo>
                  <a:cubicBezTo>
                    <a:pt x="20198" y="109839"/>
                    <a:pt x="20039" y="109669"/>
                    <a:pt x="19993" y="108491"/>
                  </a:cubicBezTo>
                  <a:cubicBezTo>
                    <a:pt x="19974" y="108106"/>
                    <a:pt x="19928" y="107726"/>
                    <a:pt x="19901" y="107368"/>
                  </a:cubicBezTo>
                  <a:cubicBezTo>
                    <a:pt x="20910" y="107273"/>
                    <a:pt x="21905" y="107208"/>
                    <a:pt x="22889" y="107071"/>
                  </a:cubicBezTo>
                  <a:cubicBezTo>
                    <a:pt x="23015" y="107053"/>
                    <a:pt x="23132" y="107045"/>
                    <a:pt x="23246" y="107045"/>
                  </a:cubicBezTo>
                  <a:close/>
                  <a:moveTo>
                    <a:pt x="89434" y="1"/>
                  </a:moveTo>
                  <a:cubicBezTo>
                    <a:pt x="88119" y="1"/>
                    <a:pt x="86804" y="172"/>
                    <a:pt x="85497" y="457"/>
                  </a:cubicBezTo>
                  <a:cubicBezTo>
                    <a:pt x="83435" y="911"/>
                    <a:pt x="81588" y="1896"/>
                    <a:pt x="80025" y="3262"/>
                  </a:cubicBezTo>
                  <a:cubicBezTo>
                    <a:pt x="77879" y="5132"/>
                    <a:pt x="76756" y="7649"/>
                    <a:pt x="76220" y="10407"/>
                  </a:cubicBezTo>
                  <a:cubicBezTo>
                    <a:pt x="76028" y="11379"/>
                    <a:pt x="75968" y="12388"/>
                    <a:pt x="75936" y="13388"/>
                  </a:cubicBezTo>
                  <a:cubicBezTo>
                    <a:pt x="75900" y="14482"/>
                    <a:pt x="76169" y="15487"/>
                    <a:pt x="77091" y="16229"/>
                  </a:cubicBezTo>
                  <a:cubicBezTo>
                    <a:pt x="77636" y="16669"/>
                    <a:pt x="77604" y="16848"/>
                    <a:pt x="77137" y="17366"/>
                  </a:cubicBezTo>
                  <a:cubicBezTo>
                    <a:pt x="76339" y="18250"/>
                    <a:pt x="75385" y="18846"/>
                    <a:pt x="74213" y="19093"/>
                  </a:cubicBezTo>
                  <a:cubicBezTo>
                    <a:pt x="73241" y="19299"/>
                    <a:pt x="72398" y="19762"/>
                    <a:pt x="71668" y="20446"/>
                  </a:cubicBezTo>
                  <a:cubicBezTo>
                    <a:pt x="70885" y="21184"/>
                    <a:pt x="70734" y="21802"/>
                    <a:pt x="71150" y="22815"/>
                  </a:cubicBezTo>
                  <a:cubicBezTo>
                    <a:pt x="71388" y="23393"/>
                    <a:pt x="71665" y="23951"/>
                    <a:pt x="71897" y="24529"/>
                  </a:cubicBezTo>
                  <a:cubicBezTo>
                    <a:pt x="72265" y="25419"/>
                    <a:pt x="72576" y="26262"/>
                    <a:pt x="72122" y="27293"/>
                  </a:cubicBezTo>
                  <a:cubicBezTo>
                    <a:pt x="71645" y="28374"/>
                    <a:pt x="72489" y="29548"/>
                    <a:pt x="73708" y="29759"/>
                  </a:cubicBezTo>
                  <a:cubicBezTo>
                    <a:pt x="73910" y="29793"/>
                    <a:pt x="74107" y="29809"/>
                    <a:pt x="74300" y="29809"/>
                  </a:cubicBezTo>
                  <a:cubicBezTo>
                    <a:pt x="75209" y="29809"/>
                    <a:pt x="76031" y="29455"/>
                    <a:pt x="76847" y="29016"/>
                  </a:cubicBezTo>
                  <a:cubicBezTo>
                    <a:pt x="77297" y="28774"/>
                    <a:pt x="77838" y="28589"/>
                    <a:pt x="78332" y="28589"/>
                  </a:cubicBezTo>
                  <a:cubicBezTo>
                    <a:pt x="78919" y="28589"/>
                    <a:pt x="79460" y="28497"/>
                    <a:pt x="79978" y="28292"/>
                  </a:cubicBezTo>
                  <a:cubicBezTo>
                    <a:pt x="80152" y="28227"/>
                    <a:pt x="80318" y="28145"/>
                    <a:pt x="80487" y="28054"/>
                  </a:cubicBezTo>
                  <a:cubicBezTo>
                    <a:pt x="81179" y="27669"/>
                    <a:pt x="81440" y="27119"/>
                    <a:pt x="81243" y="26354"/>
                  </a:cubicBezTo>
                  <a:cubicBezTo>
                    <a:pt x="81156" y="26018"/>
                    <a:pt x="80991" y="25703"/>
                    <a:pt x="80872" y="25377"/>
                  </a:cubicBezTo>
                  <a:cubicBezTo>
                    <a:pt x="80734" y="24992"/>
                    <a:pt x="80606" y="24602"/>
                    <a:pt x="80514" y="24337"/>
                  </a:cubicBezTo>
                  <a:cubicBezTo>
                    <a:pt x="81004" y="24030"/>
                    <a:pt x="81518" y="23864"/>
                    <a:pt x="81747" y="23517"/>
                  </a:cubicBezTo>
                  <a:cubicBezTo>
                    <a:pt x="81976" y="23163"/>
                    <a:pt x="81921" y="22627"/>
                    <a:pt x="81982" y="22229"/>
                  </a:cubicBezTo>
                  <a:cubicBezTo>
                    <a:pt x="83237" y="22535"/>
                    <a:pt x="84544" y="22852"/>
                    <a:pt x="85937" y="23191"/>
                  </a:cubicBezTo>
                  <a:cubicBezTo>
                    <a:pt x="85817" y="24506"/>
                    <a:pt x="85689" y="25900"/>
                    <a:pt x="85565" y="27266"/>
                  </a:cubicBezTo>
                  <a:cubicBezTo>
                    <a:pt x="85217" y="27362"/>
                    <a:pt x="84919" y="27408"/>
                    <a:pt x="84653" y="27518"/>
                  </a:cubicBezTo>
                  <a:cubicBezTo>
                    <a:pt x="83226" y="28098"/>
                    <a:pt x="81803" y="28682"/>
                    <a:pt x="80381" y="29268"/>
                  </a:cubicBezTo>
                  <a:cubicBezTo>
                    <a:pt x="79298" y="29714"/>
                    <a:pt x="78218" y="30162"/>
                    <a:pt x="77141" y="30616"/>
                  </a:cubicBezTo>
                  <a:cubicBezTo>
                    <a:pt x="76811" y="30753"/>
                    <a:pt x="76454" y="30965"/>
                    <a:pt x="76252" y="31244"/>
                  </a:cubicBezTo>
                  <a:cubicBezTo>
                    <a:pt x="75972" y="31634"/>
                    <a:pt x="75619" y="31685"/>
                    <a:pt x="75215" y="31730"/>
                  </a:cubicBezTo>
                  <a:cubicBezTo>
                    <a:pt x="74514" y="31807"/>
                    <a:pt x="73974" y="32120"/>
                    <a:pt x="73675" y="32802"/>
                  </a:cubicBezTo>
                  <a:cubicBezTo>
                    <a:pt x="73387" y="33467"/>
                    <a:pt x="73212" y="34279"/>
                    <a:pt x="72718" y="34727"/>
                  </a:cubicBezTo>
                  <a:cubicBezTo>
                    <a:pt x="72213" y="35181"/>
                    <a:pt x="71370" y="35241"/>
                    <a:pt x="70692" y="35520"/>
                  </a:cubicBezTo>
                  <a:cubicBezTo>
                    <a:pt x="70516" y="35593"/>
                    <a:pt x="70354" y="35624"/>
                    <a:pt x="70192" y="35624"/>
                  </a:cubicBezTo>
                  <a:cubicBezTo>
                    <a:pt x="70016" y="35624"/>
                    <a:pt x="69840" y="35587"/>
                    <a:pt x="69647" y="35526"/>
                  </a:cubicBezTo>
                  <a:cubicBezTo>
                    <a:pt x="67501" y="34842"/>
                    <a:pt x="65379" y="34031"/>
                    <a:pt x="63180" y="33587"/>
                  </a:cubicBezTo>
                  <a:cubicBezTo>
                    <a:pt x="61058" y="33155"/>
                    <a:pt x="58862" y="33023"/>
                    <a:pt x="56685" y="32917"/>
                  </a:cubicBezTo>
                  <a:cubicBezTo>
                    <a:pt x="54644" y="32819"/>
                    <a:pt x="52602" y="32730"/>
                    <a:pt x="50561" y="32730"/>
                  </a:cubicBezTo>
                  <a:cubicBezTo>
                    <a:pt x="48045" y="32730"/>
                    <a:pt x="45531" y="32865"/>
                    <a:pt x="43026" y="33279"/>
                  </a:cubicBezTo>
                  <a:cubicBezTo>
                    <a:pt x="41289" y="33568"/>
                    <a:pt x="39583" y="33981"/>
                    <a:pt x="37988" y="34746"/>
                  </a:cubicBezTo>
                  <a:cubicBezTo>
                    <a:pt x="36985" y="35227"/>
                    <a:pt x="36000" y="35745"/>
                    <a:pt x="35083" y="36208"/>
                  </a:cubicBezTo>
                  <a:cubicBezTo>
                    <a:pt x="34431" y="34733"/>
                    <a:pt x="33827" y="33243"/>
                    <a:pt x="33125" y="31799"/>
                  </a:cubicBezTo>
                  <a:cubicBezTo>
                    <a:pt x="32851" y="31226"/>
                    <a:pt x="32392" y="30736"/>
                    <a:pt x="31974" y="30241"/>
                  </a:cubicBezTo>
                  <a:cubicBezTo>
                    <a:pt x="31879" y="30130"/>
                    <a:pt x="31644" y="30135"/>
                    <a:pt x="31467" y="30094"/>
                  </a:cubicBezTo>
                  <a:lnTo>
                    <a:pt x="31467" y="30094"/>
                  </a:lnTo>
                  <a:cubicBezTo>
                    <a:pt x="31549" y="30296"/>
                    <a:pt x="31604" y="30511"/>
                    <a:pt x="31728" y="30685"/>
                  </a:cubicBezTo>
                  <a:cubicBezTo>
                    <a:pt x="31970" y="31024"/>
                    <a:pt x="32346" y="31300"/>
                    <a:pt x="32502" y="31670"/>
                  </a:cubicBezTo>
                  <a:cubicBezTo>
                    <a:pt x="33075" y="33037"/>
                    <a:pt x="33716" y="34394"/>
                    <a:pt x="34069" y="35823"/>
                  </a:cubicBezTo>
                  <a:cubicBezTo>
                    <a:pt x="34670" y="38239"/>
                    <a:pt x="35096" y="40663"/>
                    <a:pt x="33621" y="43033"/>
                  </a:cubicBezTo>
                  <a:cubicBezTo>
                    <a:pt x="33093" y="43881"/>
                    <a:pt x="32653" y="44752"/>
                    <a:pt x="31814" y="45311"/>
                  </a:cubicBezTo>
                  <a:cubicBezTo>
                    <a:pt x="29840" y="46640"/>
                    <a:pt x="27736" y="47695"/>
                    <a:pt x="25357" y="48107"/>
                  </a:cubicBezTo>
                  <a:cubicBezTo>
                    <a:pt x="24638" y="48231"/>
                    <a:pt x="23923" y="48391"/>
                    <a:pt x="23208" y="48551"/>
                  </a:cubicBezTo>
                  <a:cubicBezTo>
                    <a:pt x="22955" y="48606"/>
                    <a:pt x="22644" y="48685"/>
                    <a:pt x="22836" y="49047"/>
                  </a:cubicBezTo>
                  <a:cubicBezTo>
                    <a:pt x="23281" y="49876"/>
                    <a:pt x="24794" y="52375"/>
                    <a:pt x="24661" y="52425"/>
                  </a:cubicBezTo>
                  <a:cubicBezTo>
                    <a:pt x="24716" y="52567"/>
                    <a:pt x="24756" y="52668"/>
                    <a:pt x="24771" y="52704"/>
                  </a:cubicBezTo>
                  <a:cubicBezTo>
                    <a:pt x="23779" y="52603"/>
                    <a:pt x="22798" y="52508"/>
                    <a:pt x="21822" y="52402"/>
                  </a:cubicBezTo>
                  <a:cubicBezTo>
                    <a:pt x="21660" y="52382"/>
                    <a:pt x="21502" y="52331"/>
                    <a:pt x="21359" y="52251"/>
                  </a:cubicBezTo>
                  <a:cubicBezTo>
                    <a:pt x="20754" y="51940"/>
                    <a:pt x="20167" y="51591"/>
                    <a:pt x="19558" y="51289"/>
                  </a:cubicBezTo>
                  <a:cubicBezTo>
                    <a:pt x="18816" y="50926"/>
                    <a:pt x="17995" y="51014"/>
                    <a:pt x="17211" y="50899"/>
                  </a:cubicBezTo>
                  <a:cubicBezTo>
                    <a:pt x="17183" y="50894"/>
                    <a:pt x="17153" y="50891"/>
                    <a:pt x="17125" y="50890"/>
                  </a:cubicBezTo>
                  <a:cubicBezTo>
                    <a:pt x="17026" y="50878"/>
                    <a:pt x="16931" y="50873"/>
                    <a:pt x="16839" y="50873"/>
                  </a:cubicBezTo>
                  <a:cubicBezTo>
                    <a:pt x="16241" y="50873"/>
                    <a:pt x="15776" y="51111"/>
                    <a:pt x="15387" y="51504"/>
                  </a:cubicBezTo>
                  <a:cubicBezTo>
                    <a:pt x="14397" y="52512"/>
                    <a:pt x="13714" y="53723"/>
                    <a:pt x="13444" y="55129"/>
                  </a:cubicBezTo>
                  <a:cubicBezTo>
                    <a:pt x="13173" y="56513"/>
                    <a:pt x="13141" y="57861"/>
                    <a:pt x="14154" y="59026"/>
                  </a:cubicBezTo>
                  <a:cubicBezTo>
                    <a:pt x="14232" y="59117"/>
                    <a:pt x="14227" y="59338"/>
                    <a:pt x="14186" y="59475"/>
                  </a:cubicBezTo>
                  <a:cubicBezTo>
                    <a:pt x="13966" y="60286"/>
                    <a:pt x="13806" y="61130"/>
                    <a:pt x="13476" y="61895"/>
                  </a:cubicBezTo>
                  <a:cubicBezTo>
                    <a:pt x="12197" y="64870"/>
                    <a:pt x="11389" y="67991"/>
                    <a:pt x="10432" y="71067"/>
                  </a:cubicBezTo>
                  <a:cubicBezTo>
                    <a:pt x="10239" y="71690"/>
                    <a:pt x="10299" y="72245"/>
                    <a:pt x="10712" y="72699"/>
                  </a:cubicBezTo>
                  <a:cubicBezTo>
                    <a:pt x="10981" y="73001"/>
                    <a:pt x="10913" y="73217"/>
                    <a:pt x="10798" y="73519"/>
                  </a:cubicBezTo>
                  <a:cubicBezTo>
                    <a:pt x="9611" y="76595"/>
                    <a:pt x="8415" y="79666"/>
                    <a:pt x="7260" y="82755"/>
                  </a:cubicBezTo>
                  <a:cubicBezTo>
                    <a:pt x="5931" y="86320"/>
                    <a:pt x="4647" y="89909"/>
                    <a:pt x="3332" y="93485"/>
                  </a:cubicBezTo>
                  <a:cubicBezTo>
                    <a:pt x="2585" y="95529"/>
                    <a:pt x="1801" y="97565"/>
                    <a:pt x="1063" y="99614"/>
                  </a:cubicBezTo>
                  <a:cubicBezTo>
                    <a:pt x="728" y="100539"/>
                    <a:pt x="376" y="101506"/>
                    <a:pt x="1315" y="102216"/>
                  </a:cubicBezTo>
                  <a:cubicBezTo>
                    <a:pt x="1178" y="102427"/>
                    <a:pt x="1035" y="102570"/>
                    <a:pt x="976" y="102740"/>
                  </a:cubicBezTo>
                  <a:cubicBezTo>
                    <a:pt x="738" y="103371"/>
                    <a:pt x="518" y="104013"/>
                    <a:pt x="307" y="104660"/>
                  </a:cubicBezTo>
                  <a:cubicBezTo>
                    <a:pt x="0" y="105590"/>
                    <a:pt x="105" y="105828"/>
                    <a:pt x="884" y="106424"/>
                  </a:cubicBezTo>
                  <a:cubicBezTo>
                    <a:pt x="2219" y="107437"/>
                    <a:pt x="3736" y="108066"/>
                    <a:pt x="5293" y="108615"/>
                  </a:cubicBezTo>
                  <a:cubicBezTo>
                    <a:pt x="7016" y="109225"/>
                    <a:pt x="8722" y="109881"/>
                    <a:pt x="10449" y="110485"/>
                  </a:cubicBezTo>
                  <a:cubicBezTo>
                    <a:pt x="10672" y="110563"/>
                    <a:pt x="10933" y="110675"/>
                    <a:pt x="11171" y="110675"/>
                  </a:cubicBezTo>
                  <a:cubicBezTo>
                    <a:pt x="11356" y="110675"/>
                    <a:pt x="11527" y="110607"/>
                    <a:pt x="11655" y="110403"/>
                  </a:cubicBezTo>
                  <a:cubicBezTo>
                    <a:pt x="11989" y="109876"/>
                    <a:pt x="11536" y="109454"/>
                    <a:pt x="11211" y="109111"/>
                  </a:cubicBezTo>
                  <a:cubicBezTo>
                    <a:pt x="10239" y="108092"/>
                    <a:pt x="9221" y="107116"/>
                    <a:pt x="8232" y="106108"/>
                  </a:cubicBezTo>
                  <a:cubicBezTo>
                    <a:pt x="7700" y="105572"/>
                    <a:pt x="7195" y="105008"/>
                    <a:pt x="6600" y="104375"/>
                  </a:cubicBezTo>
                  <a:lnTo>
                    <a:pt x="6600" y="104375"/>
                  </a:lnTo>
                  <a:cubicBezTo>
                    <a:pt x="7173" y="104449"/>
                    <a:pt x="7586" y="104545"/>
                    <a:pt x="7998" y="104545"/>
                  </a:cubicBezTo>
                  <a:cubicBezTo>
                    <a:pt x="8516" y="104541"/>
                    <a:pt x="8635" y="104302"/>
                    <a:pt x="8480" y="103880"/>
                  </a:cubicBezTo>
                  <a:cubicBezTo>
                    <a:pt x="8772" y="103532"/>
                    <a:pt x="9094" y="103243"/>
                    <a:pt x="9296" y="102890"/>
                  </a:cubicBezTo>
                  <a:cubicBezTo>
                    <a:pt x="9882" y="101873"/>
                    <a:pt x="10459" y="100851"/>
                    <a:pt x="10959" y="99791"/>
                  </a:cubicBezTo>
                  <a:cubicBezTo>
                    <a:pt x="12188" y="97193"/>
                    <a:pt x="13370" y="94576"/>
                    <a:pt x="14567" y="91963"/>
                  </a:cubicBezTo>
                  <a:cubicBezTo>
                    <a:pt x="15520" y="89883"/>
                    <a:pt x="16450" y="87792"/>
                    <a:pt x="17431" y="85725"/>
                  </a:cubicBezTo>
                  <a:cubicBezTo>
                    <a:pt x="17994" y="84547"/>
                    <a:pt x="18632" y="83402"/>
                    <a:pt x="19237" y="82241"/>
                  </a:cubicBezTo>
                  <a:cubicBezTo>
                    <a:pt x="19279" y="82260"/>
                    <a:pt x="19325" y="82274"/>
                    <a:pt x="19365" y="82287"/>
                  </a:cubicBezTo>
                  <a:cubicBezTo>
                    <a:pt x="19278" y="83722"/>
                    <a:pt x="19164" y="85161"/>
                    <a:pt x="19100" y="86596"/>
                  </a:cubicBezTo>
                  <a:cubicBezTo>
                    <a:pt x="18911" y="90570"/>
                    <a:pt x="18696" y="94540"/>
                    <a:pt x="18581" y="98514"/>
                  </a:cubicBezTo>
                  <a:cubicBezTo>
                    <a:pt x="18503" y="101149"/>
                    <a:pt x="18577" y="103789"/>
                    <a:pt x="18568" y="106429"/>
                  </a:cubicBezTo>
                  <a:cubicBezTo>
                    <a:pt x="18568" y="107126"/>
                    <a:pt x="18642" y="107250"/>
                    <a:pt x="19237" y="107328"/>
                  </a:cubicBezTo>
                  <a:cubicBezTo>
                    <a:pt x="19237" y="107978"/>
                    <a:pt x="19228" y="108615"/>
                    <a:pt x="19241" y="109253"/>
                  </a:cubicBezTo>
                  <a:cubicBezTo>
                    <a:pt x="19251" y="109867"/>
                    <a:pt x="19535" y="110334"/>
                    <a:pt x="20140" y="110485"/>
                  </a:cubicBezTo>
                  <a:cubicBezTo>
                    <a:pt x="20714" y="110631"/>
                    <a:pt x="21317" y="110780"/>
                    <a:pt x="21902" y="110780"/>
                  </a:cubicBezTo>
                  <a:cubicBezTo>
                    <a:pt x="21943" y="110780"/>
                    <a:pt x="21984" y="110780"/>
                    <a:pt x="22024" y="110778"/>
                  </a:cubicBezTo>
                  <a:cubicBezTo>
                    <a:pt x="23688" y="110733"/>
                    <a:pt x="25352" y="110614"/>
                    <a:pt x="27016" y="110471"/>
                  </a:cubicBezTo>
                  <a:cubicBezTo>
                    <a:pt x="28694" y="110330"/>
                    <a:pt x="30366" y="110137"/>
                    <a:pt x="32039" y="109949"/>
                  </a:cubicBezTo>
                  <a:cubicBezTo>
                    <a:pt x="32643" y="109880"/>
                    <a:pt x="33190" y="109697"/>
                    <a:pt x="33268" y="109005"/>
                  </a:cubicBezTo>
                  <a:cubicBezTo>
                    <a:pt x="35417" y="109106"/>
                    <a:pt x="37521" y="109215"/>
                    <a:pt x="39625" y="109307"/>
                  </a:cubicBezTo>
                  <a:cubicBezTo>
                    <a:pt x="45538" y="109560"/>
                    <a:pt x="51451" y="109789"/>
                    <a:pt x="57362" y="110064"/>
                  </a:cubicBezTo>
                  <a:cubicBezTo>
                    <a:pt x="60017" y="110183"/>
                    <a:pt x="62661" y="110444"/>
                    <a:pt x="65314" y="110550"/>
                  </a:cubicBezTo>
                  <a:cubicBezTo>
                    <a:pt x="67272" y="110626"/>
                    <a:pt x="69234" y="110706"/>
                    <a:pt x="71194" y="110706"/>
                  </a:cubicBezTo>
                  <a:cubicBezTo>
                    <a:pt x="71961" y="110706"/>
                    <a:pt x="72727" y="110694"/>
                    <a:pt x="73492" y="110664"/>
                  </a:cubicBezTo>
                  <a:cubicBezTo>
                    <a:pt x="77992" y="110485"/>
                    <a:pt x="82485" y="110096"/>
                    <a:pt x="86985" y="109867"/>
                  </a:cubicBezTo>
                  <a:cubicBezTo>
                    <a:pt x="91615" y="109633"/>
                    <a:pt x="96249" y="109486"/>
                    <a:pt x="100879" y="109293"/>
                  </a:cubicBezTo>
                  <a:cubicBezTo>
                    <a:pt x="102946" y="109211"/>
                    <a:pt x="109711" y="108748"/>
                    <a:pt x="110320" y="108624"/>
                  </a:cubicBezTo>
                  <a:lnTo>
                    <a:pt x="110320" y="107744"/>
                  </a:lnTo>
                  <a:cubicBezTo>
                    <a:pt x="110312" y="107746"/>
                    <a:pt x="110305" y="107747"/>
                    <a:pt x="110299" y="107747"/>
                  </a:cubicBezTo>
                  <a:cubicBezTo>
                    <a:pt x="110136" y="107747"/>
                    <a:pt x="110238" y="107330"/>
                    <a:pt x="110238" y="106956"/>
                  </a:cubicBezTo>
                  <a:cubicBezTo>
                    <a:pt x="110237" y="104828"/>
                    <a:pt x="110233" y="102702"/>
                    <a:pt x="110229" y="100580"/>
                  </a:cubicBezTo>
                  <a:cubicBezTo>
                    <a:pt x="110210" y="94237"/>
                    <a:pt x="110183" y="87893"/>
                    <a:pt x="110178" y="81549"/>
                  </a:cubicBezTo>
                  <a:cubicBezTo>
                    <a:pt x="110174" y="77663"/>
                    <a:pt x="110210" y="73780"/>
                    <a:pt x="110233" y="69893"/>
                  </a:cubicBezTo>
                  <a:cubicBezTo>
                    <a:pt x="110238" y="69495"/>
                    <a:pt x="110288" y="69092"/>
                    <a:pt x="110320" y="68693"/>
                  </a:cubicBezTo>
                  <a:lnTo>
                    <a:pt x="110320" y="61542"/>
                  </a:lnTo>
                  <a:cubicBezTo>
                    <a:pt x="110279" y="61340"/>
                    <a:pt x="110210" y="61139"/>
                    <a:pt x="110210" y="60937"/>
                  </a:cubicBezTo>
                  <a:cubicBezTo>
                    <a:pt x="110200" y="53732"/>
                    <a:pt x="110201" y="46526"/>
                    <a:pt x="110216" y="39321"/>
                  </a:cubicBezTo>
                  <a:cubicBezTo>
                    <a:pt x="110220" y="38761"/>
                    <a:pt x="110087" y="38496"/>
                    <a:pt x="109509" y="38313"/>
                  </a:cubicBezTo>
                  <a:cubicBezTo>
                    <a:pt x="108396" y="37960"/>
                    <a:pt x="107208" y="37593"/>
                    <a:pt x="107236" y="36048"/>
                  </a:cubicBezTo>
                  <a:cubicBezTo>
                    <a:pt x="107232" y="35936"/>
                    <a:pt x="107196" y="35827"/>
                    <a:pt x="107130" y="35736"/>
                  </a:cubicBezTo>
                  <a:cubicBezTo>
                    <a:pt x="106503" y="34842"/>
                    <a:pt x="105921" y="33912"/>
                    <a:pt x="105215" y="33083"/>
                  </a:cubicBezTo>
                  <a:cubicBezTo>
                    <a:pt x="104789" y="32579"/>
                    <a:pt x="104078" y="32299"/>
                    <a:pt x="104156" y="31470"/>
                  </a:cubicBezTo>
                  <a:cubicBezTo>
                    <a:pt x="104160" y="31424"/>
                    <a:pt x="104110" y="31373"/>
                    <a:pt x="104092" y="31323"/>
                  </a:cubicBezTo>
                  <a:cubicBezTo>
                    <a:pt x="103400" y="29411"/>
                    <a:pt x="101855" y="28321"/>
                    <a:pt x="100091" y="27743"/>
                  </a:cubicBezTo>
                  <a:cubicBezTo>
                    <a:pt x="97927" y="27042"/>
                    <a:pt x="95649" y="26684"/>
                    <a:pt x="93436" y="26184"/>
                  </a:cubicBezTo>
                  <a:cubicBezTo>
                    <a:pt x="93203" y="24912"/>
                    <a:pt x="92958" y="23586"/>
                    <a:pt x="92702" y="22206"/>
                  </a:cubicBezTo>
                  <a:lnTo>
                    <a:pt x="92702" y="22206"/>
                  </a:lnTo>
                  <a:cubicBezTo>
                    <a:pt x="92766" y="22208"/>
                    <a:pt x="92830" y="22209"/>
                    <a:pt x="92893" y="22209"/>
                  </a:cubicBezTo>
                  <a:cubicBezTo>
                    <a:pt x="94807" y="22209"/>
                    <a:pt x="96418" y="21415"/>
                    <a:pt x="97900" y="20222"/>
                  </a:cubicBezTo>
                  <a:cubicBezTo>
                    <a:pt x="98110" y="20740"/>
                    <a:pt x="98263" y="21171"/>
                    <a:pt x="98455" y="21583"/>
                  </a:cubicBezTo>
                  <a:cubicBezTo>
                    <a:pt x="99018" y="22797"/>
                    <a:pt x="99929" y="23431"/>
                    <a:pt x="101172" y="23431"/>
                  </a:cubicBezTo>
                  <a:cubicBezTo>
                    <a:pt x="101323" y="23431"/>
                    <a:pt x="101479" y="23421"/>
                    <a:pt x="101640" y="23403"/>
                  </a:cubicBezTo>
                  <a:cubicBezTo>
                    <a:pt x="101946" y="23366"/>
                    <a:pt x="102242" y="23342"/>
                    <a:pt x="102527" y="23342"/>
                  </a:cubicBezTo>
                  <a:cubicBezTo>
                    <a:pt x="103506" y="23342"/>
                    <a:pt x="104346" y="23630"/>
                    <a:pt x="104936" y="24713"/>
                  </a:cubicBezTo>
                  <a:cubicBezTo>
                    <a:pt x="105263" y="25316"/>
                    <a:pt x="105908" y="25640"/>
                    <a:pt x="106634" y="25640"/>
                  </a:cubicBezTo>
                  <a:cubicBezTo>
                    <a:pt x="106659" y="25640"/>
                    <a:pt x="106684" y="25640"/>
                    <a:pt x="106709" y="25639"/>
                  </a:cubicBezTo>
                  <a:cubicBezTo>
                    <a:pt x="108011" y="25597"/>
                    <a:pt x="108960" y="24915"/>
                    <a:pt x="109656" y="23879"/>
                  </a:cubicBezTo>
                  <a:cubicBezTo>
                    <a:pt x="110079" y="23247"/>
                    <a:pt x="110110" y="22540"/>
                    <a:pt x="109785" y="21830"/>
                  </a:cubicBezTo>
                  <a:cubicBezTo>
                    <a:pt x="109377" y="20941"/>
                    <a:pt x="108832" y="20161"/>
                    <a:pt x="107878" y="19804"/>
                  </a:cubicBezTo>
                  <a:cubicBezTo>
                    <a:pt x="107071" y="19501"/>
                    <a:pt x="106760" y="18943"/>
                    <a:pt x="106659" y="18108"/>
                  </a:cubicBezTo>
                  <a:cubicBezTo>
                    <a:pt x="106462" y="16453"/>
                    <a:pt x="105472" y="15504"/>
                    <a:pt x="103808" y="15353"/>
                  </a:cubicBezTo>
                  <a:cubicBezTo>
                    <a:pt x="103462" y="15321"/>
                    <a:pt x="103114" y="15311"/>
                    <a:pt x="102764" y="15311"/>
                  </a:cubicBezTo>
                  <a:cubicBezTo>
                    <a:pt x="102214" y="15311"/>
                    <a:pt x="101661" y="15335"/>
                    <a:pt x="101109" y="15335"/>
                  </a:cubicBezTo>
                  <a:cubicBezTo>
                    <a:pt x="101109" y="15312"/>
                    <a:pt x="101099" y="15275"/>
                    <a:pt x="101113" y="15243"/>
                  </a:cubicBezTo>
                  <a:cubicBezTo>
                    <a:pt x="101727" y="13809"/>
                    <a:pt x="101718" y="12411"/>
                    <a:pt x="100842" y="11068"/>
                  </a:cubicBezTo>
                  <a:cubicBezTo>
                    <a:pt x="100783" y="10976"/>
                    <a:pt x="100779" y="10830"/>
                    <a:pt x="100796" y="10715"/>
                  </a:cubicBezTo>
                  <a:cubicBezTo>
                    <a:pt x="101149" y="8070"/>
                    <a:pt x="100114" y="5820"/>
                    <a:pt x="98547" y="3858"/>
                  </a:cubicBezTo>
                  <a:cubicBezTo>
                    <a:pt x="97043" y="1974"/>
                    <a:pt x="94921" y="907"/>
                    <a:pt x="92583" y="356"/>
                  </a:cubicBezTo>
                  <a:cubicBezTo>
                    <a:pt x="91535" y="110"/>
                    <a:pt x="90485" y="1"/>
                    <a:pt x="894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3840950" y="636525"/>
              <a:ext cx="223925" cy="170950"/>
            </a:xfrm>
            <a:custGeom>
              <a:rect b="b" l="l" r="r" t="t"/>
              <a:pathLst>
                <a:path extrusionOk="0" h="6838" w="8957">
                  <a:moveTo>
                    <a:pt x="997" y="1"/>
                  </a:moveTo>
                  <a:cubicBezTo>
                    <a:pt x="528" y="1"/>
                    <a:pt x="205" y="269"/>
                    <a:pt x="0" y="805"/>
                  </a:cubicBezTo>
                  <a:cubicBezTo>
                    <a:pt x="472" y="861"/>
                    <a:pt x="962" y="878"/>
                    <a:pt x="1439" y="979"/>
                  </a:cubicBezTo>
                  <a:cubicBezTo>
                    <a:pt x="1921" y="1084"/>
                    <a:pt x="2375" y="1309"/>
                    <a:pt x="2855" y="1410"/>
                  </a:cubicBezTo>
                  <a:cubicBezTo>
                    <a:pt x="3882" y="1625"/>
                    <a:pt x="4487" y="2253"/>
                    <a:pt x="4942" y="3179"/>
                  </a:cubicBezTo>
                  <a:cubicBezTo>
                    <a:pt x="5184" y="3679"/>
                    <a:pt x="5652" y="4078"/>
                    <a:pt x="6050" y="4495"/>
                  </a:cubicBezTo>
                  <a:cubicBezTo>
                    <a:pt x="6912" y="5403"/>
                    <a:pt x="8444" y="5466"/>
                    <a:pt x="8957" y="6837"/>
                  </a:cubicBezTo>
                  <a:cubicBezTo>
                    <a:pt x="8892" y="5865"/>
                    <a:pt x="8393" y="5068"/>
                    <a:pt x="7476" y="4687"/>
                  </a:cubicBezTo>
                  <a:cubicBezTo>
                    <a:pt x="6362" y="4225"/>
                    <a:pt x="5849" y="3450"/>
                    <a:pt x="5733" y="2267"/>
                  </a:cubicBezTo>
                  <a:cubicBezTo>
                    <a:pt x="5619" y="1089"/>
                    <a:pt x="4978" y="479"/>
                    <a:pt x="3791" y="291"/>
                  </a:cubicBezTo>
                  <a:cubicBezTo>
                    <a:pt x="3249" y="209"/>
                    <a:pt x="2700" y="214"/>
                    <a:pt x="2149" y="172"/>
                  </a:cubicBezTo>
                  <a:cubicBezTo>
                    <a:pt x="1953" y="154"/>
                    <a:pt x="1742" y="163"/>
                    <a:pt x="1558" y="104"/>
                  </a:cubicBezTo>
                  <a:cubicBezTo>
                    <a:pt x="1351" y="35"/>
                    <a:pt x="1165" y="1"/>
                    <a:pt x="997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3818275" y="670325"/>
              <a:ext cx="235800" cy="185550"/>
            </a:xfrm>
            <a:custGeom>
              <a:rect b="b" l="l" r="r" t="t"/>
              <a:pathLst>
                <a:path extrusionOk="0" h="7422" w="9432">
                  <a:moveTo>
                    <a:pt x="1196" y="1"/>
                  </a:moveTo>
                  <a:cubicBezTo>
                    <a:pt x="953" y="1"/>
                    <a:pt x="726" y="81"/>
                    <a:pt x="568" y="347"/>
                  </a:cubicBezTo>
                  <a:cubicBezTo>
                    <a:pt x="13" y="1287"/>
                    <a:pt x="0" y="1804"/>
                    <a:pt x="554" y="2323"/>
                  </a:cubicBezTo>
                  <a:cubicBezTo>
                    <a:pt x="876" y="2620"/>
                    <a:pt x="1297" y="2868"/>
                    <a:pt x="1719" y="2992"/>
                  </a:cubicBezTo>
                  <a:cubicBezTo>
                    <a:pt x="2255" y="3148"/>
                    <a:pt x="2832" y="3194"/>
                    <a:pt x="3396" y="3216"/>
                  </a:cubicBezTo>
                  <a:cubicBezTo>
                    <a:pt x="5491" y="3308"/>
                    <a:pt x="6963" y="4509"/>
                    <a:pt x="7420" y="6530"/>
                  </a:cubicBezTo>
                  <a:cubicBezTo>
                    <a:pt x="7484" y="6815"/>
                    <a:pt x="7544" y="7099"/>
                    <a:pt x="7612" y="7420"/>
                  </a:cubicBezTo>
                  <a:cubicBezTo>
                    <a:pt x="7636" y="7421"/>
                    <a:pt x="7659" y="7421"/>
                    <a:pt x="7682" y="7421"/>
                  </a:cubicBezTo>
                  <a:cubicBezTo>
                    <a:pt x="8425" y="7421"/>
                    <a:pt x="8892" y="6999"/>
                    <a:pt x="9345" y="6581"/>
                  </a:cubicBezTo>
                  <a:cubicBezTo>
                    <a:pt x="9423" y="6512"/>
                    <a:pt x="9432" y="6291"/>
                    <a:pt x="9387" y="6182"/>
                  </a:cubicBezTo>
                  <a:cubicBezTo>
                    <a:pt x="9112" y="5508"/>
                    <a:pt x="8722" y="4953"/>
                    <a:pt x="8017" y="4619"/>
                  </a:cubicBezTo>
                  <a:cubicBezTo>
                    <a:pt x="6761" y="4023"/>
                    <a:pt x="5665" y="3239"/>
                    <a:pt x="5083" y="1873"/>
                  </a:cubicBezTo>
                  <a:cubicBezTo>
                    <a:pt x="4913" y="1470"/>
                    <a:pt x="4538" y="1053"/>
                    <a:pt x="4148" y="870"/>
                  </a:cubicBezTo>
                  <a:cubicBezTo>
                    <a:pt x="3410" y="525"/>
                    <a:pt x="2599" y="319"/>
                    <a:pt x="1806" y="109"/>
                  </a:cubicBezTo>
                  <a:cubicBezTo>
                    <a:pt x="1612" y="57"/>
                    <a:pt x="1398" y="1"/>
                    <a:pt x="119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3121325" y="2915925"/>
              <a:ext cx="919450" cy="67550"/>
            </a:xfrm>
            <a:custGeom>
              <a:rect b="b" l="l" r="r" t="t"/>
              <a:pathLst>
                <a:path extrusionOk="0" h="2702" w="36778">
                  <a:moveTo>
                    <a:pt x="36127" y="0"/>
                  </a:moveTo>
                  <a:cubicBezTo>
                    <a:pt x="35830" y="0"/>
                    <a:pt x="35530" y="91"/>
                    <a:pt x="35229" y="112"/>
                  </a:cubicBezTo>
                  <a:cubicBezTo>
                    <a:pt x="32493" y="323"/>
                    <a:pt x="29756" y="593"/>
                    <a:pt x="27011" y="713"/>
                  </a:cubicBezTo>
                  <a:cubicBezTo>
                    <a:pt x="23092" y="887"/>
                    <a:pt x="19173" y="942"/>
                    <a:pt x="15250" y="1066"/>
                  </a:cubicBezTo>
                  <a:cubicBezTo>
                    <a:pt x="10762" y="1203"/>
                    <a:pt x="6275" y="1386"/>
                    <a:pt x="1787" y="1487"/>
                  </a:cubicBezTo>
                  <a:cubicBezTo>
                    <a:pt x="862" y="1510"/>
                    <a:pt x="537" y="2184"/>
                    <a:pt x="1" y="2701"/>
                  </a:cubicBezTo>
                  <a:cubicBezTo>
                    <a:pt x="12271" y="1680"/>
                    <a:pt x="24572" y="1716"/>
                    <a:pt x="36778" y="974"/>
                  </a:cubicBezTo>
                  <a:cubicBezTo>
                    <a:pt x="36750" y="814"/>
                    <a:pt x="36691" y="677"/>
                    <a:pt x="36710" y="548"/>
                  </a:cubicBezTo>
                  <a:cubicBezTo>
                    <a:pt x="36760" y="149"/>
                    <a:pt x="36485" y="21"/>
                    <a:pt x="36201" y="2"/>
                  </a:cubicBezTo>
                  <a:cubicBezTo>
                    <a:pt x="36176" y="1"/>
                    <a:pt x="36152" y="0"/>
                    <a:pt x="3612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3998725" y="1421775"/>
              <a:ext cx="30050" cy="153325"/>
            </a:xfrm>
            <a:custGeom>
              <a:rect b="b" l="l" r="r" t="t"/>
              <a:pathLst>
                <a:path extrusionOk="0" h="6133" w="1202">
                  <a:moveTo>
                    <a:pt x="229" y="0"/>
                  </a:moveTo>
                  <a:cubicBezTo>
                    <a:pt x="152" y="146"/>
                    <a:pt x="0" y="293"/>
                    <a:pt x="9" y="436"/>
                  </a:cubicBezTo>
                  <a:cubicBezTo>
                    <a:pt x="74" y="2058"/>
                    <a:pt x="143" y="3680"/>
                    <a:pt x="266" y="5302"/>
                  </a:cubicBezTo>
                  <a:cubicBezTo>
                    <a:pt x="289" y="5592"/>
                    <a:pt x="574" y="5857"/>
                    <a:pt x="739" y="6133"/>
                  </a:cubicBezTo>
                  <a:cubicBezTo>
                    <a:pt x="894" y="5853"/>
                    <a:pt x="1046" y="5569"/>
                    <a:pt x="1201" y="5289"/>
                  </a:cubicBezTo>
                  <a:cubicBezTo>
                    <a:pt x="1160" y="5270"/>
                    <a:pt x="1119" y="5247"/>
                    <a:pt x="1082" y="5230"/>
                  </a:cubicBezTo>
                  <a:cubicBezTo>
                    <a:pt x="989" y="4099"/>
                    <a:pt x="899" y="2970"/>
                    <a:pt x="811" y="1843"/>
                  </a:cubicBezTo>
                  <a:cubicBezTo>
                    <a:pt x="769" y="1352"/>
                    <a:pt x="761" y="852"/>
                    <a:pt x="668" y="371"/>
                  </a:cubicBezTo>
                  <a:cubicBezTo>
                    <a:pt x="641" y="225"/>
                    <a:pt x="384" y="123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4009150" y="2472975"/>
              <a:ext cx="22025" cy="151850"/>
            </a:xfrm>
            <a:custGeom>
              <a:rect b="b" l="l" r="r" t="t"/>
              <a:pathLst>
                <a:path extrusionOk="0" h="6074" w="881">
                  <a:moveTo>
                    <a:pt x="317" y="1"/>
                  </a:moveTo>
                  <a:cubicBezTo>
                    <a:pt x="211" y="148"/>
                    <a:pt x="19" y="294"/>
                    <a:pt x="19" y="441"/>
                  </a:cubicBezTo>
                  <a:cubicBezTo>
                    <a:pt x="0" y="2012"/>
                    <a:pt x="0" y="3585"/>
                    <a:pt x="28" y="5157"/>
                  </a:cubicBezTo>
                  <a:cubicBezTo>
                    <a:pt x="32" y="5418"/>
                    <a:pt x="189" y="5685"/>
                    <a:pt x="317" y="6074"/>
                  </a:cubicBezTo>
                  <a:cubicBezTo>
                    <a:pt x="454" y="5845"/>
                    <a:pt x="537" y="5762"/>
                    <a:pt x="555" y="5670"/>
                  </a:cubicBezTo>
                  <a:cubicBezTo>
                    <a:pt x="881" y="3910"/>
                    <a:pt x="871" y="2141"/>
                    <a:pt x="656" y="372"/>
                  </a:cubicBezTo>
                  <a:cubicBezTo>
                    <a:pt x="642" y="239"/>
                    <a:pt x="436" y="125"/>
                    <a:pt x="3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4007900" y="2676350"/>
              <a:ext cx="21550" cy="113600"/>
            </a:xfrm>
            <a:custGeom>
              <a:rect b="b" l="l" r="r" t="t"/>
              <a:pathLst>
                <a:path extrusionOk="0" h="4544" w="862">
                  <a:moveTo>
                    <a:pt x="500" y="1"/>
                  </a:moveTo>
                  <a:cubicBezTo>
                    <a:pt x="385" y="226"/>
                    <a:pt x="197" y="445"/>
                    <a:pt x="179" y="679"/>
                  </a:cubicBezTo>
                  <a:cubicBezTo>
                    <a:pt x="92" y="1660"/>
                    <a:pt x="41" y="2641"/>
                    <a:pt x="10" y="3627"/>
                  </a:cubicBezTo>
                  <a:cubicBezTo>
                    <a:pt x="1" y="3916"/>
                    <a:pt x="83" y="4209"/>
                    <a:pt x="124" y="4498"/>
                  </a:cubicBezTo>
                  <a:cubicBezTo>
                    <a:pt x="197" y="4517"/>
                    <a:pt x="266" y="4530"/>
                    <a:pt x="339" y="4544"/>
                  </a:cubicBezTo>
                  <a:cubicBezTo>
                    <a:pt x="467" y="4310"/>
                    <a:pt x="683" y="4081"/>
                    <a:pt x="706" y="3838"/>
                  </a:cubicBezTo>
                  <a:cubicBezTo>
                    <a:pt x="793" y="2788"/>
                    <a:pt x="852" y="1734"/>
                    <a:pt x="862" y="684"/>
                  </a:cubicBezTo>
                  <a:cubicBezTo>
                    <a:pt x="862" y="455"/>
                    <a:pt x="624" y="230"/>
                    <a:pt x="5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4006300" y="1605325"/>
              <a:ext cx="19600" cy="96375"/>
            </a:xfrm>
            <a:custGeom>
              <a:rect b="b" l="l" r="r" t="t"/>
              <a:pathLst>
                <a:path extrusionOk="0" h="3855" w="784">
                  <a:moveTo>
                    <a:pt x="413" y="0"/>
                  </a:moveTo>
                  <a:cubicBezTo>
                    <a:pt x="297" y="147"/>
                    <a:pt x="105" y="284"/>
                    <a:pt x="82" y="440"/>
                  </a:cubicBezTo>
                  <a:cubicBezTo>
                    <a:pt x="18" y="926"/>
                    <a:pt x="23" y="1421"/>
                    <a:pt x="0" y="1912"/>
                  </a:cubicBezTo>
                  <a:lnTo>
                    <a:pt x="55" y="1912"/>
                  </a:lnTo>
                  <a:cubicBezTo>
                    <a:pt x="55" y="2369"/>
                    <a:pt x="18" y="2828"/>
                    <a:pt x="73" y="3278"/>
                  </a:cubicBezTo>
                  <a:cubicBezTo>
                    <a:pt x="100" y="3484"/>
                    <a:pt x="312" y="3663"/>
                    <a:pt x="444" y="3855"/>
                  </a:cubicBezTo>
                  <a:cubicBezTo>
                    <a:pt x="558" y="3667"/>
                    <a:pt x="770" y="3475"/>
                    <a:pt x="770" y="3286"/>
                  </a:cubicBezTo>
                  <a:cubicBezTo>
                    <a:pt x="783" y="2338"/>
                    <a:pt x="751" y="1393"/>
                    <a:pt x="701" y="445"/>
                  </a:cubicBezTo>
                  <a:cubicBezTo>
                    <a:pt x="692" y="293"/>
                    <a:pt x="513" y="147"/>
                    <a:pt x="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3963750" y="1551100"/>
              <a:ext cx="38325" cy="91025"/>
            </a:xfrm>
            <a:custGeom>
              <a:rect b="b" l="l" r="r" t="t"/>
              <a:pathLst>
                <a:path extrusionOk="0" h="3641" w="1533">
                  <a:moveTo>
                    <a:pt x="1" y="1"/>
                  </a:moveTo>
                  <a:lnTo>
                    <a:pt x="1" y="1"/>
                  </a:lnTo>
                  <a:cubicBezTo>
                    <a:pt x="377" y="1175"/>
                    <a:pt x="66" y="2430"/>
                    <a:pt x="680" y="3640"/>
                  </a:cubicBezTo>
                  <a:cubicBezTo>
                    <a:pt x="1532" y="2518"/>
                    <a:pt x="1092" y="240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3959875" y="2605200"/>
              <a:ext cx="21100" cy="92275"/>
            </a:xfrm>
            <a:custGeom>
              <a:rect b="b" l="l" r="r" t="t"/>
              <a:pathLst>
                <a:path extrusionOk="0" h="3691" w="844">
                  <a:moveTo>
                    <a:pt x="220" y="1"/>
                  </a:moveTo>
                  <a:cubicBezTo>
                    <a:pt x="152" y="170"/>
                    <a:pt x="19" y="335"/>
                    <a:pt x="15" y="510"/>
                  </a:cubicBezTo>
                  <a:cubicBezTo>
                    <a:pt x="0" y="1110"/>
                    <a:pt x="0" y="1715"/>
                    <a:pt x="46" y="2315"/>
                  </a:cubicBezTo>
                  <a:cubicBezTo>
                    <a:pt x="88" y="2773"/>
                    <a:pt x="208" y="3228"/>
                    <a:pt x="290" y="3686"/>
                  </a:cubicBezTo>
                  <a:cubicBezTo>
                    <a:pt x="372" y="3686"/>
                    <a:pt x="450" y="3686"/>
                    <a:pt x="532" y="3690"/>
                  </a:cubicBezTo>
                  <a:cubicBezTo>
                    <a:pt x="633" y="3315"/>
                    <a:pt x="808" y="2939"/>
                    <a:pt x="816" y="2559"/>
                  </a:cubicBezTo>
                  <a:cubicBezTo>
                    <a:pt x="844" y="1839"/>
                    <a:pt x="803" y="1111"/>
                    <a:pt x="725" y="390"/>
                  </a:cubicBezTo>
                  <a:cubicBezTo>
                    <a:pt x="707" y="244"/>
                    <a:pt x="395" y="129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3802775" y="724475"/>
              <a:ext cx="180950" cy="123225"/>
            </a:xfrm>
            <a:custGeom>
              <a:rect b="b" l="l" r="r" t="t"/>
              <a:pathLst>
                <a:path extrusionOk="0" h="4929" w="7238">
                  <a:moveTo>
                    <a:pt x="184" y="0"/>
                  </a:moveTo>
                  <a:cubicBezTo>
                    <a:pt x="97" y="157"/>
                    <a:pt x="1" y="330"/>
                    <a:pt x="47" y="446"/>
                  </a:cubicBezTo>
                  <a:cubicBezTo>
                    <a:pt x="243" y="913"/>
                    <a:pt x="468" y="1376"/>
                    <a:pt x="706" y="1825"/>
                  </a:cubicBezTo>
                  <a:cubicBezTo>
                    <a:pt x="1181" y="2727"/>
                    <a:pt x="1800" y="3115"/>
                    <a:pt x="2741" y="3115"/>
                  </a:cubicBezTo>
                  <a:cubicBezTo>
                    <a:pt x="2852" y="3115"/>
                    <a:pt x="2968" y="3109"/>
                    <a:pt x="3089" y="3099"/>
                  </a:cubicBezTo>
                  <a:cubicBezTo>
                    <a:pt x="3502" y="3063"/>
                    <a:pt x="3919" y="3038"/>
                    <a:pt x="4332" y="3038"/>
                  </a:cubicBezTo>
                  <a:cubicBezTo>
                    <a:pt x="4391" y="3038"/>
                    <a:pt x="4451" y="3038"/>
                    <a:pt x="4511" y="3040"/>
                  </a:cubicBezTo>
                  <a:cubicBezTo>
                    <a:pt x="5405" y="3054"/>
                    <a:pt x="6143" y="3378"/>
                    <a:pt x="6646" y="4163"/>
                  </a:cubicBezTo>
                  <a:cubicBezTo>
                    <a:pt x="6816" y="4434"/>
                    <a:pt x="7041" y="4676"/>
                    <a:pt x="7237" y="4928"/>
                  </a:cubicBezTo>
                  <a:cubicBezTo>
                    <a:pt x="7087" y="3012"/>
                    <a:pt x="5876" y="1916"/>
                    <a:pt x="4015" y="1815"/>
                  </a:cubicBezTo>
                  <a:cubicBezTo>
                    <a:pt x="2525" y="1738"/>
                    <a:pt x="1004" y="1655"/>
                    <a:pt x="184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3191650" y="1845175"/>
              <a:ext cx="774550" cy="277950"/>
            </a:xfrm>
            <a:custGeom>
              <a:rect b="b" l="l" r="r" t="t"/>
              <a:pathLst>
                <a:path extrusionOk="0" h="11118" w="30982">
                  <a:moveTo>
                    <a:pt x="26817" y="749"/>
                  </a:moveTo>
                  <a:cubicBezTo>
                    <a:pt x="27839" y="749"/>
                    <a:pt x="28860" y="753"/>
                    <a:pt x="29881" y="760"/>
                  </a:cubicBezTo>
                  <a:lnTo>
                    <a:pt x="29881" y="9671"/>
                  </a:lnTo>
                  <a:cubicBezTo>
                    <a:pt x="29162" y="9635"/>
                    <a:pt x="28525" y="9616"/>
                    <a:pt x="27892" y="9566"/>
                  </a:cubicBezTo>
                  <a:cubicBezTo>
                    <a:pt x="26299" y="9441"/>
                    <a:pt x="24709" y="9388"/>
                    <a:pt x="23119" y="9388"/>
                  </a:cubicBezTo>
                  <a:cubicBezTo>
                    <a:pt x="20371" y="9388"/>
                    <a:pt x="17627" y="9546"/>
                    <a:pt x="14880" y="9767"/>
                  </a:cubicBezTo>
                  <a:cubicBezTo>
                    <a:pt x="13019" y="9913"/>
                    <a:pt x="11149" y="9932"/>
                    <a:pt x="9279" y="10014"/>
                  </a:cubicBezTo>
                  <a:cubicBezTo>
                    <a:pt x="6991" y="10118"/>
                    <a:pt x="4704" y="10221"/>
                    <a:pt x="2417" y="10321"/>
                  </a:cubicBezTo>
                  <a:cubicBezTo>
                    <a:pt x="2339" y="10325"/>
                    <a:pt x="2261" y="10326"/>
                    <a:pt x="2182" y="10326"/>
                  </a:cubicBezTo>
                  <a:cubicBezTo>
                    <a:pt x="2023" y="10326"/>
                    <a:pt x="1858" y="10321"/>
                    <a:pt x="1675" y="10321"/>
                  </a:cubicBezTo>
                  <a:cubicBezTo>
                    <a:pt x="1391" y="7287"/>
                    <a:pt x="1106" y="4285"/>
                    <a:pt x="827" y="1265"/>
                  </a:cubicBezTo>
                  <a:cubicBezTo>
                    <a:pt x="9516" y="1011"/>
                    <a:pt x="18176" y="749"/>
                    <a:pt x="26817" y="749"/>
                  </a:cubicBezTo>
                  <a:close/>
                  <a:moveTo>
                    <a:pt x="29824" y="1"/>
                  </a:moveTo>
                  <a:cubicBezTo>
                    <a:pt x="29745" y="1"/>
                    <a:pt x="29665" y="3"/>
                    <a:pt x="29589" y="3"/>
                  </a:cubicBezTo>
                  <a:cubicBezTo>
                    <a:pt x="21837" y="111"/>
                    <a:pt x="14086" y="228"/>
                    <a:pt x="6336" y="357"/>
                  </a:cubicBezTo>
                  <a:cubicBezTo>
                    <a:pt x="4723" y="385"/>
                    <a:pt x="3114" y="481"/>
                    <a:pt x="1505" y="563"/>
                  </a:cubicBezTo>
                  <a:cubicBezTo>
                    <a:pt x="1271" y="575"/>
                    <a:pt x="1013" y="703"/>
                    <a:pt x="796" y="703"/>
                  </a:cubicBezTo>
                  <a:cubicBezTo>
                    <a:pt x="749" y="703"/>
                    <a:pt x="704" y="697"/>
                    <a:pt x="661" y="682"/>
                  </a:cubicBezTo>
                  <a:cubicBezTo>
                    <a:pt x="547" y="643"/>
                    <a:pt x="459" y="625"/>
                    <a:pt x="391" y="625"/>
                  </a:cubicBezTo>
                  <a:cubicBezTo>
                    <a:pt x="150" y="625"/>
                    <a:pt x="158" y="848"/>
                    <a:pt x="143" y="1127"/>
                  </a:cubicBezTo>
                  <a:cubicBezTo>
                    <a:pt x="1" y="4271"/>
                    <a:pt x="611" y="7370"/>
                    <a:pt x="735" y="10496"/>
                  </a:cubicBezTo>
                  <a:cubicBezTo>
                    <a:pt x="743" y="10679"/>
                    <a:pt x="955" y="10967"/>
                    <a:pt x="1120" y="11005"/>
                  </a:cubicBezTo>
                  <a:cubicBezTo>
                    <a:pt x="1472" y="11085"/>
                    <a:pt x="1845" y="11117"/>
                    <a:pt x="2212" y="11117"/>
                  </a:cubicBezTo>
                  <a:cubicBezTo>
                    <a:pt x="2279" y="11117"/>
                    <a:pt x="2345" y="11116"/>
                    <a:pt x="2412" y="11114"/>
                  </a:cubicBezTo>
                  <a:cubicBezTo>
                    <a:pt x="4260" y="11054"/>
                    <a:pt x="6111" y="10967"/>
                    <a:pt x="7958" y="10898"/>
                  </a:cubicBezTo>
                  <a:cubicBezTo>
                    <a:pt x="9732" y="10835"/>
                    <a:pt x="11511" y="10797"/>
                    <a:pt x="13289" y="10715"/>
                  </a:cubicBezTo>
                  <a:cubicBezTo>
                    <a:pt x="16286" y="10574"/>
                    <a:pt x="19284" y="10317"/>
                    <a:pt x="22286" y="10266"/>
                  </a:cubicBezTo>
                  <a:cubicBezTo>
                    <a:pt x="22545" y="10262"/>
                    <a:pt x="22804" y="10260"/>
                    <a:pt x="23063" y="10260"/>
                  </a:cubicBezTo>
                  <a:cubicBezTo>
                    <a:pt x="25386" y="10260"/>
                    <a:pt x="27711" y="10414"/>
                    <a:pt x="30033" y="10473"/>
                  </a:cubicBezTo>
                  <a:cubicBezTo>
                    <a:pt x="30039" y="10473"/>
                    <a:pt x="30046" y="10473"/>
                    <a:pt x="30052" y="10473"/>
                  </a:cubicBezTo>
                  <a:cubicBezTo>
                    <a:pt x="30362" y="10473"/>
                    <a:pt x="30672" y="10371"/>
                    <a:pt x="30982" y="10321"/>
                  </a:cubicBezTo>
                  <a:cubicBezTo>
                    <a:pt x="30954" y="10258"/>
                    <a:pt x="30927" y="10198"/>
                    <a:pt x="30899" y="10138"/>
                  </a:cubicBezTo>
                  <a:cubicBezTo>
                    <a:pt x="30812" y="9923"/>
                    <a:pt x="30647" y="9703"/>
                    <a:pt x="30647" y="9487"/>
                  </a:cubicBezTo>
                  <a:cubicBezTo>
                    <a:pt x="30638" y="7892"/>
                    <a:pt x="30683" y="6297"/>
                    <a:pt x="30666" y="4702"/>
                  </a:cubicBezTo>
                  <a:cubicBezTo>
                    <a:pt x="30647" y="3250"/>
                    <a:pt x="30582" y="1797"/>
                    <a:pt x="30510" y="344"/>
                  </a:cubicBezTo>
                  <a:cubicBezTo>
                    <a:pt x="30504" y="233"/>
                    <a:pt x="30317" y="81"/>
                    <a:pt x="30184" y="41"/>
                  </a:cubicBezTo>
                  <a:cubicBezTo>
                    <a:pt x="30072" y="7"/>
                    <a:pt x="29949" y="1"/>
                    <a:pt x="298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3212300" y="1863875"/>
              <a:ext cx="726400" cy="239450"/>
            </a:xfrm>
            <a:custGeom>
              <a:rect b="b" l="l" r="r" t="t"/>
              <a:pathLst>
                <a:path extrusionOk="0" h="9578" w="29056">
                  <a:moveTo>
                    <a:pt x="25991" y="1"/>
                  </a:moveTo>
                  <a:cubicBezTo>
                    <a:pt x="17350" y="1"/>
                    <a:pt x="8690" y="263"/>
                    <a:pt x="1" y="517"/>
                  </a:cubicBezTo>
                  <a:cubicBezTo>
                    <a:pt x="280" y="3537"/>
                    <a:pt x="565" y="6539"/>
                    <a:pt x="849" y="9573"/>
                  </a:cubicBezTo>
                  <a:cubicBezTo>
                    <a:pt x="1032" y="9573"/>
                    <a:pt x="1197" y="9578"/>
                    <a:pt x="1356" y="9578"/>
                  </a:cubicBezTo>
                  <a:cubicBezTo>
                    <a:pt x="1435" y="9578"/>
                    <a:pt x="1513" y="9577"/>
                    <a:pt x="1591" y="9573"/>
                  </a:cubicBezTo>
                  <a:cubicBezTo>
                    <a:pt x="3878" y="9469"/>
                    <a:pt x="6166" y="9367"/>
                    <a:pt x="8453" y="9267"/>
                  </a:cubicBezTo>
                  <a:cubicBezTo>
                    <a:pt x="10323" y="9184"/>
                    <a:pt x="12193" y="9166"/>
                    <a:pt x="14054" y="9019"/>
                  </a:cubicBezTo>
                  <a:cubicBezTo>
                    <a:pt x="16801" y="8798"/>
                    <a:pt x="19545" y="8640"/>
                    <a:pt x="22293" y="8640"/>
                  </a:cubicBezTo>
                  <a:cubicBezTo>
                    <a:pt x="23883" y="8640"/>
                    <a:pt x="25473" y="8693"/>
                    <a:pt x="27066" y="8818"/>
                  </a:cubicBezTo>
                  <a:cubicBezTo>
                    <a:pt x="27699" y="8868"/>
                    <a:pt x="28336" y="8887"/>
                    <a:pt x="29055" y="8923"/>
                  </a:cubicBezTo>
                  <a:lnTo>
                    <a:pt x="29055" y="12"/>
                  </a:lnTo>
                  <a:cubicBezTo>
                    <a:pt x="28034" y="5"/>
                    <a:pt x="27013" y="1"/>
                    <a:pt x="2599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3636750" y="912200"/>
              <a:ext cx="293000" cy="176475"/>
            </a:xfrm>
            <a:custGeom>
              <a:rect b="b" l="l" r="r" t="t"/>
              <a:pathLst>
                <a:path extrusionOk="0" h="7059" w="11720">
                  <a:moveTo>
                    <a:pt x="1530" y="0"/>
                  </a:moveTo>
                  <a:cubicBezTo>
                    <a:pt x="1494" y="1081"/>
                    <a:pt x="554" y="1567"/>
                    <a:pt x="0" y="2301"/>
                  </a:cubicBezTo>
                  <a:lnTo>
                    <a:pt x="2182" y="2301"/>
                  </a:lnTo>
                  <a:cubicBezTo>
                    <a:pt x="2913" y="2301"/>
                    <a:pt x="3646" y="2283"/>
                    <a:pt x="4378" y="2283"/>
                  </a:cubicBezTo>
                  <a:cubicBezTo>
                    <a:pt x="4872" y="2283"/>
                    <a:pt x="5365" y="2291"/>
                    <a:pt x="5857" y="2319"/>
                  </a:cubicBezTo>
                  <a:cubicBezTo>
                    <a:pt x="6715" y="2365"/>
                    <a:pt x="6990" y="2745"/>
                    <a:pt x="6990" y="3621"/>
                  </a:cubicBezTo>
                  <a:cubicBezTo>
                    <a:pt x="6990" y="4409"/>
                    <a:pt x="6926" y="5198"/>
                    <a:pt x="6953" y="5981"/>
                  </a:cubicBezTo>
                  <a:cubicBezTo>
                    <a:pt x="6962" y="6224"/>
                    <a:pt x="7136" y="6572"/>
                    <a:pt x="7334" y="6673"/>
                  </a:cubicBezTo>
                  <a:cubicBezTo>
                    <a:pt x="7727" y="6875"/>
                    <a:pt x="8195" y="6935"/>
                    <a:pt x="8636" y="7058"/>
                  </a:cubicBezTo>
                  <a:cubicBezTo>
                    <a:pt x="8901" y="6627"/>
                    <a:pt x="9130" y="6206"/>
                    <a:pt x="9410" y="5825"/>
                  </a:cubicBezTo>
                  <a:cubicBezTo>
                    <a:pt x="9566" y="5615"/>
                    <a:pt x="9786" y="5417"/>
                    <a:pt x="10024" y="5308"/>
                  </a:cubicBezTo>
                  <a:cubicBezTo>
                    <a:pt x="10050" y="5295"/>
                    <a:pt x="10080" y="5290"/>
                    <a:pt x="10113" y="5290"/>
                  </a:cubicBezTo>
                  <a:cubicBezTo>
                    <a:pt x="10211" y="5290"/>
                    <a:pt x="10332" y="5338"/>
                    <a:pt x="10445" y="5376"/>
                  </a:cubicBezTo>
                  <a:lnTo>
                    <a:pt x="10950" y="5376"/>
                  </a:lnTo>
                  <a:cubicBezTo>
                    <a:pt x="11299" y="5261"/>
                    <a:pt x="11486" y="5202"/>
                    <a:pt x="11720" y="5129"/>
                  </a:cubicBezTo>
                  <a:cubicBezTo>
                    <a:pt x="11583" y="4876"/>
                    <a:pt x="11436" y="4665"/>
                    <a:pt x="11335" y="4432"/>
                  </a:cubicBezTo>
                  <a:cubicBezTo>
                    <a:pt x="10702" y="2952"/>
                    <a:pt x="9442" y="2076"/>
                    <a:pt x="8049" y="1618"/>
                  </a:cubicBezTo>
                  <a:cubicBezTo>
                    <a:pt x="5931" y="921"/>
                    <a:pt x="3713" y="527"/>
                    <a:pt x="153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3201200" y="2261600"/>
              <a:ext cx="685600" cy="76325"/>
            </a:xfrm>
            <a:custGeom>
              <a:rect b="b" l="l" r="r" t="t"/>
              <a:pathLst>
                <a:path extrusionOk="0" h="3053" w="27424">
                  <a:moveTo>
                    <a:pt x="26873" y="1"/>
                  </a:moveTo>
                  <a:cubicBezTo>
                    <a:pt x="26708" y="1"/>
                    <a:pt x="26524" y="53"/>
                    <a:pt x="26366" y="90"/>
                  </a:cubicBezTo>
                  <a:cubicBezTo>
                    <a:pt x="26067" y="160"/>
                    <a:pt x="25779" y="292"/>
                    <a:pt x="25495" y="416"/>
                  </a:cubicBezTo>
                  <a:cubicBezTo>
                    <a:pt x="25022" y="613"/>
                    <a:pt x="24555" y="823"/>
                    <a:pt x="24082" y="1030"/>
                  </a:cubicBezTo>
                  <a:cubicBezTo>
                    <a:pt x="23828" y="1144"/>
                    <a:pt x="23570" y="1202"/>
                    <a:pt x="23320" y="1202"/>
                  </a:cubicBezTo>
                  <a:cubicBezTo>
                    <a:pt x="22976" y="1202"/>
                    <a:pt x="22646" y="1092"/>
                    <a:pt x="22359" y="869"/>
                  </a:cubicBezTo>
                  <a:cubicBezTo>
                    <a:pt x="21802" y="430"/>
                    <a:pt x="21244" y="212"/>
                    <a:pt x="20662" y="212"/>
                  </a:cubicBezTo>
                  <a:cubicBezTo>
                    <a:pt x="20238" y="212"/>
                    <a:pt x="19801" y="328"/>
                    <a:pt x="19343" y="558"/>
                  </a:cubicBezTo>
                  <a:cubicBezTo>
                    <a:pt x="18857" y="801"/>
                    <a:pt x="18374" y="913"/>
                    <a:pt x="17884" y="913"/>
                  </a:cubicBezTo>
                  <a:cubicBezTo>
                    <a:pt x="17376" y="913"/>
                    <a:pt x="16861" y="793"/>
                    <a:pt x="16327" y="576"/>
                  </a:cubicBezTo>
                  <a:cubicBezTo>
                    <a:pt x="15951" y="421"/>
                    <a:pt x="15511" y="359"/>
                    <a:pt x="15073" y="359"/>
                  </a:cubicBezTo>
                  <a:cubicBezTo>
                    <a:pt x="14828" y="359"/>
                    <a:pt x="14583" y="379"/>
                    <a:pt x="14351" y="412"/>
                  </a:cubicBezTo>
                  <a:cubicBezTo>
                    <a:pt x="13508" y="531"/>
                    <a:pt x="12683" y="815"/>
                    <a:pt x="11871" y="1100"/>
                  </a:cubicBezTo>
                  <a:cubicBezTo>
                    <a:pt x="11112" y="1367"/>
                    <a:pt x="10342" y="1549"/>
                    <a:pt x="9569" y="1549"/>
                  </a:cubicBezTo>
                  <a:cubicBezTo>
                    <a:pt x="9151" y="1549"/>
                    <a:pt x="8733" y="1496"/>
                    <a:pt x="8314" y="1374"/>
                  </a:cubicBezTo>
                  <a:cubicBezTo>
                    <a:pt x="7750" y="1210"/>
                    <a:pt x="7201" y="1124"/>
                    <a:pt x="6665" y="1124"/>
                  </a:cubicBezTo>
                  <a:cubicBezTo>
                    <a:pt x="5796" y="1124"/>
                    <a:pt x="4960" y="1350"/>
                    <a:pt x="4143" y="1838"/>
                  </a:cubicBezTo>
                  <a:cubicBezTo>
                    <a:pt x="3987" y="1929"/>
                    <a:pt x="3804" y="1979"/>
                    <a:pt x="3630" y="2025"/>
                  </a:cubicBezTo>
                  <a:cubicBezTo>
                    <a:pt x="3261" y="2130"/>
                    <a:pt x="2904" y="2188"/>
                    <a:pt x="2562" y="2188"/>
                  </a:cubicBezTo>
                  <a:cubicBezTo>
                    <a:pt x="1822" y="2188"/>
                    <a:pt x="1151" y="1916"/>
                    <a:pt x="577" y="1251"/>
                  </a:cubicBezTo>
                  <a:cubicBezTo>
                    <a:pt x="477" y="1127"/>
                    <a:pt x="344" y="1035"/>
                    <a:pt x="224" y="930"/>
                  </a:cubicBezTo>
                  <a:cubicBezTo>
                    <a:pt x="146" y="953"/>
                    <a:pt x="73" y="976"/>
                    <a:pt x="1" y="999"/>
                  </a:cubicBezTo>
                  <a:cubicBezTo>
                    <a:pt x="69" y="1273"/>
                    <a:pt x="87" y="1580"/>
                    <a:pt x="230" y="1809"/>
                  </a:cubicBezTo>
                  <a:cubicBezTo>
                    <a:pt x="586" y="2387"/>
                    <a:pt x="1118" y="2763"/>
                    <a:pt x="1793" y="2937"/>
                  </a:cubicBezTo>
                  <a:cubicBezTo>
                    <a:pt x="2106" y="3016"/>
                    <a:pt x="2413" y="3053"/>
                    <a:pt x="2714" y="3053"/>
                  </a:cubicBezTo>
                  <a:cubicBezTo>
                    <a:pt x="3490" y="3053"/>
                    <a:pt x="4227" y="2812"/>
                    <a:pt x="4923" y="2442"/>
                  </a:cubicBezTo>
                  <a:cubicBezTo>
                    <a:pt x="5490" y="2137"/>
                    <a:pt x="6048" y="1986"/>
                    <a:pt x="6631" y="1986"/>
                  </a:cubicBezTo>
                  <a:cubicBezTo>
                    <a:pt x="6966" y="1986"/>
                    <a:pt x="7310" y="2036"/>
                    <a:pt x="7668" y="2135"/>
                  </a:cubicBezTo>
                  <a:cubicBezTo>
                    <a:pt x="8311" y="2315"/>
                    <a:pt x="8952" y="2405"/>
                    <a:pt x="9588" y="2405"/>
                  </a:cubicBezTo>
                  <a:cubicBezTo>
                    <a:pt x="10519" y="2405"/>
                    <a:pt x="11442" y="2213"/>
                    <a:pt x="12349" y="1832"/>
                  </a:cubicBezTo>
                  <a:cubicBezTo>
                    <a:pt x="12770" y="1653"/>
                    <a:pt x="13201" y="1493"/>
                    <a:pt x="13632" y="1338"/>
                  </a:cubicBezTo>
                  <a:cubicBezTo>
                    <a:pt x="14130" y="1163"/>
                    <a:pt x="14649" y="1000"/>
                    <a:pt x="15162" y="1000"/>
                  </a:cubicBezTo>
                  <a:cubicBezTo>
                    <a:pt x="15459" y="1000"/>
                    <a:pt x="15755" y="1055"/>
                    <a:pt x="16043" y="1195"/>
                  </a:cubicBezTo>
                  <a:cubicBezTo>
                    <a:pt x="16636" y="1484"/>
                    <a:pt x="17216" y="1617"/>
                    <a:pt x="17789" y="1617"/>
                  </a:cubicBezTo>
                  <a:cubicBezTo>
                    <a:pt x="18461" y="1617"/>
                    <a:pt x="19122" y="1435"/>
                    <a:pt x="19783" y="1108"/>
                  </a:cubicBezTo>
                  <a:cubicBezTo>
                    <a:pt x="20080" y="961"/>
                    <a:pt x="20356" y="888"/>
                    <a:pt x="20620" y="888"/>
                  </a:cubicBezTo>
                  <a:cubicBezTo>
                    <a:pt x="21024" y="888"/>
                    <a:pt x="21400" y="1059"/>
                    <a:pt x="21786" y="1397"/>
                  </a:cubicBezTo>
                  <a:cubicBezTo>
                    <a:pt x="22262" y="1811"/>
                    <a:pt x="22799" y="2025"/>
                    <a:pt x="23371" y="2025"/>
                  </a:cubicBezTo>
                  <a:cubicBezTo>
                    <a:pt x="23690" y="2025"/>
                    <a:pt x="24020" y="1958"/>
                    <a:pt x="24356" y="1823"/>
                  </a:cubicBezTo>
                  <a:cubicBezTo>
                    <a:pt x="25121" y="1516"/>
                    <a:pt x="25883" y="1205"/>
                    <a:pt x="26644" y="888"/>
                  </a:cubicBezTo>
                  <a:cubicBezTo>
                    <a:pt x="26928" y="774"/>
                    <a:pt x="27423" y="778"/>
                    <a:pt x="27309" y="334"/>
                  </a:cubicBezTo>
                  <a:cubicBezTo>
                    <a:pt x="27239" y="75"/>
                    <a:pt x="27069" y="1"/>
                    <a:pt x="268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3645675" y="2538400"/>
              <a:ext cx="229650" cy="46350"/>
            </a:xfrm>
            <a:custGeom>
              <a:rect b="b" l="l" r="r" t="t"/>
              <a:pathLst>
                <a:path extrusionOk="0" h="1854" w="9186">
                  <a:moveTo>
                    <a:pt x="464" y="1"/>
                  </a:moveTo>
                  <a:cubicBezTo>
                    <a:pt x="1" y="601"/>
                    <a:pt x="258" y="1505"/>
                    <a:pt x="1013" y="1627"/>
                  </a:cubicBezTo>
                  <a:cubicBezTo>
                    <a:pt x="1218" y="1661"/>
                    <a:pt x="1433" y="1678"/>
                    <a:pt x="1650" y="1678"/>
                  </a:cubicBezTo>
                  <a:cubicBezTo>
                    <a:pt x="2055" y="1678"/>
                    <a:pt x="2467" y="1619"/>
                    <a:pt x="2837" y="1499"/>
                  </a:cubicBezTo>
                  <a:cubicBezTo>
                    <a:pt x="3240" y="1367"/>
                    <a:pt x="3627" y="1312"/>
                    <a:pt x="4012" y="1312"/>
                  </a:cubicBezTo>
                  <a:cubicBezTo>
                    <a:pt x="4455" y="1312"/>
                    <a:pt x="4896" y="1385"/>
                    <a:pt x="5359" y="1495"/>
                  </a:cubicBezTo>
                  <a:cubicBezTo>
                    <a:pt x="6308" y="1724"/>
                    <a:pt x="7302" y="1789"/>
                    <a:pt x="8283" y="1852"/>
                  </a:cubicBezTo>
                  <a:cubicBezTo>
                    <a:pt x="8295" y="1853"/>
                    <a:pt x="8306" y="1853"/>
                    <a:pt x="8318" y="1853"/>
                  </a:cubicBezTo>
                  <a:cubicBezTo>
                    <a:pt x="8600" y="1853"/>
                    <a:pt x="8895" y="1642"/>
                    <a:pt x="9186" y="1532"/>
                  </a:cubicBezTo>
                  <a:cubicBezTo>
                    <a:pt x="9168" y="1449"/>
                    <a:pt x="9149" y="1362"/>
                    <a:pt x="9135" y="1280"/>
                  </a:cubicBezTo>
                  <a:cubicBezTo>
                    <a:pt x="8893" y="1211"/>
                    <a:pt x="8659" y="1120"/>
                    <a:pt x="8416" y="1082"/>
                  </a:cubicBezTo>
                  <a:cubicBezTo>
                    <a:pt x="7600" y="954"/>
                    <a:pt x="6756" y="940"/>
                    <a:pt x="5977" y="711"/>
                  </a:cubicBezTo>
                  <a:cubicBezTo>
                    <a:pt x="5324" y="522"/>
                    <a:pt x="4690" y="403"/>
                    <a:pt x="4054" y="403"/>
                  </a:cubicBezTo>
                  <a:cubicBezTo>
                    <a:pt x="3487" y="403"/>
                    <a:pt x="2917" y="497"/>
                    <a:pt x="2329" y="720"/>
                  </a:cubicBezTo>
                  <a:cubicBezTo>
                    <a:pt x="1996" y="849"/>
                    <a:pt x="1755" y="917"/>
                    <a:pt x="1560" y="917"/>
                  </a:cubicBezTo>
                  <a:cubicBezTo>
                    <a:pt x="1178" y="917"/>
                    <a:pt x="973" y="655"/>
                    <a:pt x="597" y="69"/>
                  </a:cubicBezTo>
                  <a:cubicBezTo>
                    <a:pt x="569" y="33"/>
                    <a:pt x="504" y="20"/>
                    <a:pt x="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3206725" y="2398400"/>
              <a:ext cx="628300" cy="61500"/>
            </a:xfrm>
            <a:custGeom>
              <a:rect b="b" l="l" r="r" t="t"/>
              <a:pathLst>
                <a:path extrusionOk="0" h="2460" w="25132">
                  <a:moveTo>
                    <a:pt x="6688" y="1"/>
                  </a:moveTo>
                  <a:cubicBezTo>
                    <a:pt x="6287" y="1"/>
                    <a:pt x="5875" y="131"/>
                    <a:pt x="5482" y="334"/>
                  </a:cubicBezTo>
                  <a:cubicBezTo>
                    <a:pt x="5142" y="508"/>
                    <a:pt x="4813" y="711"/>
                    <a:pt x="4473" y="889"/>
                  </a:cubicBezTo>
                  <a:cubicBezTo>
                    <a:pt x="3749" y="1274"/>
                    <a:pt x="3197" y="1472"/>
                    <a:pt x="2683" y="1472"/>
                  </a:cubicBezTo>
                  <a:cubicBezTo>
                    <a:pt x="2046" y="1472"/>
                    <a:pt x="1468" y="1166"/>
                    <a:pt x="696" y="531"/>
                  </a:cubicBezTo>
                  <a:cubicBezTo>
                    <a:pt x="650" y="500"/>
                    <a:pt x="619" y="440"/>
                    <a:pt x="568" y="431"/>
                  </a:cubicBezTo>
                  <a:cubicBezTo>
                    <a:pt x="421" y="399"/>
                    <a:pt x="270" y="380"/>
                    <a:pt x="118" y="357"/>
                  </a:cubicBezTo>
                  <a:cubicBezTo>
                    <a:pt x="101" y="527"/>
                    <a:pt x="0" y="747"/>
                    <a:pt x="73" y="853"/>
                  </a:cubicBezTo>
                  <a:cubicBezTo>
                    <a:pt x="637" y="1677"/>
                    <a:pt x="1377" y="2460"/>
                    <a:pt x="2391" y="2460"/>
                  </a:cubicBezTo>
                  <a:cubicBezTo>
                    <a:pt x="2588" y="2460"/>
                    <a:pt x="2796" y="2430"/>
                    <a:pt x="3015" y="2365"/>
                  </a:cubicBezTo>
                  <a:cubicBezTo>
                    <a:pt x="3955" y="2086"/>
                    <a:pt x="4868" y="1696"/>
                    <a:pt x="5747" y="1270"/>
                  </a:cubicBezTo>
                  <a:cubicBezTo>
                    <a:pt x="6067" y="1117"/>
                    <a:pt x="6369" y="1022"/>
                    <a:pt x="6663" y="1022"/>
                  </a:cubicBezTo>
                  <a:cubicBezTo>
                    <a:pt x="6943" y="1022"/>
                    <a:pt x="7217" y="1107"/>
                    <a:pt x="7493" y="1310"/>
                  </a:cubicBezTo>
                  <a:cubicBezTo>
                    <a:pt x="8398" y="1976"/>
                    <a:pt x="9368" y="2261"/>
                    <a:pt x="10398" y="2261"/>
                  </a:cubicBezTo>
                  <a:cubicBezTo>
                    <a:pt x="10829" y="2261"/>
                    <a:pt x="11272" y="2211"/>
                    <a:pt x="11724" y="2117"/>
                  </a:cubicBezTo>
                  <a:cubicBezTo>
                    <a:pt x="12256" y="2007"/>
                    <a:pt x="12788" y="1942"/>
                    <a:pt x="13324" y="1942"/>
                  </a:cubicBezTo>
                  <a:cubicBezTo>
                    <a:pt x="13766" y="1942"/>
                    <a:pt x="14211" y="1986"/>
                    <a:pt x="14662" y="2086"/>
                  </a:cubicBezTo>
                  <a:cubicBezTo>
                    <a:pt x="15624" y="2293"/>
                    <a:pt x="16621" y="2433"/>
                    <a:pt x="17602" y="2433"/>
                  </a:cubicBezTo>
                  <a:cubicBezTo>
                    <a:pt x="17617" y="2433"/>
                    <a:pt x="17632" y="2433"/>
                    <a:pt x="17647" y="2433"/>
                  </a:cubicBezTo>
                  <a:cubicBezTo>
                    <a:pt x="19071" y="2433"/>
                    <a:pt x="20502" y="2305"/>
                    <a:pt x="21918" y="2168"/>
                  </a:cubicBezTo>
                  <a:cubicBezTo>
                    <a:pt x="23055" y="2058"/>
                    <a:pt x="24122" y="1682"/>
                    <a:pt x="25131" y="1150"/>
                  </a:cubicBezTo>
                  <a:cubicBezTo>
                    <a:pt x="25131" y="1072"/>
                    <a:pt x="25127" y="994"/>
                    <a:pt x="25127" y="921"/>
                  </a:cubicBezTo>
                  <a:cubicBezTo>
                    <a:pt x="24858" y="921"/>
                    <a:pt x="24589" y="904"/>
                    <a:pt x="24322" y="904"/>
                  </a:cubicBezTo>
                  <a:cubicBezTo>
                    <a:pt x="24174" y="904"/>
                    <a:pt x="24027" y="909"/>
                    <a:pt x="23880" y="925"/>
                  </a:cubicBezTo>
                  <a:cubicBezTo>
                    <a:pt x="22647" y="1063"/>
                    <a:pt x="21419" y="1288"/>
                    <a:pt x="20186" y="1379"/>
                  </a:cubicBezTo>
                  <a:cubicBezTo>
                    <a:pt x="19352" y="1438"/>
                    <a:pt x="18518" y="1493"/>
                    <a:pt x="17685" y="1493"/>
                  </a:cubicBezTo>
                  <a:cubicBezTo>
                    <a:pt x="16568" y="1493"/>
                    <a:pt x="15454" y="1395"/>
                    <a:pt x="14346" y="1077"/>
                  </a:cubicBezTo>
                  <a:cubicBezTo>
                    <a:pt x="14041" y="990"/>
                    <a:pt x="13710" y="953"/>
                    <a:pt x="13376" y="953"/>
                  </a:cubicBezTo>
                  <a:cubicBezTo>
                    <a:pt x="13042" y="953"/>
                    <a:pt x="12705" y="990"/>
                    <a:pt x="12389" y="1049"/>
                  </a:cubicBezTo>
                  <a:cubicBezTo>
                    <a:pt x="11761" y="1172"/>
                    <a:pt x="11146" y="1257"/>
                    <a:pt x="10546" y="1257"/>
                  </a:cubicBezTo>
                  <a:cubicBezTo>
                    <a:pt x="9550" y="1257"/>
                    <a:pt x="8592" y="1022"/>
                    <a:pt x="7677" y="330"/>
                  </a:cubicBezTo>
                  <a:cubicBezTo>
                    <a:pt x="7371" y="98"/>
                    <a:pt x="7034" y="1"/>
                    <a:pt x="66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3358950" y="990125"/>
              <a:ext cx="433175" cy="746750"/>
            </a:xfrm>
            <a:custGeom>
              <a:rect b="b" l="l" r="r" t="t"/>
              <a:pathLst>
                <a:path extrusionOk="0" h="29870" w="17327">
                  <a:moveTo>
                    <a:pt x="2330" y="6059"/>
                  </a:moveTo>
                  <a:cubicBezTo>
                    <a:pt x="2454" y="6156"/>
                    <a:pt x="2624" y="6225"/>
                    <a:pt x="2683" y="6347"/>
                  </a:cubicBezTo>
                  <a:cubicBezTo>
                    <a:pt x="2780" y="6536"/>
                    <a:pt x="2835" y="6765"/>
                    <a:pt x="2848" y="6976"/>
                  </a:cubicBezTo>
                  <a:cubicBezTo>
                    <a:pt x="2921" y="8236"/>
                    <a:pt x="2999" y="9496"/>
                    <a:pt x="3018" y="10758"/>
                  </a:cubicBezTo>
                  <a:cubicBezTo>
                    <a:pt x="3022" y="11097"/>
                    <a:pt x="2802" y="11440"/>
                    <a:pt x="2688" y="11779"/>
                  </a:cubicBezTo>
                  <a:lnTo>
                    <a:pt x="2483" y="11753"/>
                  </a:lnTo>
                  <a:cubicBezTo>
                    <a:pt x="2418" y="11518"/>
                    <a:pt x="2308" y="11289"/>
                    <a:pt x="2294" y="11051"/>
                  </a:cubicBezTo>
                  <a:cubicBezTo>
                    <a:pt x="2227" y="9515"/>
                    <a:pt x="2170" y="7980"/>
                    <a:pt x="2125" y="6444"/>
                  </a:cubicBezTo>
                  <a:cubicBezTo>
                    <a:pt x="2125" y="6316"/>
                    <a:pt x="2262" y="6187"/>
                    <a:pt x="2330" y="6059"/>
                  </a:cubicBezTo>
                  <a:close/>
                  <a:moveTo>
                    <a:pt x="4901" y="9698"/>
                  </a:moveTo>
                  <a:cubicBezTo>
                    <a:pt x="5052" y="9804"/>
                    <a:pt x="5282" y="9882"/>
                    <a:pt x="5346" y="10028"/>
                  </a:cubicBezTo>
                  <a:cubicBezTo>
                    <a:pt x="5484" y="10340"/>
                    <a:pt x="5625" y="10693"/>
                    <a:pt x="5607" y="11023"/>
                  </a:cubicBezTo>
                  <a:cubicBezTo>
                    <a:pt x="5561" y="12017"/>
                    <a:pt x="5452" y="13012"/>
                    <a:pt x="5332" y="14002"/>
                  </a:cubicBezTo>
                  <a:cubicBezTo>
                    <a:pt x="5318" y="14126"/>
                    <a:pt x="5102" y="14227"/>
                    <a:pt x="4979" y="14337"/>
                  </a:cubicBezTo>
                  <a:cubicBezTo>
                    <a:pt x="4920" y="14200"/>
                    <a:pt x="4805" y="14062"/>
                    <a:pt x="4800" y="13920"/>
                  </a:cubicBezTo>
                  <a:cubicBezTo>
                    <a:pt x="4777" y="13388"/>
                    <a:pt x="4791" y="12861"/>
                    <a:pt x="4791" y="12329"/>
                  </a:cubicBezTo>
                  <a:lnTo>
                    <a:pt x="4819" y="12329"/>
                  </a:lnTo>
                  <a:cubicBezTo>
                    <a:pt x="4773" y="11615"/>
                    <a:pt x="4714" y="10904"/>
                    <a:pt x="4691" y="10190"/>
                  </a:cubicBezTo>
                  <a:cubicBezTo>
                    <a:pt x="4686" y="10028"/>
                    <a:pt x="4828" y="9863"/>
                    <a:pt x="4901" y="9698"/>
                  </a:cubicBezTo>
                  <a:close/>
                  <a:moveTo>
                    <a:pt x="2890" y="13741"/>
                  </a:moveTo>
                  <a:cubicBezTo>
                    <a:pt x="3045" y="13901"/>
                    <a:pt x="3279" y="14035"/>
                    <a:pt x="3334" y="14223"/>
                  </a:cubicBezTo>
                  <a:cubicBezTo>
                    <a:pt x="3435" y="14570"/>
                    <a:pt x="3445" y="14946"/>
                    <a:pt x="3468" y="15308"/>
                  </a:cubicBezTo>
                  <a:cubicBezTo>
                    <a:pt x="3513" y="15968"/>
                    <a:pt x="3536" y="16625"/>
                    <a:pt x="3563" y="17284"/>
                  </a:cubicBezTo>
                  <a:cubicBezTo>
                    <a:pt x="3577" y="17284"/>
                    <a:pt x="3590" y="17285"/>
                    <a:pt x="3605" y="17289"/>
                  </a:cubicBezTo>
                  <a:cubicBezTo>
                    <a:pt x="3559" y="17632"/>
                    <a:pt x="3536" y="17980"/>
                    <a:pt x="3453" y="18316"/>
                  </a:cubicBezTo>
                  <a:cubicBezTo>
                    <a:pt x="3422" y="18449"/>
                    <a:pt x="3261" y="18550"/>
                    <a:pt x="3155" y="18664"/>
                  </a:cubicBezTo>
                  <a:cubicBezTo>
                    <a:pt x="3045" y="18554"/>
                    <a:pt x="2871" y="18457"/>
                    <a:pt x="2843" y="18329"/>
                  </a:cubicBezTo>
                  <a:cubicBezTo>
                    <a:pt x="2743" y="17848"/>
                    <a:pt x="2652" y="17357"/>
                    <a:pt x="2629" y="16867"/>
                  </a:cubicBezTo>
                  <a:cubicBezTo>
                    <a:pt x="2582" y="16010"/>
                    <a:pt x="2574" y="15148"/>
                    <a:pt x="2591" y="14286"/>
                  </a:cubicBezTo>
                  <a:cubicBezTo>
                    <a:pt x="2597" y="14103"/>
                    <a:pt x="2784" y="13924"/>
                    <a:pt x="2890" y="13741"/>
                  </a:cubicBezTo>
                  <a:close/>
                  <a:moveTo>
                    <a:pt x="16666" y="0"/>
                  </a:moveTo>
                  <a:cubicBezTo>
                    <a:pt x="16593" y="0"/>
                    <a:pt x="16511" y="2"/>
                    <a:pt x="16419" y="5"/>
                  </a:cubicBezTo>
                  <a:cubicBezTo>
                    <a:pt x="14164" y="64"/>
                    <a:pt x="11913" y="143"/>
                    <a:pt x="9662" y="225"/>
                  </a:cubicBezTo>
                  <a:cubicBezTo>
                    <a:pt x="6715" y="339"/>
                    <a:pt x="3878" y="1067"/>
                    <a:pt x="1041" y="1815"/>
                  </a:cubicBezTo>
                  <a:cubicBezTo>
                    <a:pt x="505" y="1953"/>
                    <a:pt x="280" y="2268"/>
                    <a:pt x="276" y="2846"/>
                  </a:cubicBezTo>
                  <a:cubicBezTo>
                    <a:pt x="262" y="4437"/>
                    <a:pt x="189" y="6032"/>
                    <a:pt x="152" y="7626"/>
                  </a:cubicBezTo>
                  <a:cubicBezTo>
                    <a:pt x="1" y="13985"/>
                    <a:pt x="299" y="20296"/>
                    <a:pt x="2049" y="26461"/>
                  </a:cubicBezTo>
                  <a:cubicBezTo>
                    <a:pt x="2352" y="27528"/>
                    <a:pt x="2668" y="28592"/>
                    <a:pt x="2981" y="29655"/>
                  </a:cubicBezTo>
                  <a:cubicBezTo>
                    <a:pt x="3902" y="28046"/>
                    <a:pt x="4695" y="26442"/>
                    <a:pt x="5482" y="24838"/>
                  </a:cubicBezTo>
                  <a:cubicBezTo>
                    <a:pt x="5707" y="24379"/>
                    <a:pt x="5905" y="23902"/>
                    <a:pt x="6147" y="23453"/>
                  </a:cubicBezTo>
                  <a:cubicBezTo>
                    <a:pt x="6327" y="23120"/>
                    <a:pt x="6506" y="22949"/>
                    <a:pt x="6702" y="22949"/>
                  </a:cubicBezTo>
                  <a:cubicBezTo>
                    <a:pt x="6864" y="22949"/>
                    <a:pt x="7038" y="23067"/>
                    <a:pt x="7234" y="23311"/>
                  </a:cubicBezTo>
                  <a:cubicBezTo>
                    <a:pt x="8063" y="24333"/>
                    <a:pt x="8783" y="25442"/>
                    <a:pt x="9622" y="26451"/>
                  </a:cubicBezTo>
                  <a:cubicBezTo>
                    <a:pt x="10607" y="27629"/>
                    <a:pt x="11671" y="28733"/>
                    <a:pt x="12702" y="29870"/>
                  </a:cubicBezTo>
                  <a:cubicBezTo>
                    <a:pt x="12757" y="29842"/>
                    <a:pt x="12807" y="29815"/>
                    <a:pt x="12862" y="29788"/>
                  </a:cubicBezTo>
                  <a:cubicBezTo>
                    <a:pt x="12872" y="29650"/>
                    <a:pt x="12908" y="29508"/>
                    <a:pt x="12895" y="29371"/>
                  </a:cubicBezTo>
                  <a:cubicBezTo>
                    <a:pt x="12831" y="28454"/>
                    <a:pt x="12753" y="27541"/>
                    <a:pt x="12688" y="26630"/>
                  </a:cubicBezTo>
                  <a:cubicBezTo>
                    <a:pt x="12446" y="22995"/>
                    <a:pt x="12125" y="19364"/>
                    <a:pt x="11983" y="15725"/>
                  </a:cubicBezTo>
                  <a:cubicBezTo>
                    <a:pt x="11864" y="12637"/>
                    <a:pt x="12272" y="9579"/>
                    <a:pt x="13179" y="6613"/>
                  </a:cubicBezTo>
                  <a:cubicBezTo>
                    <a:pt x="13692" y="4936"/>
                    <a:pt x="14619" y="3570"/>
                    <a:pt x="16479" y="3129"/>
                  </a:cubicBezTo>
                  <a:cubicBezTo>
                    <a:pt x="16718" y="3075"/>
                    <a:pt x="16969" y="3066"/>
                    <a:pt x="17314" y="3024"/>
                  </a:cubicBezTo>
                  <a:cubicBezTo>
                    <a:pt x="17314" y="2283"/>
                    <a:pt x="17327" y="1572"/>
                    <a:pt x="17309" y="857"/>
                  </a:cubicBezTo>
                  <a:cubicBezTo>
                    <a:pt x="17289" y="115"/>
                    <a:pt x="17257" y="0"/>
                    <a:pt x="1666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3671450" y="625025"/>
              <a:ext cx="65450" cy="73600"/>
            </a:xfrm>
            <a:custGeom>
              <a:rect b="b" l="l" r="r" t="t"/>
              <a:pathLst>
                <a:path extrusionOk="0" h="2944" w="2618">
                  <a:moveTo>
                    <a:pt x="1108" y="0"/>
                  </a:moveTo>
                  <a:cubicBezTo>
                    <a:pt x="1105" y="0"/>
                    <a:pt x="1103" y="0"/>
                    <a:pt x="1101" y="0"/>
                  </a:cubicBezTo>
                  <a:cubicBezTo>
                    <a:pt x="491" y="4"/>
                    <a:pt x="1" y="568"/>
                    <a:pt x="5" y="1266"/>
                  </a:cubicBezTo>
                  <a:cubicBezTo>
                    <a:pt x="5" y="2251"/>
                    <a:pt x="523" y="2929"/>
                    <a:pt x="1280" y="2943"/>
                  </a:cubicBezTo>
                  <a:cubicBezTo>
                    <a:pt x="1289" y="2943"/>
                    <a:pt x="1298" y="2943"/>
                    <a:pt x="1307" y="2943"/>
                  </a:cubicBezTo>
                  <a:cubicBezTo>
                    <a:pt x="2036" y="2943"/>
                    <a:pt x="2595" y="2412"/>
                    <a:pt x="2605" y="1706"/>
                  </a:cubicBezTo>
                  <a:cubicBezTo>
                    <a:pt x="2618" y="800"/>
                    <a:pt x="1911" y="0"/>
                    <a:pt x="110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3627025" y="493600"/>
              <a:ext cx="64050" cy="78675"/>
            </a:xfrm>
            <a:custGeom>
              <a:rect b="b" l="l" r="r" t="t"/>
              <a:pathLst>
                <a:path extrusionOk="0" h="3147" w="2562">
                  <a:moveTo>
                    <a:pt x="1360" y="0"/>
                  </a:moveTo>
                  <a:cubicBezTo>
                    <a:pt x="1214" y="0"/>
                    <a:pt x="1064" y="63"/>
                    <a:pt x="934" y="205"/>
                  </a:cubicBezTo>
                  <a:cubicBezTo>
                    <a:pt x="329" y="874"/>
                    <a:pt x="0" y="1768"/>
                    <a:pt x="669" y="2689"/>
                  </a:cubicBezTo>
                  <a:cubicBezTo>
                    <a:pt x="890" y="2996"/>
                    <a:pt x="1176" y="3146"/>
                    <a:pt x="1455" y="3146"/>
                  </a:cubicBezTo>
                  <a:cubicBezTo>
                    <a:pt x="1778" y="3146"/>
                    <a:pt x="2091" y="2946"/>
                    <a:pt x="2282" y="2552"/>
                  </a:cubicBezTo>
                  <a:cubicBezTo>
                    <a:pt x="2392" y="2329"/>
                    <a:pt x="2415" y="2066"/>
                    <a:pt x="2479" y="1824"/>
                  </a:cubicBezTo>
                  <a:lnTo>
                    <a:pt x="2561" y="1755"/>
                  </a:lnTo>
                  <a:cubicBezTo>
                    <a:pt x="2342" y="1275"/>
                    <a:pt x="2173" y="756"/>
                    <a:pt x="1883" y="310"/>
                  </a:cubicBezTo>
                  <a:cubicBezTo>
                    <a:pt x="1759" y="119"/>
                    <a:pt x="1563" y="0"/>
                    <a:pt x="13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3496925" y="679475"/>
              <a:ext cx="100850" cy="57625"/>
            </a:xfrm>
            <a:custGeom>
              <a:rect b="b" l="l" r="r" t="t"/>
              <a:pathLst>
                <a:path extrusionOk="0" h="2305" w="4034">
                  <a:moveTo>
                    <a:pt x="3636" y="0"/>
                  </a:moveTo>
                  <a:cubicBezTo>
                    <a:pt x="3636" y="0"/>
                    <a:pt x="3636" y="0"/>
                    <a:pt x="3636" y="0"/>
                  </a:cubicBezTo>
                  <a:cubicBezTo>
                    <a:pt x="3467" y="4"/>
                    <a:pt x="3237" y="91"/>
                    <a:pt x="3145" y="220"/>
                  </a:cubicBezTo>
                  <a:cubicBezTo>
                    <a:pt x="2985" y="439"/>
                    <a:pt x="2907" y="710"/>
                    <a:pt x="2815" y="971"/>
                  </a:cubicBezTo>
                  <a:cubicBezTo>
                    <a:pt x="2707" y="1292"/>
                    <a:pt x="2489" y="1483"/>
                    <a:pt x="2213" y="1483"/>
                  </a:cubicBezTo>
                  <a:cubicBezTo>
                    <a:pt x="2151" y="1483"/>
                    <a:pt x="2085" y="1473"/>
                    <a:pt x="2018" y="1453"/>
                  </a:cubicBezTo>
                  <a:cubicBezTo>
                    <a:pt x="1660" y="1337"/>
                    <a:pt x="1326" y="1108"/>
                    <a:pt x="1019" y="884"/>
                  </a:cubicBezTo>
                  <a:cubicBezTo>
                    <a:pt x="835" y="746"/>
                    <a:pt x="743" y="490"/>
                    <a:pt x="564" y="343"/>
                  </a:cubicBezTo>
                  <a:cubicBezTo>
                    <a:pt x="496" y="284"/>
                    <a:pt x="380" y="254"/>
                    <a:pt x="273" y="254"/>
                  </a:cubicBezTo>
                  <a:cubicBezTo>
                    <a:pt x="223" y="254"/>
                    <a:pt x="174" y="261"/>
                    <a:pt x="135" y="275"/>
                  </a:cubicBezTo>
                  <a:cubicBezTo>
                    <a:pt x="65" y="298"/>
                    <a:pt x="1" y="550"/>
                    <a:pt x="47" y="651"/>
                  </a:cubicBezTo>
                  <a:cubicBezTo>
                    <a:pt x="462" y="1593"/>
                    <a:pt x="970" y="2305"/>
                    <a:pt x="2100" y="2305"/>
                  </a:cubicBezTo>
                  <a:cubicBezTo>
                    <a:pt x="2107" y="2305"/>
                    <a:pt x="2115" y="2305"/>
                    <a:pt x="2123" y="2305"/>
                  </a:cubicBezTo>
                  <a:cubicBezTo>
                    <a:pt x="2125" y="2305"/>
                    <a:pt x="2127" y="2305"/>
                    <a:pt x="2129" y="2305"/>
                  </a:cubicBezTo>
                  <a:cubicBezTo>
                    <a:pt x="3071" y="2305"/>
                    <a:pt x="4033" y="1263"/>
                    <a:pt x="3911" y="338"/>
                  </a:cubicBezTo>
                  <a:cubicBezTo>
                    <a:pt x="3892" y="211"/>
                    <a:pt x="3733" y="0"/>
                    <a:pt x="3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3520425" y="584200"/>
              <a:ext cx="48400" cy="59025"/>
            </a:xfrm>
            <a:custGeom>
              <a:rect b="b" l="l" r="r" t="t"/>
              <a:pathLst>
                <a:path extrusionOk="0" h="2361" w="1936">
                  <a:moveTo>
                    <a:pt x="779" y="1"/>
                  </a:moveTo>
                  <a:cubicBezTo>
                    <a:pt x="628" y="1"/>
                    <a:pt x="398" y="83"/>
                    <a:pt x="367" y="177"/>
                  </a:cubicBezTo>
                  <a:cubicBezTo>
                    <a:pt x="207" y="676"/>
                    <a:pt x="56" y="1189"/>
                    <a:pt x="15" y="1707"/>
                  </a:cubicBezTo>
                  <a:cubicBezTo>
                    <a:pt x="1" y="1890"/>
                    <a:pt x="280" y="2211"/>
                    <a:pt x="487" y="2275"/>
                  </a:cubicBezTo>
                  <a:cubicBezTo>
                    <a:pt x="678" y="2337"/>
                    <a:pt x="887" y="2360"/>
                    <a:pt x="1098" y="2360"/>
                  </a:cubicBezTo>
                  <a:cubicBezTo>
                    <a:pt x="1255" y="2360"/>
                    <a:pt x="1413" y="2347"/>
                    <a:pt x="1564" y="2330"/>
                  </a:cubicBezTo>
                  <a:cubicBezTo>
                    <a:pt x="1701" y="2312"/>
                    <a:pt x="1812" y="2073"/>
                    <a:pt x="1935" y="1936"/>
                  </a:cubicBezTo>
                  <a:cubicBezTo>
                    <a:pt x="1788" y="1826"/>
                    <a:pt x="1651" y="1660"/>
                    <a:pt x="1486" y="1616"/>
                  </a:cubicBezTo>
                  <a:cubicBezTo>
                    <a:pt x="1399" y="1593"/>
                    <a:pt x="1308" y="1587"/>
                    <a:pt x="1210" y="1587"/>
                  </a:cubicBezTo>
                  <a:cubicBezTo>
                    <a:pt x="1066" y="1587"/>
                    <a:pt x="907" y="1601"/>
                    <a:pt x="729" y="1601"/>
                  </a:cubicBezTo>
                  <a:cubicBezTo>
                    <a:pt x="831" y="1143"/>
                    <a:pt x="935" y="772"/>
                    <a:pt x="981" y="400"/>
                  </a:cubicBezTo>
                  <a:cubicBezTo>
                    <a:pt x="1000" y="268"/>
                    <a:pt x="886" y="6"/>
                    <a:pt x="812" y="2"/>
                  </a:cubicBezTo>
                  <a:cubicBezTo>
                    <a:pt x="802" y="1"/>
                    <a:pt x="790" y="1"/>
                    <a:pt x="7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3265350" y="940600"/>
              <a:ext cx="285450" cy="129325"/>
            </a:xfrm>
            <a:custGeom>
              <a:rect b="b" l="l" r="r" t="t"/>
              <a:pathLst>
                <a:path extrusionOk="0" h="5173" w="11418">
                  <a:moveTo>
                    <a:pt x="8502" y="1"/>
                  </a:moveTo>
                  <a:cubicBezTo>
                    <a:pt x="8408" y="1"/>
                    <a:pt x="8308" y="26"/>
                    <a:pt x="8191" y="74"/>
                  </a:cubicBezTo>
                  <a:cubicBezTo>
                    <a:pt x="6083" y="953"/>
                    <a:pt x="3961" y="1811"/>
                    <a:pt x="1847" y="2691"/>
                  </a:cubicBezTo>
                  <a:cubicBezTo>
                    <a:pt x="1183" y="2971"/>
                    <a:pt x="546" y="3309"/>
                    <a:pt x="0" y="3570"/>
                  </a:cubicBezTo>
                  <a:cubicBezTo>
                    <a:pt x="490" y="4107"/>
                    <a:pt x="926" y="4597"/>
                    <a:pt x="1375" y="5070"/>
                  </a:cubicBezTo>
                  <a:cubicBezTo>
                    <a:pt x="1442" y="5136"/>
                    <a:pt x="1575" y="5172"/>
                    <a:pt x="1681" y="5172"/>
                  </a:cubicBezTo>
                  <a:cubicBezTo>
                    <a:pt x="1692" y="5172"/>
                    <a:pt x="1704" y="5172"/>
                    <a:pt x="1714" y="5171"/>
                  </a:cubicBezTo>
                  <a:cubicBezTo>
                    <a:pt x="2183" y="5129"/>
                    <a:pt x="2654" y="5065"/>
                    <a:pt x="3113" y="5015"/>
                  </a:cubicBezTo>
                  <a:cubicBezTo>
                    <a:pt x="3306" y="3617"/>
                    <a:pt x="3255" y="3314"/>
                    <a:pt x="4914" y="2870"/>
                  </a:cubicBezTo>
                  <a:cubicBezTo>
                    <a:pt x="7059" y="2297"/>
                    <a:pt x="9213" y="1778"/>
                    <a:pt x="11418" y="1494"/>
                  </a:cubicBezTo>
                  <a:lnTo>
                    <a:pt x="11390" y="1298"/>
                  </a:lnTo>
                  <a:cubicBezTo>
                    <a:pt x="11269" y="1305"/>
                    <a:pt x="11147" y="1311"/>
                    <a:pt x="11027" y="1311"/>
                  </a:cubicBezTo>
                  <a:cubicBezTo>
                    <a:pt x="10780" y="1311"/>
                    <a:pt x="10544" y="1285"/>
                    <a:pt x="10350" y="1183"/>
                  </a:cubicBezTo>
                  <a:cubicBezTo>
                    <a:pt x="9847" y="918"/>
                    <a:pt x="9380" y="594"/>
                    <a:pt x="8957" y="215"/>
                  </a:cubicBezTo>
                  <a:cubicBezTo>
                    <a:pt x="8794" y="69"/>
                    <a:pt x="8657" y="1"/>
                    <a:pt x="850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3476100" y="1232575"/>
              <a:ext cx="23475" cy="115975"/>
            </a:xfrm>
            <a:custGeom>
              <a:rect b="b" l="l" r="r" t="t"/>
              <a:pathLst>
                <a:path extrusionOk="0" h="4639" w="939">
                  <a:moveTo>
                    <a:pt x="216" y="0"/>
                  </a:moveTo>
                  <a:cubicBezTo>
                    <a:pt x="143" y="165"/>
                    <a:pt x="0" y="330"/>
                    <a:pt x="6" y="491"/>
                  </a:cubicBezTo>
                  <a:cubicBezTo>
                    <a:pt x="28" y="1206"/>
                    <a:pt x="88" y="1916"/>
                    <a:pt x="133" y="2631"/>
                  </a:cubicBezTo>
                  <a:lnTo>
                    <a:pt x="105" y="2631"/>
                  </a:lnTo>
                  <a:cubicBezTo>
                    <a:pt x="105" y="3162"/>
                    <a:pt x="92" y="3690"/>
                    <a:pt x="115" y="4222"/>
                  </a:cubicBezTo>
                  <a:cubicBezTo>
                    <a:pt x="119" y="4363"/>
                    <a:pt x="234" y="4502"/>
                    <a:pt x="293" y="4639"/>
                  </a:cubicBezTo>
                  <a:cubicBezTo>
                    <a:pt x="417" y="4529"/>
                    <a:pt x="633" y="4427"/>
                    <a:pt x="646" y="4304"/>
                  </a:cubicBezTo>
                  <a:cubicBezTo>
                    <a:pt x="766" y="3314"/>
                    <a:pt x="875" y="2319"/>
                    <a:pt x="921" y="1325"/>
                  </a:cubicBezTo>
                  <a:cubicBezTo>
                    <a:pt x="939" y="995"/>
                    <a:pt x="798" y="642"/>
                    <a:pt x="660" y="330"/>
                  </a:cubicBezTo>
                  <a:cubicBezTo>
                    <a:pt x="596" y="183"/>
                    <a:pt x="368" y="106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3441025" y="514975"/>
              <a:ext cx="50450" cy="68150"/>
            </a:xfrm>
            <a:custGeom>
              <a:rect b="b" l="l" r="r" t="t"/>
              <a:pathLst>
                <a:path extrusionOk="0" h="2726" w="2018">
                  <a:moveTo>
                    <a:pt x="993" y="0"/>
                  </a:moveTo>
                  <a:cubicBezTo>
                    <a:pt x="719" y="0"/>
                    <a:pt x="449" y="162"/>
                    <a:pt x="303" y="479"/>
                  </a:cubicBezTo>
                  <a:cubicBezTo>
                    <a:pt x="28" y="1070"/>
                    <a:pt x="0" y="1712"/>
                    <a:pt x="326" y="2275"/>
                  </a:cubicBezTo>
                  <a:cubicBezTo>
                    <a:pt x="459" y="2509"/>
                    <a:pt x="839" y="2725"/>
                    <a:pt x="1109" y="2725"/>
                  </a:cubicBezTo>
                  <a:cubicBezTo>
                    <a:pt x="1347" y="2725"/>
                    <a:pt x="1641" y="2459"/>
                    <a:pt x="1806" y="2235"/>
                  </a:cubicBezTo>
                  <a:cubicBezTo>
                    <a:pt x="1948" y="2051"/>
                    <a:pt x="1939" y="1753"/>
                    <a:pt x="2017" y="1414"/>
                  </a:cubicBezTo>
                  <a:cubicBezTo>
                    <a:pt x="1916" y="1116"/>
                    <a:pt x="1847" y="727"/>
                    <a:pt x="1659" y="411"/>
                  </a:cubicBezTo>
                  <a:cubicBezTo>
                    <a:pt x="1495" y="135"/>
                    <a:pt x="1242" y="0"/>
                    <a:pt x="9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3380175" y="621125"/>
              <a:ext cx="74825" cy="77150"/>
            </a:xfrm>
            <a:custGeom>
              <a:rect b="b" l="l" r="r" t="t"/>
              <a:pathLst>
                <a:path extrusionOk="0" h="3086" w="2993">
                  <a:moveTo>
                    <a:pt x="1189" y="0"/>
                  </a:moveTo>
                  <a:cubicBezTo>
                    <a:pt x="476" y="0"/>
                    <a:pt x="1" y="666"/>
                    <a:pt x="14" y="1655"/>
                  </a:cubicBezTo>
                  <a:cubicBezTo>
                    <a:pt x="28" y="2499"/>
                    <a:pt x="569" y="3080"/>
                    <a:pt x="1347" y="3086"/>
                  </a:cubicBezTo>
                  <a:cubicBezTo>
                    <a:pt x="2324" y="3086"/>
                    <a:pt x="2993" y="2544"/>
                    <a:pt x="2984" y="1765"/>
                  </a:cubicBezTo>
                  <a:cubicBezTo>
                    <a:pt x="2979" y="885"/>
                    <a:pt x="2104" y="19"/>
                    <a:pt x="1210" y="0"/>
                  </a:cubicBezTo>
                  <a:cubicBezTo>
                    <a:pt x="1203" y="0"/>
                    <a:pt x="1196" y="0"/>
                    <a:pt x="1189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3423275" y="1333650"/>
              <a:ext cx="25775" cy="123075"/>
            </a:xfrm>
            <a:custGeom>
              <a:rect b="b" l="l" r="r" t="t"/>
              <a:pathLst>
                <a:path extrusionOk="0" h="4923" w="1031">
                  <a:moveTo>
                    <a:pt x="317" y="0"/>
                  </a:moveTo>
                  <a:cubicBezTo>
                    <a:pt x="210" y="183"/>
                    <a:pt x="23" y="362"/>
                    <a:pt x="18" y="545"/>
                  </a:cubicBezTo>
                  <a:cubicBezTo>
                    <a:pt x="1" y="1406"/>
                    <a:pt x="9" y="2268"/>
                    <a:pt x="56" y="3126"/>
                  </a:cubicBezTo>
                  <a:cubicBezTo>
                    <a:pt x="79" y="3616"/>
                    <a:pt x="170" y="4107"/>
                    <a:pt x="270" y="4588"/>
                  </a:cubicBezTo>
                  <a:cubicBezTo>
                    <a:pt x="298" y="4716"/>
                    <a:pt x="472" y="4813"/>
                    <a:pt x="582" y="4923"/>
                  </a:cubicBezTo>
                  <a:cubicBezTo>
                    <a:pt x="688" y="4807"/>
                    <a:pt x="849" y="4707"/>
                    <a:pt x="880" y="4574"/>
                  </a:cubicBezTo>
                  <a:cubicBezTo>
                    <a:pt x="963" y="4239"/>
                    <a:pt x="986" y="3892"/>
                    <a:pt x="1031" y="3547"/>
                  </a:cubicBezTo>
                  <a:cubicBezTo>
                    <a:pt x="1020" y="3544"/>
                    <a:pt x="1009" y="3543"/>
                    <a:pt x="997" y="3543"/>
                  </a:cubicBezTo>
                  <a:cubicBezTo>
                    <a:pt x="995" y="3543"/>
                    <a:pt x="993" y="3543"/>
                    <a:pt x="990" y="3543"/>
                  </a:cubicBezTo>
                  <a:cubicBezTo>
                    <a:pt x="963" y="2883"/>
                    <a:pt x="940" y="2228"/>
                    <a:pt x="893" y="1567"/>
                  </a:cubicBezTo>
                  <a:cubicBezTo>
                    <a:pt x="870" y="1205"/>
                    <a:pt x="862" y="829"/>
                    <a:pt x="761" y="480"/>
                  </a:cubicBezTo>
                  <a:cubicBezTo>
                    <a:pt x="706" y="293"/>
                    <a:pt x="472" y="160"/>
                    <a:pt x="3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3412025" y="1141575"/>
              <a:ext cx="22500" cy="143025"/>
            </a:xfrm>
            <a:custGeom>
              <a:rect b="b" l="l" r="r" t="t"/>
              <a:pathLst>
                <a:path extrusionOk="0" h="5721" w="900">
                  <a:moveTo>
                    <a:pt x="206" y="1"/>
                  </a:moveTo>
                  <a:cubicBezTo>
                    <a:pt x="138" y="129"/>
                    <a:pt x="1" y="258"/>
                    <a:pt x="1" y="386"/>
                  </a:cubicBezTo>
                  <a:cubicBezTo>
                    <a:pt x="45" y="1922"/>
                    <a:pt x="102" y="3457"/>
                    <a:pt x="170" y="4993"/>
                  </a:cubicBezTo>
                  <a:cubicBezTo>
                    <a:pt x="184" y="5231"/>
                    <a:pt x="294" y="5461"/>
                    <a:pt x="359" y="5693"/>
                  </a:cubicBezTo>
                  <a:lnTo>
                    <a:pt x="565" y="5721"/>
                  </a:lnTo>
                  <a:cubicBezTo>
                    <a:pt x="679" y="5382"/>
                    <a:pt x="899" y="5038"/>
                    <a:pt x="895" y="4699"/>
                  </a:cubicBezTo>
                  <a:cubicBezTo>
                    <a:pt x="876" y="3438"/>
                    <a:pt x="798" y="2178"/>
                    <a:pt x="724" y="917"/>
                  </a:cubicBezTo>
                  <a:cubicBezTo>
                    <a:pt x="711" y="706"/>
                    <a:pt x="656" y="477"/>
                    <a:pt x="559" y="289"/>
                  </a:cubicBezTo>
                  <a:cubicBezTo>
                    <a:pt x="500" y="166"/>
                    <a:pt x="330" y="96"/>
                    <a:pt x="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2147100" y="2916250"/>
              <a:ext cx="920400" cy="69525"/>
            </a:xfrm>
            <a:custGeom>
              <a:rect b="b" l="l" r="r" t="t"/>
              <a:pathLst>
                <a:path extrusionOk="0" h="2781" w="36816">
                  <a:moveTo>
                    <a:pt x="544" y="0"/>
                  </a:moveTo>
                  <a:cubicBezTo>
                    <a:pt x="244" y="0"/>
                    <a:pt x="39" y="158"/>
                    <a:pt x="69" y="540"/>
                  </a:cubicBezTo>
                  <a:cubicBezTo>
                    <a:pt x="83" y="668"/>
                    <a:pt x="28" y="805"/>
                    <a:pt x="1" y="961"/>
                  </a:cubicBezTo>
                  <a:cubicBezTo>
                    <a:pt x="12206" y="1703"/>
                    <a:pt x="24504" y="1667"/>
                    <a:pt x="36751" y="2780"/>
                  </a:cubicBezTo>
                  <a:cubicBezTo>
                    <a:pt x="36774" y="2712"/>
                    <a:pt x="36792" y="2648"/>
                    <a:pt x="36815" y="2580"/>
                  </a:cubicBezTo>
                  <a:cubicBezTo>
                    <a:pt x="36517" y="2313"/>
                    <a:pt x="36229" y="2043"/>
                    <a:pt x="35921" y="1790"/>
                  </a:cubicBezTo>
                  <a:cubicBezTo>
                    <a:pt x="35770" y="1667"/>
                    <a:pt x="35600" y="1520"/>
                    <a:pt x="35421" y="1497"/>
                  </a:cubicBezTo>
                  <a:cubicBezTo>
                    <a:pt x="34931" y="1433"/>
                    <a:pt x="34436" y="1415"/>
                    <a:pt x="33946" y="1401"/>
                  </a:cubicBezTo>
                  <a:cubicBezTo>
                    <a:pt x="28340" y="1216"/>
                    <a:pt x="22734" y="1034"/>
                    <a:pt x="17129" y="855"/>
                  </a:cubicBezTo>
                  <a:cubicBezTo>
                    <a:pt x="13576" y="741"/>
                    <a:pt x="10020" y="668"/>
                    <a:pt x="6468" y="503"/>
                  </a:cubicBezTo>
                  <a:cubicBezTo>
                    <a:pt x="4515" y="411"/>
                    <a:pt x="2572" y="163"/>
                    <a:pt x="619" y="3"/>
                  </a:cubicBezTo>
                  <a:cubicBezTo>
                    <a:pt x="594" y="1"/>
                    <a:pt x="569" y="0"/>
                    <a:pt x="544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3024825" y="2349925"/>
              <a:ext cx="22150" cy="149550"/>
            </a:xfrm>
            <a:custGeom>
              <a:rect b="b" l="l" r="r" t="t"/>
              <a:pathLst>
                <a:path extrusionOk="0" h="5982" w="886">
                  <a:moveTo>
                    <a:pt x="172" y="0"/>
                  </a:moveTo>
                  <a:cubicBezTo>
                    <a:pt x="167" y="0"/>
                    <a:pt x="161" y="0"/>
                    <a:pt x="157" y="0"/>
                  </a:cubicBezTo>
                  <a:cubicBezTo>
                    <a:pt x="97" y="5"/>
                    <a:pt x="1" y="201"/>
                    <a:pt x="6" y="307"/>
                  </a:cubicBezTo>
                  <a:cubicBezTo>
                    <a:pt x="34" y="1953"/>
                    <a:pt x="70" y="3594"/>
                    <a:pt x="129" y="5239"/>
                  </a:cubicBezTo>
                  <a:cubicBezTo>
                    <a:pt x="138" y="5487"/>
                    <a:pt x="290" y="5729"/>
                    <a:pt x="373" y="5973"/>
                  </a:cubicBezTo>
                  <a:cubicBezTo>
                    <a:pt x="464" y="5977"/>
                    <a:pt x="556" y="5977"/>
                    <a:pt x="647" y="5981"/>
                  </a:cubicBezTo>
                  <a:cubicBezTo>
                    <a:pt x="730" y="5665"/>
                    <a:pt x="886" y="5348"/>
                    <a:pt x="882" y="5033"/>
                  </a:cubicBezTo>
                  <a:cubicBezTo>
                    <a:pt x="872" y="3680"/>
                    <a:pt x="831" y="2328"/>
                    <a:pt x="771" y="975"/>
                  </a:cubicBezTo>
                  <a:cubicBezTo>
                    <a:pt x="757" y="696"/>
                    <a:pt x="638" y="412"/>
                    <a:pt x="519" y="151"/>
                  </a:cubicBezTo>
                  <a:cubicBezTo>
                    <a:pt x="480" y="63"/>
                    <a:pt x="296" y="0"/>
                    <a:pt x="1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3024625" y="2563725"/>
              <a:ext cx="20175" cy="136950"/>
            </a:xfrm>
            <a:custGeom>
              <a:rect b="b" l="l" r="r" t="t"/>
              <a:pathLst>
                <a:path extrusionOk="0" h="5478" w="807">
                  <a:moveTo>
                    <a:pt x="385" y="0"/>
                  </a:moveTo>
                  <a:cubicBezTo>
                    <a:pt x="384" y="0"/>
                    <a:pt x="382" y="0"/>
                    <a:pt x="381" y="0"/>
                  </a:cubicBezTo>
                  <a:cubicBezTo>
                    <a:pt x="275" y="0"/>
                    <a:pt x="138" y="138"/>
                    <a:pt x="79" y="253"/>
                  </a:cubicBezTo>
                  <a:cubicBezTo>
                    <a:pt x="14" y="372"/>
                    <a:pt x="14" y="537"/>
                    <a:pt x="14" y="679"/>
                  </a:cubicBezTo>
                  <a:cubicBezTo>
                    <a:pt x="14" y="1885"/>
                    <a:pt x="0" y="3086"/>
                    <a:pt x="42" y="4291"/>
                  </a:cubicBezTo>
                  <a:cubicBezTo>
                    <a:pt x="55" y="4690"/>
                    <a:pt x="216" y="5084"/>
                    <a:pt x="307" y="5478"/>
                  </a:cubicBezTo>
                  <a:cubicBezTo>
                    <a:pt x="395" y="5478"/>
                    <a:pt x="486" y="5478"/>
                    <a:pt x="578" y="5473"/>
                  </a:cubicBezTo>
                  <a:cubicBezTo>
                    <a:pt x="650" y="5171"/>
                    <a:pt x="779" y="4868"/>
                    <a:pt x="783" y="4562"/>
                  </a:cubicBezTo>
                  <a:cubicBezTo>
                    <a:pt x="806" y="3324"/>
                    <a:pt x="789" y="2082"/>
                    <a:pt x="774" y="839"/>
                  </a:cubicBezTo>
                  <a:cubicBezTo>
                    <a:pt x="774" y="643"/>
                    <a:pt x="743" y="431"/>
                    <a:pt x="675" y="248"/>
                  </a:cubicBezTo>
                  <a:cubicBezTo>
                    <a:pt x="628" y="139"/>
                    <a:pt x="486" y="0"/>
                    <a:pt x="3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2977650" y="2498075"/>
              <a:ext cx="34475" cy="85375"/>
            </a:xfrm>
            <a:custGeom>
              <a:rect b="b" l="l" r="r" t="t"/>
              <a:pathLst>
                <a:path extrusionOk="0" h="3415" w="1379">
                  <a:moveTo>
                    <a:pt x="636" y="0"/>
                  </a:moveTo>
                  <a:lnTo>
                    <a:pt x="636" y="0"/>
                  </a:lnTo>
                  <a:cubicBezTo>
                    <a:pt x="623" y="1124"/>
                    <a:pt x="0" y="2209"/>
                    <a:pt x="449" y="3415"/>
                  </a:cubicBezTo>
                  <a:cubicBezTo>
                    <a:pt x="1242" y="2851"/>
                    <a:pt x="1379" y="468"/>
                    <a:pt x="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2248175" y="2315625"/>
              <a:ext cx="715250" cy="59300"/>
            </a:xfrm>
            <a:custGeom>
              <a:rect b="b" l="l" r="r" t="t"/>
              <a:pathLst>
                <a:path extrusionOk="0" h="2372" w="28610">
                  <a:moveTo>
                    <a:pt x="27427" y="0"/>
                  </a:moveTo>
                  <a:cubicBezTo>
                    <a:pt x="27265" y="0"/>
                    <a:pt x="27096" y="27"/>
                    <a:pt x="26923" y="79"/>
                  </a:cubicBezTo>
                  <a:cubicBezTo>
                    <a:pt x="26208" y="300"/>
                    <a:pt x="25502" y="565"/>
                    <a:pt x="24792" y="790"/>
                  </a:cubicBezTo>
                  <a:cubicBezTo>
                    <a:pt x="24385" y="921"/>
                    <a:pt x="23975" y="1003"/>
                    <a:pt x="23572" y="1003"/>
                  </a:cubicBezTo>
                  <a:cubicBezTo>
                    <a:pt x="23112" y="1003"/>
                    <a:pt x="22661" y="895"/>
                    <a:pt x="22239" y="629"/>
                  </a:cubicBezTo>
                  <a:cubicBezTo>
                    <a:pt x="21725" y="304"/>
                    <a:pt x="21232" y="158"/>
                    <a:pt x="20748" y="158"/>
                  </a:cubicBezTo>
                  <a:cubicBezTo>
                    <a:pt x="20147" y="158"/>
                    <a:pt x="19558" y="382"/>
                    <a:pt x="18957" y="763"/>
                  </a:cubicBezTo>
                  <a:cubicBezTo>
                    <a:pt x="18359" y="1139"/>
                    <a:pt x="17731" y="1340"/>
                    <a:pt x="17089" y="1340"/>
                  </a:cubicBezTo>
                  <a:cubicBezTo>
                    <a:pt x="16615" y="1340"/>
                    <a:pt x="16134" y="1230"/>
                    <a:pt x="15652" y="1001"/>
                  </a:cubicBezTo>
                  <a:cubicBezTo>
                    <a:pt x="15185" y="774"/>
                    <a:pt x="14724" y="670"/>
                    <a:pt x="14262" y="670"/>
                  </a:cubicBezTo>
                  <a:cubicBezTo>
                    <a:pt x="13826" y="670"/>
                    <a:pt x="13389" y="763"/>
                    <a:pt x="12944" y="931"/>
                  </a:cubicBezTo>
                  <a:cubicBezTo>
                    <a:pt x="12163" y="1228"/>
                    <a:pt x="11383" y="1400"/>
                    <a:pt x="10610" y="1400"/>
                  </a:cubicBezTo>
                  <a:cubicBezTo>
                    <a:pt x="9805" y="1400"/>
                    <a:pt x="9006" y="1213"/>
                    <a:pt x="8218" y="786"/>
                  </a:cubicBezTo>
                  <a:cubicBezTo>
                    <a:pt x="7807" y="562"/>
                    <a:pt x="7402" y="451"/>
                    <a:pt x="7008" y="451"/>
                  </a:cubicBezTo>
                  <a:cubicBezTo>
                    <a:pt x="6515" y="451"/>
                    <a:pt x="6038" y="624"/>
                    <a:pt x="5587" y="963"/>
                  </a:cubicBezTo>
                  <a:cubicBezTo>
                    <a:pt x="5308" y="1172"/>
                    <a:pt x="5043" y="1258"/>
                    <a:pt x="4781" y="1258"/>
                  </a:cubicBezTo>
                  <a:cubicBezTo>
                    <a:pt x="4492" y="1258"/>
                    <a:pt x="4207" y="1154"/>
                    <a:pt x="3914" y="995"/>
                  </a:cubicBezTo>
                  <a:cubicBezTo>
                    <a:pt x="3672" y="867"/>
                    <a:pt x="3451" y="693"/>
                    <a:pt x="3209" y="574"/>
                  </a:cubicBezTo>
                  <a:cubicBezTo>
                    <a:pt x="2902" y="418"/>
                    <a:pt x="2580" y="299"/>
                    <a:pt x="2187" y="134"/>
                  </a:cubicBezTo>
                  <a:cubicBezTo>
                    <a:pt x="1825" y="317"/>
                    <a:pt x="1448" y="492"/>
                    <a:pt x="1101" y="702"/>
                  </a:cubicBezTo>
                  <a:cubicBezTo>
                    <a:pt x="916" y="816"/>
                    <a:pt x="779" y="1001"/>
                    <a:pt x="619" y="1151"/>
                  </a:cubicBezTo>
                  <a:cubicBezTo>
                    <a:pt x="422" y="1339"/>
                    <a:pt x="1" y="1468"/>
                    <a:pt x="253" y="1816"/>
                  </a:cubicBezTo>
                  <a:cubicBezTo>
                    <a:pt x="345" y="1945"/>
                    <a:pt x="445" y="1992"/>
                    <a:pt x="546" y="1992"/>
                  </a:cubicBezTo>
                  <a:cubicBezTo>
                    <a:pt x="737" y="1992"/>
                    <a:pt x="936" y="1827"/>
                    <a:pt x="1118" y="1729"/>
                  </a:cubicBezTo>
                  <a:cubicBezTo>
                    <a:pt x="1183" y="1697"/>
                    <a:pt x="1233" y="1638"/>
                    <a:pt x="1288" y="1592"/>
                  </a:cubicBezTo>
                  <a:cubicBezTo>
                    <a:pt x="1728" y="1220"/>
                    <a:pt x="1940" y="1042"/>
                    <a:pt x="2169" y="1042"/>
                  </a:cubicBezTo>
                  <a:cubicBezTo>
                    <a:pt x="2384" y="1042"/>
                    <a:pt x="2614" y="1198"/>
                    <a:pt x="3062" y="1500"/>
                  </a:cubicBezTo>
                  <a:cubicBezTo>
                    <a:pt x="3661" y="1902"/>
                    <a:pt x="4261" y="2210"/>
                    <a:pt x="4884" y="2210"/>
                  </a:cubicBezTo>
                  <a:cubicBezTo>
                    <a:pt x="5319" y="2210"/>
                    <a:pt x="5765" y="2059"/>
                    <a:pt x="6229" y="1684"/>
                  </a:cubicBezTo>
                  <a:cubicBezTo>
                    <a:pt x="6469" y="1491"/>
                    <a:pt x="6720" y="1411"/>
                    <a:pt x="6983" y="1411"/>
                  </a:cubicBezTo>
                  <a:cubicBezTo>
                    <a:pt x="7237" y="1411"/>
                    <a:pt x="7503" y="1486"/>
                    <a:pt x="7778" y="1606"/>
                  </a:cubicBezTo>
                  <a:cubicBezTo>
                    <a:pt x="8461" y="1894"/>
                    <a:pt x="9177" y="2165"/>
                    <a:pt x="9905" y="2302"/>
                  </a:cubicBezTo>
                  <a:cubicBezTo>
                    <a:pt x="10164" y="2350"/>
                    <a:pt x="10421" y="2372"/>
                    <a:pt x="10676" y="2372"/>
                  </a:cubicBezTo>
                  <a:cubicBezTo>
                    <a:pt x="11564" y="2372"/>
                    <a:pt x="12432" y="2117"/>
                    <a:pt x="13297" y="1857"/>
                  </a:cubicBezTo>
                  <a:cubicBezTo>
                    <a:pt x="13627" y="1759"/>
                    <a:pt x="14016" y="1673"/>
                    <a:pt x="14372" y="1673"/>
                  </a:cubicBezTo>
                  <a:cubicBezTo>
                    <a:pt x="14575" y="1673"/>
                    <a:pt x="14768" y="1701"/>
                    <a:pt x="14933" y="1771"/>
                  </a:cubicBezTo>
                  <a:cubicBezTo>
                    <a:pt x="15679" y="2091"/>
                    <a:pt x="16399" y="2256"/>
                    <a:pt x="17101" y="2256"/>
                  </a:cubicBezTo>
                  <a:cubicBezTo>
                    <a:pt x="18037" y="2256"/>
                    <a:pt x="18939" y="1962"/>
                    <a:pt x="19828" y="1349"/>
                  </a:cubicBezTo>
                  <a:cubicBezTo>
                    <a:pt x="20126" y="1145"/>
                    <a:pt x="20424" y="1037"/>
                    <a:pt x="20726" y="1037"/>
                  </a:cubicBezTo>
                  <a:cubicBezTo>
                    <a:pt x="21013" y="1037"/>
                    <a:pt x="21304" y="1134"/>
                    <a:pt x="21606" y="1339"/>
                  </a:cubicBezTo>
                  <a:cubicBezTo>
                    <a:pt x="22247" y="1772"/>
                    <a:pt x="22925" y="1956"/>
                    <a:pt x="23624" y="1956"/>
                  </a:cubicBezTo>
                  <a:cubicBezTo>
                    <a:pt x="24105" y="1956"/>
                    <a:pt x="24595" y="1869"/>
                    <a:pt x="25089" y="1716"/>
                  </a:cubicBezTo>
                  <a:cubicBezTo>
                    <a:pt x="25594" y="1556"/>
                    <a:pt x="26098" y="1377"/>
                    <a:pt x="26584" y="1175"/>
                  </a:cubicBezTo>
                  <a:cubicBezTo>
                    <a:pt x="26865" y="1055"/>
                    <a:pt x="27138" y="974"/>
                    <a:pt x="27415" y="974"/>
                  </a:cubicBezTo>
                  <a:cubicBezTo>
                    <a:pt x="27625" y="974"/>
                    <a:pt x="27838" y="1021"/>
                    <a:pt x="28059" y="1133"/>
                  </a:cubicBezTo>
                  <a:cubicBezTo>
                    <a:pt x="28095" y="1152"/>
                    <a:pt x="28138" y="1160"/>
                    <a:pt x="28184" y="1160"/>
                  </a:cubicBezTo>
                  <a:cubicBezTo>
                    <a:pt x="28314" y="1160"/>
                    <a:pt x="28475" y="1101"/>
                    <a:pt x="28610" y="1087"/>
                  </a:cubicBezTo>
                  <a:cubicBezTo>
                    <a:pt x="28568" y="887"/>
                    <a:pt x="28587" y="633"/>
                    <a:pt x="28473" y="496"/>
                  </a:cubicBezTo>
                  <a:cubicBezTo>
                    <a:pt x="28184" y="159"/>
                    <a:pt x="27824" y="0"/>
                    <a:pt x="274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2483300" y="2487200"/>
              <a:ext cx="437850" cy="56200"/>
            </a:xfrm>
            <a:custGeom>
              <a:rect b="b" l="l" r="r" t="t"/>
              <a:pathLst>
                <a:path extrusionOk="0" h="2248" w="17514">
                  <a:moveTo>
                    <a:pt x="2342" y="0"/>
                  </a:moveTo>
                  <a:cubicBezTo>
                    <a:pt x="1986" y="0"/>
                    <a:pt x="1637" y="115"/>
                    <a:pt x="1297" y="353"/>
                  </a:cubicBezTo>
                  <a:cubicBezTo>
                    <a:pt x="1027" y="546"/>
                    <a:pt x="761" y="822"/>
                    <a:pt x="464" y="867"/>
                  </a:cubicBezTo>
                  <a:cubicBezTo>
                    <a:pt x="1" y="936"/>
                    <a:pt x="111" y="1270"/>
                    <a:pt x="180" y="1440"/>
                  </a:cubicBezTo>
                  <a:cubicBezTo>
                    <a:pt x="234" y="1577"/>
                    <a:pt x="542" y="1673"/>
                    <a:pt x="738" y="1673"/>
                  </a:cubicBezTo>
                  <a:cubicBezTo>
                    <a:pt x="894" y="1673"/>
                    <a:pt x="1072" y="1530"/>
                    <a:pt x="1206" y="1407"/>
                  </a:cubicBezTo>
                  <a:cubicBezTo>
                    <a:pt x="1580" y="1069"/>
                    <a:pt x="1955" y="898"/>
                    <a:pt x="2334" y="898"/>
                  </a:cubicBezTo>
                  <a:cubicBezTo>
                    <a:pt x="2688" y="898"/>
                    <a:pt x="3047" y="1048"/>
                    <a:pt x="3411" y="1352"/>
                  </a:cubicBezTo>
                  <a:cubicBezTo>
                    <a:pt x="3451" y="1384"/>
                    <a:pt x="3506" y="1407"/>
                    <a:pt x="3557" y="1435"/>
                  </a:cubicBezTo>
                  <a:cubicBezTo>
                    <a:pt x="3994" y="1690"/>
                    <a:pt x="4443" y="1825"/>
                    <a:pt x="4886" y="1825"/>
                  </a:cubicBezTo>
                  <a:cubicBezTo>
                    <a:pt x="5319" y="1825"/>
                    <a:pt x="5748" y="1695"/>
                    <a:pt x="6156" y="1420"/>
                  </a:cubicBezTo>
                  <a:cubicBezTo>
                    <a:pt x="6462" y="1215"/>
                    <a:pt x="6734" y="1116"/>
                    <a:pt x="6994" y="1116"/>
                  </a:cubicBezTo>
                  <a:cubicBezTo>
                    <a:pt x="7307" y="1116"/>
                    <a:pt x="7603" y="1259"/>
                    <a:pt x="7921" y="1527"/>
                  </a:cubicBezTo>
                  <a:cubicBezTo>
                    <a:pt x="8513" y="2026"/>
                    <a:pt x="9141" y="2247"/>
                    <a:pt x="9792" y="2247"/>
                  </a:cubicBezTo>
                  <a:cubicBezTo>
                    <a:pt x="10290" y="2247"/>
                    <a:pt x="10801" y="2118"/>
                    <a:pt x="11321" y="1883"/>
                  </a:cubicBezTo>
                  <a:cubicBezTo>
                    <a:pt x="11606" y="1755"/>
                    <a:pt x="11885" y="1618"/>
                    <a:pt x="12143" y="1443"/>
                  </a:cubicBezTo>
                  <a:cubicBezTo>
                    <a:pt x="12465" y="1229"/>
                    <a:pt x="12799" y="1143"/>
                    <a:pt x="13149" y="1143"/>
                  </a:cubicBezTo>
                  <a:cubicBezTo>
                    <a:pt x="13336" y="1143"/>
                    <a:pt x="13527" y="1167"/>
                    <a:pt x="13723" y="1210"/>
                  </a:cubicBezTo>
                  <a:cubicBezTo>
                    <a:pt x="14242" y="1329"/>
                    <a:pt x="14764" y="1412"/>
                    <a:pt x="15336" y="1517"/>
                  </a:cubicBezTo>
                  <a:cubicBezTo>
                    <a:pt x="15915" y="1407"/>
                    <a:pt x="16529" y="1302"/>
                    <a:pt x="17129" y="1159"/>
                  </a:cubicBezTo>
                  <a:cubicBezTo>
                    <a:pt x="17276" y="1123"/>
                    <a:pt x="17385" y="949"/>
                    <a:pt x="17514" y="839"/>
                  </a:cubicBezTo>
                  <a:cubicBezTo>
                    <a:pt x="17377" y="728"/>
                    <a:pt x="17257" y="550"/>
                    <a:pt x="17106" y="522"/>
                  </a:cubicBezTo>
                  <a:cubicBezTo>
                    <a:pt x="16767" y="459"/>
                    <a:pt x="16418" y="472"/>
                    <a:pt x="16070" y="454"/>
                  </a:cubicBezTo>
                  <a:cubicBezTo>
                    <a:pt x="15974" y="449"/>
                    <a:pt x="15877" y="448"/>
                    <a:pt x="15779" y="448"/>
                  </a:cubicBezTo>
                  <a:cubicBezTo>
                    <a:pt x="15608" y="448"/>
                    <a:pt x="15436" y="453"/>
                    <a:pt x="15265" y="453"/>
                  </a:cubicBezTo>
                  <a:cubicBezTo>
                    <a:pt x="14960" y="453"/>
                    <a:pt x="14659" y="438"/>
                    <a:pt x="14379" y="358"/>
                  </a:cubicBezTo>
                  <a:cubicBezTo>
                    <a:pt x="13988" y="243"/>
                    <a:pt x="13613" y="187"/>
                    <a:pt x="13250" y="187"/>
                  </a:cubicBezTo>
                  <a:cubicBezTo>
                    <a:pt x="12535" y="187"/>
                    <a:pt x="11861" y="403"/>
                    <a:pt x="11184" y="816"/>
                  </a:cubicBezTo>
                  <a:cubicBezTo>
                    <a:pt x="10737" y="1088"/>
                    <a:pt x="10279" y="1243"/>
                    <a:pt x="9823" y="1243"/>
                  </a:cubicBezTo>
                  <a:cubicBezTo>
                    <a:pt x="9335" y="1243"/>
                    <a:pt x="8850" y="1066"/>
                    <a:pt x="8384" y="666"/>
                  </a:cubicBezTo>
                  <a:cubicBezTo>
                    <a:pt x="7935" y="280"/>
                    <a:pt x="7473" y="83"/>
                    <a:pt x="7000" y="83"/>
                  </a:cubicBezTo>
                  <a:cubicBezTo>
                    <a:pt x="6583" y="83"/>
                    <a:pt x="6158" y="235"/>
                    <a:pt x="5725" y="546"/>
                  </a:cubicBezTo>
                  <a:cubicBezTo>
                    <a:pt x="5447" y="747"/>
                    <a:pt x="5155" y="838"/>
                    <a:pt x="4858" y="838"/>
                  </a:cubicBezTo>
                  <a:cubicBezTo>
                    <a:pt x="4577" y="838"/>
                    <a:pt x="4291" y="757"/>
                    <a:pt x="4006" y="610"/>
                  </a:cubicBezTo>
                  <a:cubicBezTo>
                    <a:pt x="3745" y="473"/>
                    <a:pt x="3484" y="349"/>
                    <a:pt x="3218" y="221"/>
                  </a:cubicBezTo>
                  <a:cubicBezTo>
                    <a:pt x="2921" y="75"/>
                    <a:pt x="2629" y="0"/>
                    <a:pt x="23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2236725" y="1355500"/>
              <a:ext cx="667475" cy="845350"/>
            </a:xfrm>
            <a:custGeom>
              <a:rect b="b" l="l" r="r" t="t"/>
              <a:pathLst>
                <a:path extrusionOk="0" h="33814" w="26699">
                  <a:moveTo>
                    <a:pt x="22903" y="13523"/>
                  </a:moveTo>
                  <a:cubicBezTo>
                    <a:pt x="23247" y="13523"/>
                    <a:pt x="23591" y="13627"/>
                    <a:pt x="23756" y="13848"/>
                  </a:cubicBezTo>
                  <a:cubicBezTo>
                    <a:pt x="24026" y="14214"/>
                    <a:pt x="24160" y="14681"/>
                    <a:pt x="24255" y="14893"/>
                  </a:cubicBezTo>
                  <a:cubicBezTo>
                    <a:pt x="24210" y="15865"/>
                    <a:pt x="23907" y="16456"/>
                    <a:pt x="23357" y="16904"/>
                  </a:cubicBezTo>
                  <a:cubicBezTo>
                    <a:pt x="23112" y="17103"/>
                    <a:pt x="22855" y="17197"/>
                    <a:pt x="22614" y="17197"/>
                  </a:cubicBezTo>
                  <a:cubicBezTo>
                    <a:pt x="22182" y="17197"/>
                    <a:pt x="21804" y="16896"/>
                    <a:pt x="21648" y="16355"/>
                  </a:cubicBezTo>
                  <a:cubicBezTo>
                    <a:pt x="21405" y="15488"/>
                    <a:pt x="21629" y="14681"/>
                    <a:pt x="21996" y="13916"/>
                  </a:cubicBezTo>
                  <a:cubicBezTo>
                    <a:pt x="22118" y="13659"/>
                    <a:pt x="22510" y="13523"/>
                    <a:pt x="22903" y="13523"/>
                  </a:cubicBezTo>
                  <a:close/>
                  <a:moveTo>
                    <a:pt x="20419" y="18374"/>
                  </a:moveTo>
                  <a:cubicBezTo>
                    <a:pt x="20657" y="18374"/>
                    <a:pt x="20888" y="18477"/>
                    <a:pt x="21107" y="18675"/>
                  </a:cubicBezTo>
                  <a:cubicBezTo>
                    <a:pt x="21611" y="19119"/>
                    <a:pt x="22059" y="19609"/>
                    <a:pt x="21867" y="20375"/>
                  </a:cubicBezTo>
                  <a:cubicBezTo>
                    <a:pt x="21638" y="21293"/>
                    <a:pt x="20750" y="21993"/>
                    <a:pt x="19814" y="21993"/>
                  </a:cubicBezTo>
                  <a:cubicBezTo>
                    <a:pt x="19811" y="21993"/>
                    <a:pt x="19808" y="21993"/>
                    <a:pt x="19804" y="21993"/>
                  </a:cubicBezTo>
                  <a:cubicBezTo>
                    <a:pt x="18869" y="21993"/>
                    <a:pt x="18117" y="21375"/>
                    <a:pt x="18035" y="20535"/>
                  </a:cubicBezTo>
                  <a:cubicBezTo>
                    <a:pt x="17939" y="19540"/>
                    <a:pt x="18466" y="18890"/>
                    <a:pt x="19507" y="18711"/>
                  </a:cubicBezTo>
                  <a:cubicBezTo>
                    <a:pt x="19594" y="18698"/>
                    <a:pt x="19699" y="18688"/>
                    <a:pt x="19764" y="18637"/>
                  </a:cubicBezTo>
                  <a:cubicBezTo>
                    <a:pt x="19984" y="18459"/>
                    <a:pt x="20204" y="18374"/>
                    <a:pt x="20419" y="18374"/>
                  </a:cubicBezTo>
                  <a:close/>
                  <a:moveTo>
                    <a:pt x="23364" y="23036"/>
                  </a:moveTo>
                  <a:cubicBezTo>
                    <a:pt x="23614" y="23036"/>
                    <a:pt x="23882" y="23173"/>
                    <a:pt x="24210" y="23395"/>
                  </a:cubicBezTo>
                  <a:cubicBezTo>
                    <a:pt x="24787" y="23790"/>
                    <a:pt x="25163" y="24230"/>
                    <a:pt x="25168" y="24638"/>
                  </a:cubicBezTo>
                  <a:cubicBezTo>
                    <a:pt x="25172" y="25810"/>
                    <a:pt x="24640" y="26366"/>
                    <a:pt x="23789" y="26366"/>
                  </a:cubicBezTo>
                  <a:cubicBezTo>
                    <a:pt x="23786" y="26366"/>
                    <a:pt x="23782" y="26366"/>
                    <a:pt x="23779" y="26366"/>
                  </a:cubicBezTo>
                  <a:cubicBezTo>
                    <a:pt x="22734" y="26361"/>
                    <a:pt x="21964" y="25743"/>
                    <a:pt x="22074" y="24876"/>
                  </a:cubicBezTo>
                  <a:cubicBezTo>
                    <a:pt x="22134" y="24381"/>
                    <a:pt x="22349" y="23835"/>
                    <a:pt x="22660" y="23455"/>
                  </a:cubicBezTo>
                  <a:cubicBezTo>
                    <a:pt x="22902" y="23161"/>
                    <a:pt x="23125" y="23036"/>
                    <a:pt x="23364" y="23036"/>
                  </a:cubicBezTo>
                  <a:close/>
                  <a:moveTo>
                    <a:pt x="15463" y="0"/>
                  </a:moveTo>
                  <a:cubicBezTo>
                    <a:pt x="14882" y="0"/>
                    <a:pt x="14302" y="3"/>
                    <a:pt x="13721" y="10"/>
                  </a:cubicBezTo>
                  <a:cubicBezTo>
                    <a:pt x="9432" y="65"/>
                    <a:pt x="5137" y="331"/>
                    <a:pt x="841" y="505"/>
                  </a:cubicBezTo>
                  <a:cubicBezTo>
                    <a:pt x="319" y="3567"/>
                    <a:pt x="787" y="6496"/>
                    <a:pt x="736" y="9443"/>
                  </a:cubicBezTo>
                  <a:cubicBezTo>
                    <a:pt x="3698" y="8856"/>
                    <a:pt x="6434" y="7835"/>
                    <a:pt x="9070" y="6533"/>
                  </a:cubicBezTo>
                  <a:cubicBezTo>
                    <a:pt x="9194" y="6473"/>
                    <a:pt x="9303" y="6363"/>
                    <a:pt x="9386" y="6253"/>
                  </a:cubicBezTo>
                  <a:cubicBezTo>
                    <a:pt x="10114" y="5286"/>
                    <a:pt x="10820" y="4304"/>
                    <a:pt x="11567" y="3360"/>
                  </a:cubicBezTo>
                  <a:cubicBezTo>
                    <a:pt x="11788" y="3080"/>
                    <a:pt x="12095" y="2838"/>
                    <a:pt x="12411" y="2673"/>
                  </a:cubicBezTo>
                  <a:cubicBezTo>
                    <a:pt x="12559" y="2597"/>
                    <a:pt x="12700" y="2561"/>
                    <a:pt x="12830" y="2561"/>
                  </a:cubicBezTo>
                  <a:cubicBezTo>
                    <a:pt x="13191" y="2561"/>
                    <a:pt x="13458" y="2839"/>
                    <a:pt x="13502" y="3301"/>
                  </a:cubicBezTo>
                  <a:cubicBezTo>
                    <a:pt x="13525" y="3580"/>
                    <a:pt x="13506" y="3860"/>
                    <a:pt x="13506" y="4094"/>
                  </a:cubicBezTo>
                  <a:cubicBezTo>
                    <a:pt x="14451" y="3763"/>
                    <a:pt x="15326" y="3397"/>
                    <a:pt x="16237" y="3154"/>
                  </a:cubicBezTo>
                  <a:cubicBezTo>
                    <a:pt x="16449" y="3097"/>
                    <a:pt x="16672" y="3070"/>
                    <a:pt x="16898" y="3070"/>
                  </a:cubicBezTo>
                  <a:cubicBezTo>
                    <a:pt x="17972" y="3070"/>
                    <a:pt x="19124" y="3681"/>
                    <a:pt x="19575" y="4639"/>
                  </a:cubicBezTo>
                  <a:lnTo>
                    <a:pt x="20078" y="4754"/>
                  </a:lnTo>
                  <a:cubicBezTo>
                    <a:pt x="19964" y="3975"/>
                    <a:pt x="20312" y="3310"/>
                    <a:pt x="21010" y="3094"/>
                  </a:cubicBezTo>
                  <a:cubicBezTo>
                    <a:pt x="21670" y="2894"/>
                    <a:pt x="22362" y="2778"/>
                    <a:pt x="23044" y="2682"/>
                  </a:cubicBezTo>
                  <a:cubicBezTo>
                    <a:pt x="23167" y="2664"/>
                    <a:pt x="23276" y="2655"/>
                    <a:pt x="23373" y="2655"/>
                  </a:cubicBezTo>
                  <a:cubicBezTo>
                    <a:pt x="23920" y="2655"/>
                    <a:pt x="24062" y="2952"/>
                    <a:pt x="24039" y="3672"/>
                  </a:cubicBezTo>
                  <a:cubicBezTo>
                    <a:pt x="24016" y="4415"/>
                    <a:pt x="23989" y="5185"/>
                    <a:pt x="24149" y="5904"/>
                  </a:cubicBezTo>
                  <a:cubicBezTo>
                    <a:pt x="24649" y="8197"/>
                    <a:pt x="24176" y="10223"/>
                    <a:pt x="22558" y="11900"/>
                  </a:cubicBezTo>
                  <a:cubicBezTo>
                    <a:pt x="21944" y="12541"/>
                    <a:pt x="21096" y="12958"/>
                    <a:pt x="20312" y="13504"/>
                  </a:cubicBezTo>
                  <a:cubicBezTo>
                    <a:pt x="20479" y="14214"/>
                    <a:pt x="19675" y="15046"/>
                    <a:pt x="18833" y="15046"/>
                  </a:cubicBezTo>
                  <a:cubicBezTo>
                    <a:pt x="18724" y="15046"/>
                    <a:pt x="18615" y="15032"/>
                    <a:pt x="18507" y="15003"/>
                  </a:cubicBezTo>
                  <a:cubicBezTo>
                    <a:pt x="18429" y="15227"/>
                    <a:pt x="18383" y="15466"/>
                    <a:pt x="18273" y="15672"/>
                  </a:cubicBezTo>
                  <a:cubicBezTo>
                    <a:pt x="17431" y="17211"/>
                    <a:pt x="16642" y="18789"/>
                    <a:pt x="15707" y="20274"/>
                  </a:cubicBezTo>
                  <a:cubicBezTo>
                    <a:pt x="14684" y="21896"/>
                    <a:pt x="13521" y="23432"/>
                    <a:pt x="12434" y="25018"/>
                  </a:cubicBezTo>
                  <a:cubicBezTo>
                    <a:pt x="11234" y="26768"/>
                    <a:pt x="9771" y="28276"/>
                    <a:pt x="8085" y="29551"/>
                  </a:cubicBezTo>
                  <a:cubicBezTo>
                    <a:pt x="7704" y="29839"/>
                    <a:pt x="7154" y="29977"/>
                    <a:pt x="6668" y="30022"/>
                  </a:cubicBezTo>
                  <a:cubicBezTo>
                    <a:pt x="6611" y="30028"/>
                    <a:pt x="6556" y="30031"/>
                    <a:pt x="6503" y="30031"/>
                  </a:cubicBezTo>
                  <a:cubicBezTo>
                    <a:pt x="5826" y="30031"/>
                    <a:pt x="5414" y="29581"/>
                    <a:pt x="5367" y="28863"/>
                  </a:cubicBezTo>
                  <a:cubicBezTo>
                    <a:pt x="5334" y="28391"/>
                    <a:pt x="5344" y="27905"/>
                    <a:pt x="5426" y="27443"/>
                  </a:cubicBezTo>
                  <a:cubicBezTo>
                    <a:pt x="5774" y="25503"/>
                    <a:pt x="6636" y="23770"/>
                    <a:pt x="7608" y="22075"/>
                  </a:cubicBezTo>
                  <a:cubicBezTo>
                    <a:pt x="8956" y="19719"/>
                    <a:pt x="10326" y="17382"/>
                    <a:pt x="12155" y="15356"/>
                  </a:cubicBezTo>
                  <a:cubicBezTo>
                    <a:pt x="12837" y="14594"/>
                    <a:pt x="13580" y="13884"/>
                    <a:pt x="14309" y="13141"/>
                  </a:cubicBezTo>
                  <a:cubicBezTo>
                    <a:pt x="14015" y="12354"/>
                    <a:pt x="14103" y="12019"/>
                    <a:pt x="14758" y="11460"/>
                  </a:cubicBezTo>
                  <a:cubicBezTo>
                    <a:pt x="14837" y="11391"/>
                    <a:pt x="14932" y="11304"/>
                    <a:pt x="14946" y="11213"/>
                  </a:cubicBezTo>
                  <a:cubicBezTo>
                    <a:pt x="15024" y="10681"/>
                    <a:pt x="15079" y="10149"/>
                    <a:pt x="15134" y="9682"/>
                  </a:cubicBezTo>
                  <a:cubicBezTo>
                    <a:pt x="14515" y="9682"/>
                    <a:pt x="13892" y="9681"/>
                    <a:pt x="13266" y="9681"/>
                  </a:cubicBezTo>
                  <a:cubicBezTo>
                    <a:pt x="12641" y="9681"/>
                    <a:pt x="12012" y="9682"/>
                    <a:pt x="11384" y="9686"/>
                  </a:cubicBezTo>
                  <a:cubicBezTo>
                    <a:pt x="11306" y="9686"/>
                    <a:pt x="11201" y="9732"/>
                    <a:pt x="11156" y="9792"/>
                  </a:cubicBezTo>
                  <a:cubicBezTo>
                    <a:pt x="10363" y="10814"/>
                    <a:pt x="9225" y="11359"/>
                    <a:pt x="8117" y="11901"/>
                  </a:cubicBezTo>
                  <a:cubicBezTo>
                    <a:pt x="6509" y="12694"/>
                    <a:pt x="4881" y="13458"/>
                    <a:pt x="3208" y="14100"/>
                  </a:cubicBezTo>
                  <a:cubicBezTo>
                    <a:pt x="2154" y="14503"/>
                    <a:pt x="1082" y="14861"/>
                    <a:pt x="0" y="15200"/>
                  </a:cubicBezTo>
                  <a:lnTo>
                    <a:pt x="68" y="15416"/>
                  </a:lnTo>
                  <a:cubicBezTo>
                    <a:pt x="188" y="15613"/>
                    <a:pt x="408" y="15801"/>
                    <a:pt x="417" y="15998"/>
                  </a:cubicBezTo>
                  <a:cubicBezTo>
                    <a:pt x="476" y="17465"/>
                    <a:pt x="527" y="18927"/>
                    <a:pt x="513" y="20393"/>
                  </a:cubicBezTo>
                  <a:cubicBezTo>
                    <a:pt x="486" y="24165"/>
                    <a:pt x="421" y="27943"/>
                    <a:pt x="371" y="31715"/>
                  </a:cubicBezTo>
                  <a:cubicBezTo>
                    <a:pt x="362" y="32278"/>
                    <a:pt x="371" y="32847"/>
                    <a:pt x="371" y="33534"/>
                  </a:cubicBezTo>
                  <a:cubicBezTo>
                    <a:pt x="1782" y="33564"/>
                    <a:pt x="3181" y="33632"/>
                    <a:pt x="4579" y="33632"/>
                  </a:cubicBezTo>
                  <a:cubicBezTo>
                    <a:pt x="4661" y="33632"/>
                    <a:pt x="4744" y="33631"/>
                    <a:pt x="4826" y="33631"/>
                  </a:cubicBezTo>
                  <a:cubicBezTo>
                    <a:pt x="11660" y="33585"/>
                    <a:pt x="18494" y="33516"/>
                    <a:pt x="25328" y="33475"/>
                  </a:cubicBezTo>
                  <a:cubicBezTo>
                    <a:pt x="25599" y="33475"/>
                    <a:pt x="26112" y="33709"/>
                    <a:pt x="26112" y="33814"/>
                  </a:cubicBezTo>
                  <a:lnTo>
                    <a:pt x="26699" y="33804"/>
                  </a:lnTo>
                  <a:cubicBezTo>
                    <a:pt x="26580" y="33612"/>
                    <a:pt x="26432" y="33429"/>
                    <a:pt x="26345" y="33223"/>
                  </a:cubicBezTo>
                  <a:cubicBezTo>
                    <a:pt x="26294" y="33099"/>
                    <a:pt x="26345" y="32933"/>
                    <a:pt x="26349" y="32787"/>
                  </a:cubicBezTo>
                  <a:cubicBezTo>
                    <a:pt x="26376" y="31687"/>
                    <a:pt x="26454" y="30592"/>
                    <a:pt x="26427" y="29491"/>
                  </a:cubicBezTo>
                  <a:cubicBezTo>
                    <a:pt x="26326" y="25646"/>
                    <a:pt x="26138" y="21801"/>
                    <a:pt x="26079" y="17955"/>
                  </a:cubicBezTo>
                  <a:cubicBezTo>
                    <a:pt x="26047" y="15576"/>
                    <a:pt x="26193" y="13193"/>
                    <a:pt x="26252" y="10809"/>
                  </a:cubicBezTo>
                  <a:cubicBezTo>
                    <a:pt x="26326" y="8077"/>
                    <a:pt x="26391" y="5351"/>
                    <a:pt x="26473" y="2618"/>
                  </a:cubicBezTo>
                  <a:cubicBezTo>
                    <a:pt x="26496" y="1802"/>
                    <a:pt x="26569" y="986"/>
                    <a:pt x="26620" y="180"/>
                  </a:cubicBezTo>
                  <a:cubicBezTo>
                    <a:pt x="22871" y="124"/>
                    <a:pt x="19164" y="0"/>
                    <a:pt x="15463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2221700" y="1740900"/>
              <a:ext cx="667850" cy="472800"/>
            </a:xfrm>
            <a:custGeom>
              <a:rect b="b" l="l" r="r" t="t"/>
              <a:pathLst>
                <a:path extrusionOk="0" h="18912" w="26714">
                  <a:moveTo>
                    <a:pt x="669" y="0"/>
                  </a:moveTo>
                  <a:cubicBezTo>
                    <a:pt x="535" y="188"/>
                    <a:pt x="389" y="371"/>
                    <a:pt x="270" y="568"/>
                  </a:cubicBezTo>
                  <a:cubicBezTo>
                    <a:pt x="228" y="636"/>
                    <a:pt x="256" y="747"/>
                    <a:pt x="251" y="838"/>
                  </a:cubicBezTo>
                  <a:cubicBezTo>
                    <a:pt x="174" y="6389"/>
                    <a:pt x="97" y="11940"/>
                    <a:pt x="19" y="17490"/>
                  </a:cubicBezTo>
                  <a:cubicBezTo>
                    <a:pt x="19" y="17742"/>
                    <a:pt x="0" y="18022"/>
                    <a:pt x="97" y="18247"/>
                  </a:cubicBezTo>
                  <a:cubicBezTo>
                    <a:pt x="179" y="18440"/>
                    <a:pt x="394" y="18678"/>
                    <a:pt x="583" y="18701"/>
                  </a:cubicBezTo>
                  <a:cubicBezTo>
                    <a:pt x="1376" y="18815"/>
                    <a:pt x="2182" y="18911"/>
                    <a:pt x="2989" y="18911"/>
                  </a:cubicBezTo>
                  <a:cubicBezTo>
                    <a:pt x="5587" y="18901"/>
                    <a:pt x="8187" y="18829"/>
                    <a:pt x="10789" y="18819"/>
                  </a:cubicBezTo>
                  <a:cubicBezTo>
                    <a:pt x="15827" y="18802"/>
                    <a:pt x="20869" y="18810"/>
                    <a:pt x="25906" y="18802"/>
                  </a:cubicBezTo>
                  <a:cubicBezTo>
                    <a:pt x="25986" y="18802"/>
                    <a:pt x="26074" y="18806"/>
                    <a:pt x="26161" y="18806"/>
                  </a:cubicBezTo>
                  <a:cubicBezTo>
                    <a:pt x="26429" y="18806"/>
                    <a:pt x="26692" y="18762"/>
                    <a:pt x="26713" y="18402"/>
                  </a:cubicBezTo>
                  <a:lnTo>
                    <a:pt x="26713" y="18398"/>
                  </a:lnTo>
                  <a:cubicBezTo>
                    <a:pt x="26713" y="18293"/>
                    <a:pt x="26200" y="18059"/>
                    <a:pt x="25928" y="18058"/>
                  </a:cubicBezTo>
                  <a:cubicBezTo>
                    <a:pt x="19095" y="18100"/>
                    <a:pt x="12260" y="18169"/>
                    <a:pt x="5426" y="18214"/>
                  </a:cubicBezTo>
                  <a:cubicBezTo>
                    <a:pt x="5334" y="18214"/>
                    <a:pt x="5242" y="18215"/>
                    <a:pt x="5150" y="18215"/>
                  </a:cubicBezTo>
                  <a:cubicBezTo>
                    <a:pt x="3762" y="18215"/>
                    <a:pt x="2373" y="18148"/>
                    <a:pt x="971" y="18118"/>
                  </a:cubicBezTo>
                  <a:cubicBezTo>
                    <a:pt x="971" y="17431"/>
                    <a:pt x="962" y="16862"/>
                    <a:pt x="971" y="16299"/>
                  </a:cubicBezTo>
                  <a:cubicBezTo>
                    <a:pt x="1021" y="12527"/>
                    <a:pt x="1086" y="8749"/>
                    <a:pt x="1113" y="4977"/>
                  </a:cubicBezTo>
                  <a:cubicBezTo>
                    <a:pt x="1127" y="3511"/>
                    <a:pt x="1077" y="2049"/>
                    <a:pt x="1017" y="581"/>
                  </a:cubicBezTo>
                  <a:cubicBezTo>
                    <a:pt x="1008" y="385"/>
                    <a:pt x="788" y="196"/>
                    <a:pt x="6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2785800" y="1931375"/>
              <a:ext cx="80250" cy="83275"/>
            </a:xfrm>
            <a:custGeom>
              <a:rect b="b" l="l" r="r" t="t"/>
              <a:pathLst>
                <a:path extrusionOk="0" h="3331" w="3210">
                  <a:moveTo>
                    <a:pt x="1362" y="663"/>
                  </a:moveTo>
                  <a:cubicBezTo>
                    <a:pt x="1431" y="677"/>
                    <a:pt x="1505" y="690"/>
                    <a:pt x="1577" y="705"/>
                  </a:cubicBezTo>
                  <a:cubicBezTo>
                    <a:pt x="1783" y="952"/>
                    <a:pt x="2059" y="1176"/>
                    <a:pt x="2174" y="1460"/>
                  </a:cubicBezTo>
                  <a:cubicBezTo>
                    <a:pt x="2273" y="1694"/>
                    <a:pt x="2269" y="2194"/>
                    <a:pt x="2164" y="2245"/>
                  </a:cubicBezTo>
                  <a:cubicBezTo>
                    <a:pt x="2006" y="2315"/>
                    <a:pt x="1811" y="2351"/>
                    <a:pt x="1618" y="2351"/>
                  </a:cubicBezTo>
                  <a:cubicBezTo>
                    <a:pt x="1475" y="2351"/>
                    <a:pt x="1334" y="2331"/>
                    <a:pt x="1211" y="2291"/>
                  </a:cubicBezTo>
                  <a:cubicBezTo>
                    <a:pt x="1045" y="2235"/>
                    <a:pt x="872" y="1850"/>
                    <a:pt x="908" y="1648"/>
                  </a:cubicBezTo>
                  <a:cubicBezTo>
                    <a:pt x="973" y="1305"/>
                    <a:pt x="1202" y="993"/>
                    <a:pt x="1362" y="663"/>
                  </a:cubicBezTo>
                  <a:close/>
                  <a:moveTo>
                    <a:pt x="1401" y="1"/>
                  </a:moveTo>
                  <a:cubicBezTo>
                    <a:pt x="1162" y="1"/>
                    <a:pt x="939" y="126"/>
                    <a:pt x="697" y="420"/>
                  </a:cubicBezTo>
                  <a:cubicBezTo>
                    <a:pt x="386" y="800"/>
                    <a:pt x="171" y="1345"/>
                    <a:pt x="111" y="1840"/>
                  </a:cubicBezTo>
                  <a:cubicBezTo>
                    <a:pt x="1" y="2706"/>
                    <a:pt x="771" y="3325"/>
                    <a:pt x="1816" y="3331"/>
                  </a:cubicBezTo>
                  <a:cubicBezTo>
                    <a:pt x="1819" y="3331"/>
                    <a:pt x="1823" y="3331"/>
                    <a:pt x="1826" y="3331"/>
                  </a:cubicBezTo>
                  <a:cubicBezTo>
                    <a:pt x="2677" y="3331"/>
                    <a:pt x="3209" y="2776"/>
                    <a:pt x="3205" y="1603"/>
                  </a:cubicBezTo>
                  <a:cubicBezTo>
                    <a:pt x="3200" y="1195"/>
                    <a:pt x="2824" y="755"/>
                    <a:pt x="2247" y="359"/>
                  </a:cubicBezTo>
                  <a:cubicBezTo>
                    <a:pt x="1919" y="137"/>
                    <a:pt x="1651" y="1"/>
                    <a:pt x="14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2771825" y="1693575"/>
              <a:ext cx="71300" cy="91875"/>
            </a:xfrm>
            <a:custGeom>
              <a:rect b="b" l="l" r="r" t="t"/>
              <a:pathLst>
                <a:path extrusionOk="0" h="3675" w="2852">
                  <a:moveTo>
                    <a:pt x="1137" y="334"/>
                  </a:moveTo>
                  <a:cubicBezTo>
                    <a:pt x="2090" y="939"/>
                    <a:pt x="2195" y="1970"/>
                    <a:pt x="1517" y="2617"/>
                  </a:cubicBezTo>
                  <a:cubicBezTo>
                    <a:pt x="1404" y="2724"/>
                    <a:pt x="1288" y="2786"/>
                    <a:pt x="1193" y="2786"/>
                  </a:cubicBezTo>
                  <a:cubicBezTo>
                    <a:pt x="1079" y="2786"/>
                    <a:pt x="998" y="2695"/>
                    <a:pt x="995" y="2483"/>
                  </a:cubicBezTo>
                  <a:cubicBezTo>
                    <a:pt x="990" y="1796"/>
                    <a:pt x="1082" y="1104"/>
                    <a:pt x="1137" y="334"/>
                  </a:cubicBezTo>
                  <a:close/>
                  <a:moveTo>
                    <a:pt x="1499" y="0"/>
                  </a:moveTo>
                  <a:cubicBezTo>
                    <a:pt x="1106" y="0"/>
                    <a:pt x="714" y="137"/>
                    <a:pt x="592" y="394"/>
                  </a:cubicBezTo>
                  <a:cubicBezTo>
                    <a:pt x="225" y="1159"/>
                    <a:pt x="1" y="1965"/>
                    <a:pt x="243" y="2832"/>
                  </a:cubicBezTo>
                  <a:cubicBezTo>
                    <a:pt x="398" y="3373"/>
                    <a:pt x="777" y="3674"/>
                    <a:pt x="1209" y="3674"/>
                  </a:cubicBezTo>
                  <a:cubicBezTo>
                    <a:pt x="1450" y="3674"/>
                    <a:pt x="1708" y="3580"/>
                    <a:pt x="1953" y="3381"/>
                  </a:cubicBezTo>
                  <a:cubicBezTo>
                    <a:pt x="2502" y="2933"/>
                    <a:pt x="2805" y="2342"/>
                    <a:pt x="2851" y="1370"/>
                  </a:cubicBezTo>
                  <a:cubicBezTo>
                    <a:pt x="2755" y="1159"/>
                    <a:pt x="2622" y="691"/>
                    <a:pt x="2352" y="325"/>
                  </a:cubicBezTo>
                  <a:cubicBezTo>
                    <a:pt x="2187" y="105"/>
                    <a:pt x="1843" y="0"/>
                    <a:pt x="14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2278850" y="2649250"/>
              <a:ext cx="556950" cy="60275"/>
            </a:xfrm>
            <a:custGeom>
              <a:rect b="b" l="l" r="r" t="t"/>
              <a:pathLst>
                <a:path extrusionOk="0" h="2411" w="22278">
                  <a:moveTo>
                    <a:pt x="16611" y="0"/>
                  </a:moveTo>
                  <a:cubicBezTo>
                    <a:pt x="16099" y="0"/>
                    <a:pt x="15586" y="113"/>
                    <a:pt x="15053" y="335"/>
                  </a:cubicBezTo>
                  <a:cubicBezTo>
                    <a:pt x="14748" y="460"/>
                    <a:pt x="14374" y="543"/>
                    <a:pt x="14022" y="543"/>
                  </a:cubicBezTo>
                  <a:cubicBezTo>
                    <a:pt x="13825" y="543"/>
                    <a:pt x="13634" y="517"/>
                    <a:pt x="13468" y="458"/>
                  </a:cubicBezTo>
                  <a:cubicBezTo>
                    <a:pt x="13007" y="297"/>
                    <a:pt x="12563" y="215"/>
                    <a:pt x="12132" y="215"/>
                  </a:cubicBezTo>
                  <a:cubicBezTo>
                    <a:pt x="11504" y="215"/>
                    <a:pt x="10902" y="390"/>
                    <a:pt x="10309" y="752"/>
                  </a:cubicBezTo>
                  <a:cubicBezTo>
                    <a:pt x="9709" y="1118"/>
                    <a:pt x="9132" y="1331"/>
                    <a:pt x="8563" y="1331"/>
                  </a:cubicBezTo>
                  <a:cubicBezTo>
                    <a:pt x="7959" y="1331"/>
                    <a:pt x="7366" y="1090"/>
                    <a:pt x="6766" y="535"/>
                  </a:cubicBezTo>
                  <a:cubicBezTo>
                    <a:pt x="6399" y="194"/>
                    <a:pt x="5977" y="42"/>
                    <a:pt x="5534" y="42"/>
                  </a:cubicBezTo>
                  <a:cubicBezTo>
                    <a:pt x="5163" y="42"/>
                    <a:pt x="4779" y="148"/>
                    <a:pt x="4401" y="338"/>
                  </a:cubicBezTo>
                  <a:cubicBezTo>
                    <a:pt x="3956" y="563"/>
                    <a:pt x="3516" y="779"/>
                    <a:pt x="3076" y="1008"/>
                  </a:cubicBezTo>
                  <a:cubicBezTo>
                    <a:pt x="2648" y="1229"/>
                    <a:pt x="2229" y="1375"/>
                    <a:pt x="1818" y="1375"/>
                  </a:cubicBezTo>
                  <a:cubicBezTo>
                    <a:pt x="1402" y="1375"/>
                    <a:pt x="993" y="1225"/>
                    <a:pt x="592" y="851"/>
                  </a:cubicBezTo>
                  <a:cubicBezTo>
                    <a:pt x="545" y="806"/>
                    <a:pt x="469" y="794"/>
                    <a:pt x="380" y="794"/>
                  </a:cubicBezTo>
                  <a:cubicBezTo>
                    <a:pt x="275" y="794"/>
                    <a:pt x="153" y="812"/>
                    <a:pt x="46" y="812"/>
                  </a:cubicBezTo>
                  <a:cubicBezTo>
                    <a:pt x="34" y="812"/>
                    <a:pt x="22" y="811"/>
                    <a:pt x="10" y="811"/>
                  </a:cubicBezTo>
                  <a:lnTo>
                    <a:pt x="10" y="811"/>
                  </a:lnTo>
                  <a:cubicBezTo>
                    <a:pt x="33" y="994"/>
                    <a:pt x="1" y="1214"/>
                    <a:pt x="88" y="1360"/>
                  </a:cubicBezTo>
                  <a:cubicBezTo>
                    <a:pt x="450" y="1956"/>
                    <a:pt x="1153" y="2317"/>
                    <a:pt x="1888" y="2317"/>
                  </a:cubicBezTo>
                  <a:cubicBezTo>
                    <a:pt x="2091" y="2317"/>
                    <a:pt x="2297" y="2289"/>
                    <a:pt x="2498" y="2231"/>
                  </a:cubicBezTo>
                  <a:cubicBezTo>
                    <a:pt x="2971" y="2098"/>
                    <a:pt x="3471" y="1947"/>
                    <a:pt x="3869" y="1677"/>
                  </a:cubicBezTo>
                  <a:cubicBezTo>
                    <a:pt x="4404" y="1311"/>
                    <a:pt x="4909" y="1115"/>
                    <a:pt x="5405" y="1115"/>
                  </a:cubicBezTo>
                  <a:cubicBezTo>
                    <a:pt x="5947" y="1115"/>
                    <a:pt x="6477" y="1350"/>
                    <a:pt x="7018" y="1855"/>
                  </a:cubicBezTo>
                  <a:cubicBezTo>
                    <a:pt x="7437" y="2244"/>
                    <a:pt x="7919" y="2410"/>
                    <a:pt x="8423" y="2410"/>
                  </a:cubicBezTo>
                  <a:cubicBezTo>
                    <a:pt x="8791" y="2410"/>
                    <a:pt x="9171" y="2322"/>
                    <a:pt x="9549" y="2166"/>
                  </a:cubicBezTo>
                  <a:cubicBezTo>
                    <a:pt x="10177" y="1910"/>
                    <a:pt x="10768" y="1562"/>
                    <a:pt x="11400" y="1337"/>
                  </a:cubicBezTo>
                  <a:cubicBezTo>
                    <a:pt x="11646" y="1250"/>
                    <a:pt x="11944" y="1172"/>
                    <a:pt x="12211" y="1172"/>
                  </a:cubicBezTo>
                  <a:cubicBezTo>
                    <a:pt x="12338" y="1172"/>
                    <a:pt x="12457" y="1189"/>
                    <a:pt x="12561" y="1232"/>
                  </a:cubicBezTo>
                  <a:cubicBezTo>
                    <a:pt x="13040" y="1430"/>
                    <a:pt x="13504" y="1512"/>
                    <a:pt x="13961" y="1512"/>
                  </a:cubicBezTo>
                  <a:cubicBezTo>
                    <a:pt x="14636" y="1512"/>
                    <a:pt x="15298" y="1333"/>
                    <a:pt x="15975" y="1085"/>
                  </a:cubicBezTo>
                  <a:cubicBezTo>
                    <a:pt x="16170" y="1012"/>
                    <a:pt x="16405" y="974"/>
                    <a:pt x="16639" y="974"/>
                  </a:cubicBezTo>
                  <a:cubicBezTo>
                    <a:pt x="16890" y="974"/>
                    <a:pt x="17141" y="1018"/>
                    <a:pt x="17341" y="1108"/>
                  </a:cubicBezTo>
                  <a:cubicBezTo>
                    <a:pt x="18181" y="1492"/>
                    <a:pt x="19034" y="1600"/>
                    <a:pt x="19896" y="1600"/>
                  </a:cubicBezTo>
                  <a:cubicBezTo>
                    <a:pt x="20446" y="1600"/>
                    <a:pt x="20998" y="1556"/>
                    <a:pt x="21553" y="1512"/>
                  </a:cubicBezTo>
                  <a:cubicBezTo>
                    <a:pt x="21755" y="1497"/>
                    <a:pt x="21947" y="1369"/>
                    <a:pt x="22277" y="1241"/>
                  </a:cubicBezTo>
                  <a:cubicBezTo>
                    <a:pt x="22029" y="1081"/>
                    <a:pt x="21937" y="975"/>
                    <a:pt x="21828" y="952"/>
                  </a:cubicBezTo>
                  <a:cubicBezTo>
                    <a:pt x="21186" y="834"/>
                    <a:pt x="20540" y="727"/>
                    <a:pt x="19893" y="628"/>
                  </a:cubicBezTo>
                  <a:cubicBezTo>
                    <a:pt x="19339" y="545"/>
                    <a:pt x="18725" y="596"/>
                    <a:pt x="18229" y="371"/>
                  </a:cubicBezTo>
                  <a:cubicBezTo>
                    <a:pt x="17677" y="123"/>
                    <a:pt x="17144" y="0"/>
                    <a:pt x="16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2722350" y="1442150"/>
              <a:ext cx="100025" cy="151650"/>
            </a:xfrm>
            <a:custGeom>
              <a:rect b="b" l="l" r="r" t="t"/>
              <a:pathLst>
                <a:path extrusionOk="0" h="6066" w="4001">
                  <a:moveTo>
                    <a:pt x="3653" y="0"/>
                  </a:moveTo>
                  <a:cubicBezTo>
                    <a:pt x="2586" y="147"/>
                    <a:pt x="1412" y="152"/>
                    <a:pt x="656" y="1289"/>
                  </a:cubicBezTo>
                  <a:lnTo>
                    <a:pt x="152" y="1174"/>
                  </a:lnTo>
                  <a:lnTo>
                    <a:pt x="152" y="1174"/>
                  </a:lnTo>
                  <a:cubicBezTo>
                    <a:pt x="260" y="1399"/>
                    <a:pt x="324" y="1641"/>
                    <a:pt x="344" y="1889"/>
                  </a:cubicBezTo>
                  <a:cubicBezTo>
                    <a:pt x="390" y="2461"/>
                    <a:pt x="1" y="2934"/>
                    <a:pt x="248" y="3589"/>
                  </a:cubicBezTo>
                  <a:cubicBezTo>
                    <a:pt x="500" y="4249"/>
                    <a:pt x="510" y="4525"/>
                    <a:pt x="1251" y="4579"/>
                  </a:cubicBezTo>
                  <a:cubicBezTo>
                    <a:pt x="1994" y="4634"/>
                    <a:pt x="2599" y="4905"/>
                    <a:pt x="2951" y="5602"/>
                  </a:cubicBezTo>
                  <a:cubicBezTo>
                    <a:pt x="2994" y="5683"/>
                    <a:pt x="3045" y="5760"/>
                    <a:pt x="3103" y="5831"/>
                  </a:cubicBezTo>
                  <a:cubicBezTo>
                    <a:pt x="3231" y="5986"/>
                    <a:pt x="3356" y="6066"/>
                    <a:pt x="3467" y="6066"/>
                  </a:cubicBezTo>
                  <a:cubicBezTo>
                    <a:pt x="3597" y="6066"/>
                    <a:pt x="3707" y="5955"/>
                    <a:pt x="3776" y="5730"/>
                  </a:cubicBezTo>
                  <a:cubicBezTo>
                    <a:pt x="3891" y="5354"/>
                    <a:pt x="4001" y="4941"/>
                    <a:pt x="3978" y="4552"/>
                  </a:cubicBezTo>
                  <a:cubicBezTo>
                    <a:pt x="3900" y="3044"/>
                    <a:pt x="3767" y="1536"/>
                    <a:pt x="365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2685200" y="1814825"/>
              <a:ext cx="103050" cy="90500"/>
            </a:xfrm>
            <a:custGeom>
              <a:rect b="b" l="l" r="r" t="t"/>
              <a:pathLst>
                <a:path extrusionOk="0" h="3620" w="4122">
                  <a:moveTo>
                    <a:pt x="2120" y="701"/>
                  </a:moveTo>
                  <a:cubicBezTo>
                    <a:pt x="2151" y="701"/>
                    <a:pt x="2181" y="705"/>
                    <a:pt x="2209" y="714"/>
                  </a:cubicBezTo>
                  <a:cubicBezTo>
                    <a:pt x="2576" y="828"/>
                    <a:pt x="2951" y="1301"/>
                    <a:pt x="3079" y="1695"/>
                  </a:cubicBezTo>
                  <a:cubicBezTo>
                    <a:pt x="3226" y="2157"/>
                    <a:pt x="2456" y="2759"/>
                    <a:pt x="1852" y="2767"/>
                  </a:cubicBezTo>
                  <a:cubicBezTo>
                    <a:pt x="1844" y="2767"/>
                    <a:pt x="1836" y="2767"/>
                    <a:pt x="1828" y="2767"/>
                  </a:cubicBezTo>
                  <a:cubicBezTo>
                    <a:pt x="1227" y="2767"/>
                    <a:pt x="813" y="2440"/>
                    <a:pt x="857" y="1938"/>
                  </a:cubicBezTo>
                  <a:cubicBezTo>
                    <a:pt x="880" y="1699"/>
                    <a:pt x="971" y="1397"/>
                    <a:pt x="1141" y="1264"/>
                  </a:cubicBezTo>
                  <a:cubicBezTo>
                    <a:pt x="1430" y="1033"/>
                    <a:pt x="1838" y="701"/>
                    <a:pt x="2120" y="701"/>
                  </a:cubicBezTo>
                  <a:close/>
                  <a:moveTo>
                    <a:pt x="2480" y="1"/>
                  </a:moveTo>
                  <a:cubicBezTo>
                    <a:pt x="2265" y="1"/>
                    <a:pt x="2045" y="86"/>
                    <a:pt x="1825" y="264"/>
                  </a:cubicBezTo>
                  <a:cubicBezTo>
                    <a:pt x="1760" y="315"/>
                    <a:pt x="1655" y="324"/>
                    <a:pt x="1568" y="338"/>
                  </a:cubicBezTo>
                  <a:cubicBezTo>
                    <a:pt x="527" y="517"/>
                    <a:pt x="1" y="1167"/>
                    <a:pt x="97" y="2162"/>
                  </a:cubicBezTo>
                  <a:cubicBezTo>
                    <a:pt x="179" y="3002"/>
                    <a:pt x="930" y="3620"/>
                    <a:pt x="1865" y="3620"/>
                  </a:cubicBezTo>
                  <a:cubicBezTo>
                    <a:pt x="1869" y="3620"/>
                    <a:pt x="1872" y="3620"/>
                    <a:pt x="1875" y="3620"/>
                  </a:cubicBezTo>
                  <a:cubicBezTo>
                    <a:pt x="2811" y="3620"/>
                    <a:pt x="3699" y="2919"/>
                    <a:pt x="3928" y="2002"/>
                  </a:cubicBezTo>
                  <a:cubicBezTo>
                    <a:pt x="4121" y="1236"/>
                    <a:pt x="3672" y="746"/>
                    <a:pt x="3168" y="302"/>
                  </a:cubicBezTo>
                  <a:cubicBezTo>
                    <a:pt x="2949" y="104"/>
                    <a:pt x="2718" y="1"/>
                    <a:pt x="24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2108725" y="1201400"/>
              <a:ext cx="82050" cy="78625"/>
            </a:xfrm>
            <a:custGeom>
              <a:rect b="b" l="l" r="r" t="t"/>
              <a:pathLst>
                <a:path extrusionOk="0" h="3145" w="3282">
                  <a:moveTo>
                    <a:pt x="1771" y="0"/>
                  </a:moveTo>
                  <a:cubicBezTo>
                    <a:pt x="1769" y="0"/>
                    <a:pt x="1767" y="0"/>
                    <a:pt x="1765" y="0"/>
                  </a:cubicBezTo>
                  <a:cubicBezTo>
                    <a:pt x="899" y="0"/>
                    <a:pt x="0" y="885"/>
                    <a:pt x="22" y="1716"/>
                  </a:cubicBezTo>
                  <a:cubicBezTo>
                    <a:pt x="41" y="2516"/>
                    <a:pt x="840" y="3145"/>
                    <a:pt x="1837" y="3145"/>
                  </a:cubicBezTo>
                  <a:cubicBezTo>
                    <a:pt x="1845" y="3145"/>
                    <a:pt x="1853" y="3145"/>
                    <a:pt x="1860" y="3145"/>
                  </a:cubicBezTo>
                  <a:cubicBezTo>
                    <a:pt x="2672" y="3136"/>
                    <a:pt x="3263" y="2558"/>
                    <a:pt x="3273" y="1774"/>
                  </a:cubicBezTo>
                  <a:cubicBezTo>
                    <a:pt x="3282" y="846"/>
                    <a:pt x="2570" y="0"/>
                    <a:pt x="177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2175750" y="1694925"/>
              <a:ext cx="44025" cy="21625"/>
            </a:xfrm>
            <a:custGeom>
              <a:rect b="b" l="l" r="r" t="t"/>
              <a:pathLst>
                <a:path extrusionOk="0" h="865" w="1761">
                  <a:moveTo>
                    <a:pt x="1760" y="1"/>
                  </a:moveTo>
                  <a:lnTo>
                    <a:pt x="1760" y="1"/>
                  </a:lnTo>
                  <a:cubicBezTo>
                    <a:pt x="1182" y="97"/>
                    <a:pt x="729" y="156"/>
                    <a:pt x="284" y="262"/>
                  </a:cubicBezTo>
                  <a:cubicBezTo>
                    <a:pt x="174" y="289"/>
                    <a:pt x="73" y="450"/>
                    <a:pt x="23" y="573"/>
                  </a:cubicBezTo>
                  <a:cubicBezTo>
                    <a:pt x="1" y="624"/>
                    <a:pt x="101" y="771"/>
                    <a:pt x="179" y="811"/>
                  </a:cubicBezTo>
                  <a:cubicBezTo>
                    <a:pt x="245" y="847"/>
                    <a:pt x="330" y="864"/>
                    <a:pt x="425" y="864"/>
                  </a:cubicBezTo>
                  <a:cubicBezTo>
                    <a:pt x="867" y="864"/>
                    <a:pt x="1546" y="505"/>
                    <a:pt x="17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2138625" y="1677825"/>
              <a:ext cx="35425" cy="20550"/>
            </a:xfrm>
            <a:custGeom>
              <a:rect b="b" l="l" r="r" t="t"/>
              <a:pathLst>
                <a:path extrusionOk="0" h="822" w="1417">
                  <a:moveTo>
                    <a:pt x="1113" y="0"/>
                  </a:moveTo>
                  <a:cubicBezTo>
                    <a:pt x="1108" y="0"/>
                    <a:pt x="1102" y="1"/>
                    <a:pt x="1097" y="1"/>
                  </a:cubicBezTo>
                  <a:cubicBezTo>
                    <a:pt x="798" y="61"/>
                    <a:pt x="496" y="144"/>
                    <a:pt x="211" y="262"/>
                  </a:cubicBezTo>
                  <a:cubicBezTo>
                    <a:pt x="111" y="304"/>
                    <a:pt x="1" y="492"/>
                    <a:pt x="14" y="593"/>
                  </a:cubicBezTo>
                  <a:cubicBezTo>
                    <a:pt x="24" y="680"/>
                    <a:pt x="216" y="740"/>
                    <a:pt x="335" y="822"/>
                  </a:cubicBezTo>
                  <a:cubicBezTo>
                    <a:pt x="661" y="708"/>
                    <a:pt x="963" y="630"/>
                    <a:pt x="1238" y="496"/>
                  </a:cubicBezTo>
                  <a:cubicBezTo>
                    <a:pt x="1329" y="451"/>
                    <a:pt x="1362" y="267"/>
                    <a:pt x="1417" y="144"/>
                  </a:cubicBezTo>
                  <a:cubicBezTo>
                    <a:pt x="1317" y="96"/>
                    <a:pt x="1206" y="0"/>
                    <a:pt x="11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569900" y="836375"/>
              <a:ext cx="596025" cy="670725"/>
            </a:xfrm>
            <a:custGeom>
              <a:rect b="b" l="l" r="r" t="t"/>
              <a:pathLst>
                <a:path extrusionOk="0" h="26829" w="23841">
                  <a:moveTo>
                    <a:pt x="19404" y="620"/>
                  </a:moveTo>
                  <a:cubicBezTo>
                    <a:pt x="19900" y="620"/>
                    <a:pt x="20410" y="751"/>
                    <a:pt x="20925" y="964"/>
                  </a:cubicBezTo>
                  <a:cubicBezTo>
                    <a:pt x="21392" y="1157"/>
                    <a:pt x="21873" y="1561"/>
                    <a:pt x="22107" y="1997"/>
                  </a:cubicBezTo>
                  <a:cubicBezTo>
                    <a:pt x="22314" y="2382"/>
                    <a:pt x="21562" y="3340"/>
                    <a:pt x="20984" y="3545"/>
                  </a:cubicBezTo>
                  <a:cubicBezTo>
                    <a:pt x="19999" y="3903"/>
                    <a:pt x="18992" y="4206"/>
                    <a:pt x="17958" y="4206"/>
                  </a:cubicBezTo>
                  <a:cubicBezTo>
                    <a:pt x="17626" y="4206"/>
                    <a:pt x="17292" y="4175"/>
                    <a:pt x="16955" y="4105"/>
                  </a:cubicBezTo>
                  <a:cubicBezTo>
                    <a:pt x="16571" y="4025"/>
                    <a:pt x="16205" y="3985"/>
                    <a:pt x="15856" y="3985"/>
                  </a:cubicBezTo>
                  <a:cubicBezTo>
                    <a:pt x="14455" y="3985"/>
                    <a:pt x="13335" y="4625"/>
                    <a:pt x="12413" y="5887"/>
                  </a:cubicBezTo>
                  <a:cubicBezTo>
                    <a:pt x="11591" y="7015"/>
                    <a:pt x="10446" y="7588"/>
                    <a:pt x="9041" y="7588"/>
                  </a:cubicBezTo>
                  <a:cubicBezTo>
                    <a:pt x="9013" y="7588"/>
                    <a:pt x="8985" y="7587"/>
                    <a:pt x="8957" y="7587"/>
                  </a:cubicBezTo>
                  <a:cubicBezTo>
                    <a:pt x="8774" y="7583"/>
                    <a:pt x="8591" y="7583"/>
                    <a:pt x="8407" y="7583"/>
                  </a:cubicBezTo>
                  <a:cubicBezTo>
                    <a:pt x="6542" y="7583"/>
                    <a:pt x="5258" y="8935"/>
                    <a:pt x="5547" y="10782"/>
                  </a:cubicBezTo>
                  <a:cubicBezTo>
                    <a:pt x="5708" y="11813"/>
                    <a:pt x="5451" y="12482"/>
                    <a:pt x="4662" y="13111"/>
                  </a:cubicBezTo>
                  <a:cubicBezTo>
                    <a:pt x="4351" y="13358"/>
                    <a:pt x="4140" y="13876"/>
                    <a:pt x="4103" y="14293"/>
                  </a:cubicBezTo>
                  <a:cubicBezTo>
                    <a:pt x="4021" y="15223"/>
                    <a:pt x="4309" y="16094"/>
                    <a:pt x="4887" y="16809"/>
                  </a:cubicBezTo>
                  <a:cubicBezTo>
                    <a:pt x="4406" y="16970"/>
                    <a:pt x="3966" y="17116"/>
                    <a:pt x="3522" y="17263"/>
                  </a:cubicBezTo>
                  <a:cubicBezTo>
                    <a:pt x="3464" y="17279"/>
                    <a:pt x="3401" y="17319"/>
                    <a:pt x="3349" y="17319"/>
                  </a:cubicBezTo>
                  <a:cubicBezTo>
                    <a:pt x="3339" y="17319"/>
                    <a:pt x="3329" y="17317"/>
                    <a:pt x="3320" y="17314"/>
                  </a:cubicBezTo>
                  <a:cubicBezTo>
                    <a:pt x="2426" y="16960"/>
                    <a:pt x="1473" y="16695"/>
                    <a:pt x="954" y="15755"/>
                  </a:cubicBezTo>
                  <a:cubicBezTo>
                    <a:pt x="583" y="15082"/>
                    <a:pt x="606" y="14600"/>
                    <a:pt x="1170" y="14082"/>
                  </a:cubicBezTo>
                  <a:cubicBezTo>
                    <a:pt x="1546" y="13739"/>
                    <a:pt x="1982" y="13454"/>
                    <a:pt x="2417" y="13194"/>
                  </a:cubicBezTo>
                  <a:cubicBezTo>
                    <a:pt x="3251" y="12698"/>
                    <a:pt x="3448" y="12244"/>
                    <a:pt x="3141" y="11323"/>
                  </a:cubicBezTo>
                  <a:cubicBezTo>
                    <a:pt x="3039" y="11030"/>
                    <a:pt x="2922" y="10743"/>
                    <a:pt x="2788" y="10462"/>
                  </a:cubicBezTo>
                  <a:cubicBezTo>
                    <a:pt x="2403" y="9656"/>
                    <a:pt x="2605" y="8977"/>
                    <a:pt x="3177" y="8348"/>
                  </a:cubicBezTo>
                  <a:cubicBezTo>
                    <a:pt x="3915" y="7538"/>
                    <a:pt x="4860" y="7138"/>
                    <a:pt x="5901" y="6905"/>
                  </a:cubicBezTo>
                  <a:cubicBezTo>
                    <a:pt x="6345" y="6804"/>
                    <a:pt x="6793" y="6713"/>
                    <a:pt x="7234" y="6593"/>
                  </a:cubicBezTo>
                  <a:cubicBezTo>
                    <a:pt x="8242" y="6314"/>
                    <a:pt x="8985" y="5741"/>
                    <a:pt x="9388" y="4732"/>
                  </a:cubicBezTo>
                  <a:cubicBezTo>
                    <a:pt x="9810" y="3688"/>
                    <a:pt x="10607" y="3110"/>
                    <a:pt x="11758" y="3068"/>
                  </a:cubicBezTo>
                  <a:cubicBezTo>
                    <a:pt x="12027" y="3056"/>
                    <a:pt x="12296" y="3042"/>
                    <a:pt x="12563" y="3042"/>
                  </a:cubicBezTo>
                  <a:cubicBezTo>
                    <a:pt x="12697" y="3042"/>
                    <a:pt x="12830" y="3046"/>
                    <a:pt x="12963" y="3055"/>
                  </a:cubicBezTo>
                  <a:cubicBezTo>
                    <a:pt x="13139" y="3067"/>
                    <a:pt x="13314" y="3073"/>
                    <a:pt x="13486" y="3073"/>
                  </a:cubicBezTo>
                  <a:cubicBezTo>
                    <a:pt x="15011" y="3073"/>
                    <a:pt x="16370" y="2593"/>
                    <a:pt x="17483" y="1469"/>
                  </a:cubicBezTo>
                  <a:cubicBezTo>
                    <a:pt x="18082" y="862"/>
                    <a:pt x="18730" y="620"/>
                    <a:pt x="19404" y="620"/>
                  </a:cubicBezTo>
                  <a:close/>
                  <a:moveTo>
                    <a:pt x="22776" y="2735"/>
                  </a:moveTo>
                  <a:cubicBezTo>
                    <a:pt x="23161" y="3418"/>
                    <a:pt x="23020" y="4283"/>
                    <a:pt x="22336" y="5063"/>
                  </a:cubicBezTo>
                  <a:cubicBezTo>
                    <a:pt x="21392" y="6149"/>
                    <a:pt x="20187" y="6824"/>
                    <a:pt x="18821" y="7204"/>
                  </a:cubicBezTo>
                  <a:cubicBezTo>
                    <a:pt x="16263" y="7914"/>
                    <a:pt x="13688" y="8547"/>
                    <a:pt x="11135" y="9285"/>
                  </a:cubicBezTo>
                  <a:cubicBezTo>
                    <a:pt x="10268" y="9537"/>
                    <a:pt x="9443" y="9964"/>
                    <a:pt x="8623" y="10362"/>
                  </a:cubicBezTo>
                  <a:cubicBezTo>
                    <a:pt x="7454" y="10926"/>
                    <a:pt x="6808" y="11957"/>
                    <a:pt x="6675" y="13181"/>
                  </a:cubicBezTo>
                  <a:cubicBezTo>
                    <a:pt x="6555" y="14272"/>
                    <a:pt x="6712" y="15390"/>
                    <a:pt x="6767" y="16500"/>
                  </a:cubicBezTo>
                  <a:cubicBezTo>
                    <a:pt x="6803" y="17255"/>
                    <a:pt x="6890" y="18012"/>
                    <a:pt x="6913" y="18773"/>
                  </a:cubicBezTo>
                  <a:cubicBezTo>
                    <a:pt x="6917" y="18906"/>
                    <a:pt x="6725" y="19043"/>
                    <a:pt x="6620" y="19176"/>
                  </a:cubicBezTo>
                  <a:cubicBezTo>
                    <a:pt x="6505" y="19075"/>
                    <a:pt x="6331" y="18993"/>
                    <a:pt x="6276" y="18864"/>
                  </a:cubicBezTo>
                  <a:cubicBezTo>
                    <a:pt x="5749" y="17627"/>
                    <a:pt x="5199" y="16399"/>
                    <a:pt x="4740" y="15134"/>
                  </a:cubicBezTo>
                  <a:cubicBezTo>
                    <a:pt x="4483" y="14428"/>
                    <a:pt x="4589" y="13759"/>
                    <a:pt x="5300" y="13245"/>
                  </a:cubicBezTo>
                  <a:cubicBezTo>
                    <a:pt x="6046" y="12705"/>
                    <a:pt x="6359" y="11967"/>
                    <a:pt x="6175" y="10986"/>
                  </a:cubicBezTo>
                  <a:cubicBezTo>
                    <a:pt x="6079" y="10463"/>
                    <a:pt x="6189" y="9849"/>
                    <a:pt x="6377" y="9335"/>
                  </a:cubicBezTo>
                  <a:cubicBezTo>
                    <a:pt x="6651" y="8597"/>
                    <a:pt x="7279" y="8208"/>
                    <a:pt x="8091" y="8180"/>
                  </a:cubicBezTo>
                  <a:cubicBezTo>
                    <a:pt x="8265" y="8174"/>
                    <a:pt x="8439" y="8173"/>
                    <a:pt x="8613" y="8173"/>
                  </a:cubicBezTo>
                  <a:cubicBezTo>
                    <a:pt x="8699" y="8173"/>
                    <a:pt x="8786" y="8173"/>
                    <a:pt x="8873" y="8173"/>
                  </a:cubicBezTo>
                  <a:cubicBezTo>
                    <a:pt x="8959" y="8173"/>
                    <a:pt x="9046" y="8173"/>
                    <a:pt x="9132" y="8172"/>
                  </a:cubicBezTo>
                  <a:cubicBezTo>
                    <a:pt x="10677" y="8153"/>
                    <a:pt x="11932" y="7539"/>
                    <a:pt x="12894" y="6329"/>
                  </a:cubicBezTo>
                  <a:cubicBezTo>
                    <a:pt x="13119" y="6045"/>
                    <a:pt x="13362" y="5765"/>
                    <a:pt x="13609" y="5499"/>
                  </a:cubicBezTo>
                  <a:cubicBezTo>
                    <a:pt x="14244" y="4822"/>
                    <a:pt x="14984" y="4613"/>
                    <a:pt x="15770" y="4613"/>
                  </a:cubicBezTo>
                  <a:cubicBezTo>
                    <a:pt x="16181" y="4613"/>
                    <a:pt x="16605" y="4670"/>
                    <a:pt x="17033" y="4747"/>
                  </a:cubicBezTo>
                  <a:cubicBezTo>
                    <a:pt x="17378" y="4808"/>
                    <a:pt x="17718" y="4836"/>
                    <a:pt x="18054" y="4836"/>
                  </a:cubicBezTo>
                  <a:cubicBezTo>
                    <a:pt x="19188" y="4836"/>
                    <a:pt x="20276" y="4520"/>
                    <a:pt x="21314" y="4078"/>
                  </a:cubicBezTo>
                  <a:cubicBezTo>
                    <a:pt x="21882" y="3839"/>
                    <a:pt x="22286" y="3202"/>
                    <a:pt x="22776" y="2735"/>
                  </a:cubicBezTo>
                  <a:close/>
                  <a:moveTo>
                    <a:pt x="19434" y="0"/>
                  </a:moveTo>
                  <a:cubicBezTo>
                    <a:pt x="18618" y="0"/>
                    <a:pt x="17847" y="271"/>
                    <a:pt x="17294" y="865"/>
                  </a:cubicBezTo>
                  <a:cubicBezTo>
                    <a:pt x="16228" y="2016"/>
                    <a:pt x="14878" y="2468"/>
                    <a:pt x="13382" y="2468"/>
                  </a:cubicBezTo>
                  <a:cubicBezTo>
                    <a:pt x="13186" y="2468"/>
                    <a:pt x="12989" y="2460"/>
                    <a:pt x="12789" y="2445"/>
                  </a:cubicBezTo>
                  <a:cubicBezTo>
                    <a:pt x="12732" y="2441"/>
                    <a:pt x="12674" y="2440"/>
                    <a:pt x="12617" y="2440"/>
                  </a:cubicBezTo>
                  <a:cubicBezTo>
                    <a:pt x="12519" y="2440"/>
                    <a:pt x="12420" y="2444"/>
                    <a:pt x="12322" y="2444"/>
                  </a:cubicBezTo>
                  <a:cubicBezTo>
                    <a:pt x="12276" y="2444"/>
                    <a:pt x="12230" y="2443"/>
                    <a:pt x="12184" y="2441"/>
                  </a:cubicBezTo>
                  <a:cubicBezTo>
                    <a:pt x="12110" y="2437"/>
                    <a:pt x="12036" y="2436"/>
                    <a:pt x="11963" y="2436"/>
                  </a:cubicBezTo>
                  <a:cubicBezTo>
                    <a:pt x="10444" y="2436"/>
                    <a:pt x="9371" y="3168"/>
                    <a:pt x="8737" y="4577"/>
                  </a:cubicBezTo>
                  <a:cubicBezTo>
                    <a:pt x="8448" y="5232"/>
                    <a:pt x="7944" y="5622"/>
                    <a:pt x="7294" y="5833"/>
                  </a:cubicBezTo>
                  <a:cubicBezTo>
                    <a:pt x="6894" y="5962"/>
                    <a:pt x="6482" y="6057"/>
                    <a:pt x="6069" y="6145"/>
                  </a:cubicBezTo>
                  <a:cubicBezTo>
                    <a:pt x="4814" y="6415"/>
                    <a:pt x="3644" y="6837"/>
                    <a:pt x="2727" y="7803"/>
                  </a:cubicBezTo>
                  <a:cubicBezTo>
                    <a:pt x="1890" y="8679"/>
                    <a:pt x="1683" y="9605"/>
                    <a:pt x="2146" y="10718"/>
                  </a:cubicBezTo>
                  <a:cubicBezTo>
                    <a:pt x="2256" y="10971"/>
                    <a:pt x="2375" y="11223"/>
                    <a:pt x="2466" y="11480"/>
                  </a:cubicBezTo>
                  <a:cubicBezTo>
                    <a:pt x="2687" y="12103"/>
                    <a:pt x="2613" y="12268"/>
                    <a:pt x="2050" y="12598"/>
                  </a:cubicBezTo>
                  <a:cubicBezTo>
                    <a:pt x="1688" y="12809"/>
                    <a:pt x="1316" y="13015"/>
                    <a:pt x="996" y="13281"/>
                  </a:cubicBezTo>
                  <a:cubicBezTo>
                    <a:pt x="66" y="14051"/>
                    <a:pt x="1" y="15811"/>
                    <a:pt x="817" y="16709"/>
                  </a:cubicBezTo>
                  <a:cubicBezTo>
                    <a:pt x="1390" y="17337"/>
                    <a:pt x="2091" y="17718"/>
                    <a:pt x="2770" y="17801"/>
                  </a:cubicBezTo>
                  <a:cubicBezTo>
                    <a:pt x="2742" y="18533"/>
                    <a:pt x="2586" y="19208"/>
                    <a:pt x="2720" y="19812"/>
                  </a:cubicBezTo>
                  <a:cubicBezTo>
                    <a:pt x="3067" y="21389"/>
                    <a:pt x="4300" y="22288"/>
                    <a:pt x="5978" y="22301"/>
                  </a:cubicBezTo>
                  <a:cubicBezTo>
                    <a:pt x="6332" y="22305"/>
                    <a:pt x="6515" y="22402"/>
                    <a:pt x="6597" y="22742"/>
                  </a:cubicBezTo>
                  <a:cubicBezTo>
                    <a:pt x="6895" y="23928"/>
                    <a:pt x="7235" y="25106"/>
                    <a:pt x="7482" y="26307"/>
                  </a:cubicBezTo>
                  <a:cubicBezTo>
                    <a:pt x="7555" y="26651"/>
                    <a:pt x="7670" y="26793"/>
                    <a:pt x="7931" y="26825"/>
                  </a:cubicBezTo>
                  <a:cubicBezTo>
                    <a:pt x="7967" y="26827"/>
                    <a:pt x="8003" y="26828"/>
                    <a:pt x="8039" y="26828"/>
                  </a:cubicBezTo>
                  <a:cubicBezTo>
                    <a:pt x="8075" y="26828"/>
                    <a:pt x="8111" y="26827"/>
                    <a:pt x="8147" y="26825"/>
                  </a:cubicBezTo>
                  <a:cubicBezTo>
                    <a:pt x="8206" y="25203"/>
                    <a:pt x="7944" y="23686"/>
                    <a:pt x="7160" y="22279"/>
                  </a:cubicBezTo>
                  <a:cubicBezTo>
                    <a:pt x="7073" y="22128"/>
                    <a:pt x="6930" y="21967"/>
                    <a:pt x="6775" y="21907"/>
                  </a:cubicBezTo>
                  <a:cubicBezTo>
                    <a:pt x="6193" y="21673"/>
                    <a:pt x="5607" y="21458"/>
                    <a:pt x="5007" y="21284"/>
                  </a:cubicBezTo>
                  <a:cubicBezTo>
                    <a:pt x="3993" y="20991"/>
                    <a:pt x="3512" y="20266"/>
                    <a:pt x="3356" y="19294"/>
                  </a:cubicBezTo>
                  <a:cubicBezTo>
                    <a:pt x="3219" y="18447"/>
                    <a:pt x="3760" y="17663"/>
                    <a:pt x="4498" y="17544"/>
                  </a:cubicBezTo>
                  <a:cubicBezTo>
                    <a:pt x="4558" y="17534"/>
                    <a:pt x="4613" y="17529"/>
                    <a:pt x="4665" y="17529"/>
                  </a:cubicBezTo>
                  <a:cubicBezTo>
                    <a:pt x="4881" y="17529"/>
                    <a:pt x="5026" y="17624"/>
                    <a:pt x="5125" y="17901"/>
                  </a:cubicBezTo>
                  <a:cubicBezTo>
                    <a:pt x="5300" y="18402"/>
                    <a:pt x="5529" y="18883"/>
                    <a:pt x="5771" y="19355"/>
                  </a:cubicBezTo>
                  <a:cubicBezTo>
                    <a:pt x="5958" y="19711"/>
                    <a:pt x="6267" y="19918"/>
                    <a:pt x="6668" y="19918"/>
                  </a:cubicBezTo>
                  <a:cubicBezTo>
                    <a:pt x="6700" y="19918"/>
                    <a:pt x="6733" y="19917"/>
                    <a:pt x="6766" y="19914"/>
                  </a:cubicBezTo>
                  <a:cubicBezTo>
                    <a:pt x="7239" y="19872"/>
                    <a:pt x="7458" y="19538"/>
                    <a:pt x="7605" y="19144"/>
                  </a:cubicBezTo>
                  <a:cubicBezTo>
                    <a:pt x="7664" y="18970"/>
                    <a:pt x="7742" y="18782"/>
                    <a:pt x="7725" y="18612"/>
                  </a:cubicBezTo>
                  <a:cubicBezTo>
                    <a:pt x="7632" y="17746"/>
                    <a:pt x="7632" y="16847"/>
                    <a:pt x="7380" y="16027"/>
                  </a:cubicBezTo>
                  <a:cubicBezTo>
                    <a:pt x="7079" y="15032"/>
                    <a:pt x="7069" y="14074"/>
                    <a:pt x="7298" y="13107"/>
                  </a:cubicBezTo>
                  <a:cubicBezTo>
                    <a:pt x="7481" y="12314"/>
                    <a:pt x="7794" y="11534"/>
                    <a:pt x="8564" y="11122"/>
                  </a:cubicBezTo>
                  <a:cubicBezTo>
                    <a:pt x="9398" y="10673"/>
                    <a:pt x="10241" y="10205"/>
                    <a:pt x="11139" y="9917"/>
                  </a:cubicBezTo>
                  <a:cubicBezTo>
                    <a:pt x="12546" y="9463"/>
                    <a:pt x="14008" y="9165"/>
                    <a:pt x="15438" y="8770"/>
                  </a:cubicBezTo>
                  <a:cubicBezTo>
                    <a:pt x="17395" y="8240"/>
                    <a:pt x="19412" y="7882"/>
                    <a:pt x="21181" y="6805"/>
                  </a:cubicBezTo>
                  <a:cubicBezTo>
                    <a:pt x="21539" y="6589"/>
                    <a:pt x="21888" y="6365"/>
                    <a:pt x="22241" y="6149"/>
                  </a:cubicBezTo>
                  <a:lnTo>
                    <a:pt x="22250" y="6140"/>
                  </a:lnTo>
                  <a:cubicBezTo>
                    <a:pt x="22433" y="5907"/>
                    <a:pt x="22626" y="5677"/>
                    <a:pt x="22813" y="5448"/>
                  </a:cubicBezTo>
                  <a:cubicBezTo>
                    <a:pt x="23478" y="4655"/>
                    <a:pt x="23840" y="3738"/>
                    <a:pt x="23464" y="2743"/>
                  </a:cubicBezTo>
                  <a:cubicBezTo>
                    <a:pt x="22826" y="1050"/>
                    <a:pt x="21042" y="0"/>
                    <a:pt x="194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2085225" y="1712475"/>
              <a:ext cx="62600" cy="23725"/>
            </a:xfrm>
            <a:custGeom>
              <a:rect b="b" l="l" r="r" t="t"/>
              <a:pathLst>
                <a:path extrusionOk="0" h="949" w="2504">
                  <a:moveTo>
                    <a:pt x="2118" y="0"/>
                  </a:moveTo>
                  <a:cubicBezTo>
                    <a:pt x="2114" y="0"/>
                    <a:pt x="2109" y="0"/>
                    <a:pt x="2105" y="1"/>
                  </a:cubicBezTo>
                  <a:cubicBezTo>
                    <a:pt x="1504" y="41"/>
                    <a:pt x="904" y="110"/>
                    <a:pt x="307" y="203"/>
                  </a:cubicBezTo>
                  <a:cubicBezTo>
                    <a:pt x="193" y="220"/>
                    <a:pt x="29" y="358"/>
                    <a:pt x="15" y="459"/>
                  </a:cubicBezTo>
                  <a:cubicBezTo>
                    <a:pt x="0" y="564"/>
                    <a:pt x="114" y="733"/>
                    <a:pt x="221" y="798"/>
                  </a:cubicBezTo>
                  <a:cubicBezTo>
                    <a:pt x="348" y="885"/>
                    <a:pt x="528" y="889"/>
                    <a:pt x="757" y="948"/>
                  </a:cubicBezTo>
                  <a:cubicBezTo>
                    <a:pt x="1214" y="839"/>
                    <a:pt x="1733" y="738"/>
                    <a:pt x="2232" y="582"/>
                  </a:cubicBezTo>
                  <a:cubicBezTo>
                    <a:pt x="2352" y="545"/>
                    <a:pt x="2415" y="334"/>
                    <a:pt x="2503" y="206"/>
                  </a:cubicBezTo>
                  <a:cubicBezTo>
                    <a:pt x="2375" y="135"/>
                    <a:pt x="2242" y="0"/>
                    <a:pt x="2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37250" y="2914175"/>
              <a:ext cx="298300" cy="72725"/>
            </a:xfrm>
            <a:custGeom>
              <a:rect b="b" l="l" r="r" t="t"/>
              <a:pathLst>
                <a:path extrusionOk="0" h="2909" w="11932">
                  <a:moveTo>
                    <a:pt x="3345" y="1"/>
                  </a:moveTo>
                  <a:cubicBezTo>
                    <a:pt x="3232" y="1"/>
                    <a:pt x="3115" y="9"/>
                    <a:pt x="2990" y="27"/>
                  </a:cubicBezTo>
                  <a:cubicBezTo>
                    <a:pt x="2004" y="164"/>
                    <a:pt x="1009" y="229"/>
                    <a:pt x="1" y="324"/>
                  </a:cubicBezTo>
                  <a:cubicBezTo>
                    <a:pt x="28" y="682"/>
                    <a:pt x="74" y="1062"/>
                    <a:pt x="92" y="1447"/>
                  </a:cubicBezTo>
                  <a:cubicBezTo>
                    <a:pt x="138" y="2625"/>
                    <a:pt x="298" y="2795"/>
                    <a:pt x="1499" y="2892"/>
                  </a:cubicBezTo>
                  <a:cubicBezTo>
                    <a:pt x="1619" y="2903"/>
                    <a:pt x="1739" y="2909"/>
                    <a:pt x="1859" y="2909"/>
                  </a:cubicBezTo>
                  <a:cubicBezTo>
                    <a:pt x="1941" y="2909"/>
                    <a:pt x="2023" y="2906"/>
                    <a:pt x="2104" y="2901"/>
                  </a:cubicBezTo>
                  <a:cubicBezTo>
                    <a:pt x="4057" y="2772"/>
                    <a:pt x="6009" y="2653"/>
                    <a:pt x="7961" y="2506"/>
                  </a:cubicBezTo>
                  <a:cubicBezTo>
                    <a:pt x="9286" y="2406"/>
                    <a:pt x="10607" y="2259"/>
                    <a:pt x="11926" y="2131"/>
                  </a:cubicBezTo>
                  <a:cubicBezTo>
                    <a:pt x="11926" y="2076"/>
                    <a:pt x="11932" y="2025"/>
                    <a:pt x="11932" y="1971"/>
                  </a:cubicBezTo>
                  <a:cubicBezTo>
                    <a:pt x="11762" y="1924"/>
                    <a:pt x="11592" y="1860"/>
                    <a:pt x="11419" y="1828"/>
                  </a:cubicBezTo>
                  <a:cubicBezTo>
                    <a:pt x="10104" y="1594"/>
                    <a:pt x="8783" y="1401"/>
                    <a:pt x="7477" y="1131"/>
                  </a:cubicBezTo>
                  <a:cubicBezTo>
                    <a:pt x="6459" y="921"/>
                    <a:pt x="5396" y="755"/>
                    <a:pt x="4483" y="307"/>
                  </a:cubicBezTo>
                  <a:cubicBezTo>
                    <a:pt x="4072" y="104"/>
                    <a:pt x="3734" y="1"/>
                    <a:pt x="334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125675" y="989875"/>
              <a:ext cx="700" cy="600"/>
            </a:xfrm>
            <a:custGeom>
              <a:rect b="b" l="l" r="r" t="t"/>
              <a:pathLst>
                <a:path extrusionOk="0" h="24" w="28">
                  <a:moveTo>
                    <a:pt x="19" y="0"/>
                  </a:moveTo>
                  <a:lnTo>
                    <a:pt x="10" y="9"/>
                  </a:lnTo>
                  <a:lnTo>
                    <a:pt x="0" y="19"/>
                  </a:lnTo>
                  <a:cubicBezTo>
                    <a:pt x="2" y="19"/>
                    <a:pt x="5" y="19"/>
                    <a:pt x="7" y="19"/>
                  </a:cubicBezTo>
                  <a:cubicBezTo>
                    <a:pt x="14" y="19"/>
                    <a:pt x="21" y="20"/>
                    <a:pt x="27" y="23"/>
                  </a:cubicBezTo>
                  <a:cubicBezTo>
                    <a:pt x="23" y="16"/>
                    <a:pt x="20" y="8"/>
                    <a:pt x="19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1917675" y="1282700"/>
              <a:ext cx="175100" cy="109500"/>
            </a:xfrm>
            <a:custGeom>
              <a:rect b="b" l="l" r="r" t="t"/>
              <a:pathLst>
                <a:path extrusionOk="0" h="4380" w="7004">
                  <a:moveTo>
                    <a:pt x="5618" y="820"/>
                  </a:moveTo>
                  <a:cubicBezTo>
                    <a:pt x="5743" y="820"/>
                    <a:pt x="5864" y="841"/>
                    <a:pt x="5951" y="896"/>
                  </a:cubicBezTo>
                  <a:cubicBezTo>
                    <a:pt x="6042" y="957"/>
                    <a:pt x="6010" y="1305"/>
                    <a:pt x="5951" y="1497"/>
                  </a:cubicBezTo>
                  <a:cubicBezTo>
                    <a:pt x="5575" y="2707"/>
                    <a:pt x="4388" y="3458"/>
                    <a:pt x="2870" y="3523"/>
                  </a:cubicBezTo>
                  <a:cubicBezTo>
                    <a:pt x="2472" y="3418"/>
                    <a:pt x="2045" y="3358"/>
                    <a:pt x="1674" y="3184"/>
                  </a:cubicBezTo>
                  <a:cubicBezTo>
                    <a:pt x="1435" y="3073"/>
                    <a:pt x="1124" y="2808"/>
                    <a:pt x="1115" y="2597"/>
                  </a:cubicBezTo>
                  <a:cubicBezTo>
                    <a:pt x="1106" y="2396"/>
                    <a:pt x="1408" y="2125"/>
                    <a:pt x="1637" y="1988"/>
                  </a:cubicBezTo>
                  <a:cubicBezTo>
                    <a:pt x="1927" y="1809"/>
                    <a:pt x="2274" y="1708"/>
                    <a:pt x="2605" y="1611"/>
                  </a:cubicBezTo>
                  <a:cubicBezTo>
                    <a:pt x="3500" y="1350"/>
                    <a:pt x="4392" y="1094"/>
                    <a:pt x="5295" y="860"/>
                  </a:cubicBezTo>
                  <a:cubicBezTo>
                    <a:pt x="5392" y="836"/>
                    <a:pt x="5507" y="820"/>
                    <a:pt x="5618" y="820"/>
                  </a:cubicBezTo>
                  <a:close/>
                  <a:moveTo>
                    <a:pt x="5778" y="0"/>
                  </a:moveTo>
                  <a:cubicBezTo>
                    <a:pt x="5705" y="0"/>
                    <a:pt x="5630" y="6"/>
                    <a:pt x="5552" y="17"/>
                  </a:cubicBezTo>
                  <a:cubicBezTo>
                    <a:pt x="5392" y="40"/>
                    <a:pt x="5231" y="90"/>
                    <a:pt x="5070" y="131"/>
                  </a:cubicBezTo>
                  <a:cubicBezTo>
                    <a:pt x="4227" y="351"/>
                    <a:pt x="3370" y="539"/>
                    <a:pt x="2535" y="805"/>
                  </a:cubicBezTo>
                  <a:cubicBezTo>
                    <a:pt x="1949" y="993"/>
                    <a:pt x="1344" y="1203"/>
                    <a:pt x="840" y="1542"/>
                  </a:cubicBezTo>
                  <a:cubicBezTo>
                    <a:pt x="1" y="2106"/>
                    <a:pt x="19" y="3156"/>
                    <a:pt x="890" y="3665"/>
                  </a:cubicBezTo>
                  <a:cubicBezTo>
                    <a:pt x="1486" y="4018"/>
                    <a:pt x="2192" y="4182"/>
                    <a:pt x="2710" y="4380"/>
                  </a:cubicBezTo>
                  <a:cubicBezTo>
                    <a:pt x="3429" y="4233"/>
                    <a:pt x="3961" y="4178"/>
                    <a:pt x="4461" y="4013"/>
                  </a:cubicBezTo>
                  <a:cubicBezTo>
                    <a:pt x="5749" y="3591"/>
                    <a:pt x="6555" y="2703"/>
                    <a:pt x="6835" y="1369"/>
                  </a:cubicBezTo>
                  <a:cubicBezTo>
                    <a:pt x="7003" y="570"/>
                    <a:pt x="6533" y="0"/>
                    <a:pt x="57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1982425" y="1069100"/>
              <a:ext cx="84250" cy="42025"/>
            </a:xfrm>
            <a:custGeom>
              <a:rect b="b" l="l" r="r" t="t"/>
              <a:pathLst>
                <a:path extrusionOk="0" h="1681" w="3370">
                  <a:moveTo>
                    <a:pt x="2160" y="1"/>
                  </a:moveTo>
                  <a:cubicBezTo>
                    <a:pt x="2150" y="1"/>
                    <a:pt x="2141" y="1"/>
                    <a:pt x="2133" y="2"/>
                  </a:cubicBezTo>
                  <a:cubicBezTo>
                    <a:pt x="1426" y="38"/>
                    <a:pt x="858" y="396"/>
                    <a:pt x="381" y="860"/>
                  </a:cubicBezTo>
                  <a:cubicBezTo>
                    <a:pt x="0" y="1226"/>
                    <a:pt x="189" y="1680"/>
                    <a:pt x="721" y="1680"/>
                  </a:cubicBezTo>
                  <a:cubicBezTo>
                    <a:pt x="736" y="1680"/>
                    <a:pt x="751" y="1681"/>
                    <a:pt x="765" y="1681"/>
                  </a:cubicBezTo>
                  <a:cubicBezTo>
                    <a:pt x="1305" y="1681"/>
                    <a:pt x="1863" y="1603"/>
                    <a:pt x="2389" y="1474"/>
                  </a:cubicBezTo>
                  <a:cubicBezTo>
                    <a:pt x="2815" y="1373"/>
                    <a:pt x="3370" y="1236"/>
                    <a:pt x="3269" y="626"/>
                  </a:cubicBezTo>
                  <a:cubicBezTo>
                    <a:pt x="3177" y="64"/>
                    <a:pt x="2646" y="44"/>
                    <a:pt x="2187" y="2"/>
                  </a:cubicBezTo>
                  <a:cubicBezTo>
                    <a:pt x="2178" y="1"/>
                    <a:pt x="2169" y="1"/>
                    <a:pt x="21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016475" y="1117875"/>
              <a:ext cx="48575" cy="57900"/>
            </a:xfrm>
            <a:custGeom>
              <a:rect b="b" l="l" r="r" t="t"/>
              <a:pathLst>
                <a:path extrusionOk="0" h="2316" w="1943">
                  <a:moveTo>
                    <a:pt x="655" y="0"/>
                  </a:moveTo>
                  <a:cubicBezTo>
                    <a:pt x="274" y="0"/>
                    <a:pt x="0" y="292"/>
                    <a:pt x="69" y="743"/>
                  </a:cubicBezTo>
                  <a:cubicBezTo>
                    <a:pt x="123" y="1095"/>
                    <a:pt x="280" y="1439"/>
                    <a:pt x="435" y="1765"/>
                  </a:cubicBezTo>
                  <a:cubicBezTo>
                    <a:pt x="562" y="2026"/>
                    <a:pt x="746" y="2315"/>
                    <a:pt x="1018" y="2315"/>
                  </a:cubicBezTo>
                  <a:cubicBezTo>
                    <a:pt x="1082" y="2315"/>
                    <a:pt x="1150" y="2300"/>
                    <a:pt x="1223" y="2264"/>
                  </a:cubicBezTo>
                  <a:cubicBezTo>
                    <a:pt x="1517" y="2123"/>
                    <a:pt x="1710" y="1755"/>
                    <a:pt x="1943" y="1490"/>
                  </a:cubicBezTo>
                  <a:cubicBezTo>
                    <a:pt x="1838" y="861"/>
                    <a:pt x="1458" y="260"/>
                    <a:pt x="985" y="68"/>
                  </a:cubicBezTo>
                  <a:cubicBezTo>
                    <a:pt x="871" y="22"/>
                    <a:pt x="759" y="0"/>
                    <a:pt x="6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1616900" y="1993400"/>
              <a:ext cx="427550" cy="104675"/>
            </a:xfrm>
            <a:custGeom>
              <a:rect b="b" l="l" r="r" t="t"/>
              <a:pathLst>
                <a:path extrusionOk="0" h="4187" w="17102">
                  <a:moveTo>
                    <a:pt x="556" y="1"/>
                  </a:moveTo>
                  <a:cubicBezTo>
                    <a:pt x="400" y="501"/>
                    <a:pt x="188" y="1106"/>
                    <a:pt x="38" y="1725"/>
                  </a:cubicBezTo>
                  <a:cubicBezTo>
                    <a:pt x="1" y="1885"/>
                    <a:pt x="110" y="2188"/>
                    <a:pt x="243" y="2256"/>
                  </a:cubicBezTo>
                  <a:cubicBezTo>
                    <a:pt x="775" y="2531"/>
                    <a:pt x="1325" y="2797"/>
                    <a:pt x="1898" y="2966"/>
                  </a:cubicBezTo>
                  <a:cubicBezTo>
                    <a:pt x="4195" y="3641"/>
                    <a:pt x="6555" y="3948"/>
                    <a:pt x="8939" y="4071"/>
                  </a:cubicBezTo>
                  <a:cubicBezTo>
                    <a:pt x="10671" y="4163"/>
                    <a:pt x="12412" y="4186"/>
                    <a:pt x="14150" y="4186"/>
                  </a:cubicBezTo>
                  <a:cubicBezTo>
                    <a:pt x="15117" y="4186"/>
                    <a:pt x="16079" y="4072"/>
                    <a:pt x="17101" y="4007"/>
                  </a:cubicBezTo>
                  <a:lnTo>
                    <a:pt x="17101" y="946"/>
                  </a:lnTo>
                  <a:cubicBezTo>
                    <a:pt x="15720" y="1120"/>
                    <a:pt x="14347" y="1192"/>
                    <a:pt x="12978" y="1192"/>
                  </a:cubicBezTo>
                  <a:cubicBezTo>
                    <a:pt x="8823" y="1192"/>
                    <a:pt x="4710" y="525"/>
                    <a:pt x="55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1374000" y="2078100"/>
              <a:ext cx="668375" cy="754250"/>
            </a:xfrm>
            <a:custGeom>
              <a:rect b="b" l="l" r="r" t="t"/>
              <a:pathLst>
                <a:path extrusionOk="0" h="30170" w="26735">
                  <a:moveTo>
                    <a:pt x="10217" y="1"/>
                  </a:moveTo>
                  <a:cubicBezTo>
                    <a:pt x="6843" y="9159"/>
                    <a:pt x="3437" y="18399"/>
                    <a:pt x="0" y="27722"/>
                  </a:cubicBezTo>
                  <a:cubicBezTo>
                    <a:pt x="1911" y="29116"/>
                    <a:pt x="4313" y="29303"/>
                    <a:pt x="6605" y="30170"/>
                  </a:cubicBezTo>
                  <a:cubicBezTo>
                    <a:pt x="8236" y="26796"/>
                    <a:pt x="9831" y="23501"/>
                    <a:pt x="11431" y="20191"/>
                  </a:cubicBezTo>
                  <a:cubicBezTo>
                    <a:pt x="10142" y="19797"/>
                    <a:pt x="9740" y="19261"/>
                    <a:pt x="9790" y="17982"/>
                  </a:cubicBezTo>
                  <a:cubicBezTo>
                    <a:pt x="9845" y="16648"/>
                    <a:pt x="10262" y="15437"/>
                    <a:pt x="11087" y="14370"/>
                  </a:cubicBezTo>
                  <a:cubicBezTo>
                    <a:pt x="11553" y="13765"/>
                    <a:pt x="12132" y="13436"/>
                    <a:pt x="12832" y="13436"/>
                  </a:cubicBezTo>
                  <a:cubicBezTo>
                    <a:pt x="12966" y="13436"/>
                    <a:pt x="13103" y="13448"/>
                    <a:pt x="13245" y="13472"/>
                  </a:cubicBezTo>
                  <a:cubicBezTo>
                    <a:pt x="13613" y="13535"/>
                    <a:pt x="13960" y="13710"/>
                    <a:pt x="14351" y="13847"/>
                  </a:cubicBezTo>
                  <a:cubicBezTo>
                    <a:pt x="14414" y="13710"/>
                    <a:pt x="14484" y="13544"/>
                    <a:pt x="14561" y="13380"/>
                  </a:cubicBezTo>
                  <a:cubicBezTo>
                    <a:pt x="15153" y="12119"/>
                    <a:pt x="15739" y="10859"/>
                    <a:pt x="16335" y="9603"/>
                  </a:cubicBezTo>
                  <a:cubicBezTo>
                    <a:pt x="16812" y="8594"/>
                    <a:pt x="17298" y="7591"/>
                    <a:pt x="17778" y="6587"/>
                  </a:cubicBezTo>
                  <a:cubicBezTo>
                    <a:pt x="18095" y="5927"/>
                    <a:pt x="18361" y="5239"/>
                    <a:pt x="18737" y="4616"/>
                  </a:cubicBezTo>
                  <a:cubicBezTo>
                    <a:pt x="18901" y="4341"/>
                    <a:pt x="19259" y="4080"/>
                    <a:pt x="19571" y="4015"/>
                  </a:cubicBezTo>
                  <a:cubicBezTo>
                    <a:pt x="20268" y="3878"/>
                    <a:pt x="20988" y="3856"/>
                    <a:pt x="21697" y="3810"/>
                  </a:cubicBezTo>
                  <a:cubicBezTo>
                    <a:pt x="22140" y="3779"/>
                    <a:pt x="22609" y="3685"/>
                    <a:pt x="23048" y="3685"/>
                  </a:cubicBezTo>
                  <a:cubicBezTo>
                    <a:pt x="23259" y="3685"/>
                    <a:pt x="23464" y="3707"/>
                    <a:pt x="23655" y="3768"/>
                  </a:cubicBezTo>
                  <a:cubicBezTo>
                    <a:pt x="23982" y="3874"/>
                    <a:pt x="24297" y="3915"/>
                    <a:pt x="24604" y="3915"/>
                  </a:cubicBezTo>
                  <a:cubicBezTo>
                    <a:pt x="25232" y="3915"/>
                    <a:pt x="25830" y="3744"/>
                    <a:pt x="26442" y="3599"/>
                  </a:cubicBezTo>
                  <a:cubicBezTo>
                    <a:pt x="26552" y="3572"/>
                    <a:pt x="26708" y="3425"/>
                    <a:pt x="26712" y="3324"/>
                  </a:cubicBezTo>
                  <a:cubicBezTo>
                    <a:pt x="26735" y="2714"/>
                    <a:pt x="26726" y="2104"/>
                    <a:pt x="26726" y="1504"/>
                  </a:cubicBezTo>
                  <a:lnTo>
                    <a:pt x="26726" y="1504"/>
                  </a:lnTo>
                  <a:cubicBezTo>
                    <a:pt x="25078" y="1633"/>
                    <a:pt x="23437" y="1709"/>
                    <a:pt x="21809" y="1709"/>
                  </a:cubicBezTo>
                  <a:cubicBezTo>
                    <a:pt x="17850" y="1709"/>
                    <a:pt x="13964" y="1257"/>
                    <a:pt x="10217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1636600" y="1891675"/>
              <a:ext cx="407050" cy="107575"/>
            </a:xfrm>
            <a:custGeom>
              <a:rect b="b" l="l" r="r" t="t"/>
              <a:pathLst>
                <a:path extrusionOk="0" h="4303" w="16282">
                  <a:moveTo>
                    <a:pt x="908" y="0"/>
                  </a:moveTo>
                  <a:cubicBezTo>
                    <a:pt x="610" y="1077"/>
                    <a:pt x="335" y="2077"/>
                    <a:pt x="0" y="3273"/>
                  </a:cubicBezTo>
                  <a:cubicBezTo>
                    <a:pt x="4105" y="3595"/>
                    <a:pt x="8111" y="4302"/>
                    <a:pt x="12153" y="4302"/>
                  </a:cubicBezTo>
                  <a:cubicBezTo>
                    <a:pt x="13523" y="4302"/>
                    <a:pt x="14898" y="4221"/>
                    <a:pt x="16281" y="4016"/>
                  </a:cubicBezTo>
                  <a:cubicBezTo>
                    <a:pt x="16240" y="3580"/>
                    <a:pt x="16204" y="3145"/>
                    <a:pt x="16157" y="2714"/>
                  </a:cubicBezTo>
                  <a:cubicBezTo>
                    <a:pt x="16107" y="2264"/>
                    <a:pt x="16057" y="1816"/>
                    <a:pt x="16006" y="1399"/>
                  </a:cubicBezTo>
                  <a:cubicBezTo>
                    <a:pt x="15440" y="1403"/>
                    <a:pt x="14875" y="1406"/>
                    <a:pt x="14311" y="1406"/>
                  </a:cubicBezTo>
                  <a:cubicBezTo>
                    <a:pt x="9787" y="1406"/>
                    <a:pt x="5313" y="1223"/>
                    <a:pt x="90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1981625" y="1215525"/>
              <a:ext cx="60875" cy="48925"/>
            </a:xfrm>
            <a:custGeom>
              <a:rect b="b" l="l" r="r" t="t"/>
              <a:pathLst>
                <a:path extrusionOk="0" h="1957" w="2435">
                  <a:moveTo>
                    <a:pt x="1140" y="1"/>
                  </a:moveTo>
                  <a:cubicBezTo>
                    <a:pt x="885" y="1"/>
                    <a:pt x="630" y="13"/>
                    <a:pt x="377" y="31"/>
                  </a:cubicBezTo>
                  <a:cubicBezTo>
                    <a:pt x="248" y="41"/>
                    <a:pt x="124" y="192"/>
                    <a:pt x="0" y="279"/>
                  </a:cubicBezTo>
                  <a:cubicBezTo>
                    <a:pt x="120" y="366"/>
                    <a:pt x="234" y="503"/>
                    <a:pt x="362" y="522"/>
                  </a:cubicBezTo>
                  <a:cubicBezTo>
                    <a:pt x="702" y="573"/>
                    <a:pt x="1046" y="567"/>
                    <a:pt x="1481" y="586"/>
                  </a:cubicBezTo>
                  <a:cubicBezTo>
                    <a:pt x="1243" y="920"/>
                    <a:pt x="1031" y="1154"/>
                    <a:pt x="903" y="1429"/>
                  </a:cubicBezTo>
                  <a:cubicBezTo>
                    <a:pt x="845" y="1566"/>
                    <a:pt x="945" y="1778"/>
                    <a:pt x="968" y="1957"/>
                  </a:cubicBezTo>
                  <a:cubicBezTo>
                    <a:pt x="1132" y="1919"/>
                    <a:pt x="1357" y="1942"/>
                    <a:pt x="1454" y="1842"/>
                  </a:cubicBezTo>
                  <a:cubicBezTo>
                    <a:pt x="1722" y="1547"/>
                    <a:pt x="1962" y="1225"/>
                    <a:pt x="2169" y="884"/>
                  </a:cubicBezTo>
                  <a:cubicBezTo>
                    <a:pt x="2434" y="439"/>
                    <a:pt x="2256" y="77"/>
                    <a:pt x="1742" y="26"/>
                  </a:cubicBezTo>
                  <a:cubicBezTo>
                    <a:pt x="1542" y="8"/>
                    <a:pt x="1341" y="1"/>
                    <a:pt x="11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1665250" y="1805275"/>
              <a:ext cx="368550" cy="99825"/>
            </a:xfrm>
            <a:custGeom>
              <a:rect b="b" l="l" r="r" t="t"/>
              <a:pathLst>
                <a:path extrusionOk="0" h="3993" w="14742">
                  <a:moveTo>
                    <a:pt x="1027" y="0"/>
                  </a:moveTo>
                  <a:cubicBezTo>
                    <a:pt x="675" y="953"/>
                    <a:pt x="335" y="1870"/>
                    <a:pt x="0" y="2779"/>
                  </a:cubicBezTo>
                  <a:cubicBezTo>
                    <a:pt x="4295" y="3746"/>
                    <a:pt x="8567" y="3992"/>
                    <a:pt x="12893" y="3992"/>
                  </a:cubicBezTo>
                  <a:cubicBezTo>
                    <a:pt x="13508" y="3992"/>
                    <a:pt x="14124" y="3987"/>
                    <a:pt x="14742" y="3978"/>
                  </a:cubicBezTo>
                  <a:cubicBezTo>
                    <a:pt x="14673" y="3177"/>
                    <a:pt x="14613" y="2493"/>
                    <a:pt x="14549" y="1761"/>
                  </a:cubicBezTo>
                  <a:cubicBezTo>
                    <a:pt x="13918" y="1761"/>
                    <a:pt x="13303" y="1792"/>
                    <a:pt x="12698" y="1792"/>
                  </a:cubicBezTo>
                  <a:cubicBezTo>
                    <a:pt x="12328" y="1792"/>
                    <a:pt x="11961" y="1780"/>
                    <a:pt x="11597" y="1742"/>
                  </a:cubicBezTo>
                  <a:cubicBezTo>
                    <a:pt x="9306" y="1504"/>
                    <a:pt x="7028" y="1170"/>
                    <a:pt x="4740" y="890"/>
                  </a:cubicBezTo>
                  <a:cubicBezTo>
                    <a:pt x="3480" y="738"/>
                    <a:pt x="2192" y="729"/>
                    <a:pt x="102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"/>
            <p:cNvSpPr/>
            <p:nvPr/>
          </p:nvSpPr>
          <p:spPr>
            <a:xfrm>
              <a:off x="1696650" y="1734125"/>
              <a:ext cx="330950" cy="94650"/>
            </a:xfrm>
            <a:custGeom>
              <a:rect b="b" l="l" r="r" t="t"/>
              <a:pathLst>
                <a:path extrusionOk="0" h="3786" w="13238">
                  <a:moveTo>
                    <a:pt x="546" y="0"/>
                  </a:moveTo>
                  <a:cubicBezTo>
                    <a:pt x="385" y="683"/>
                    <a:pt x="198" y="1462"/>
                    <a:pt x="0" y="2269"/>
                  </a:cubicBezTo>
                  <a:cubicBezTo>
                    <a:pt x="1686" y="2926"/>
                    <a:pt x="8994" y="3786"/>
                    <a:pt x="12043" y="3786"/>
                  </a:cubicBezTo>
                  <a:cubicBezTo>
                    <a:pt x="12609" y="3786"/>
                    <a:pt x="13029" y="3756"/>
                    <a:pt x="13238" y="3690"/>
                  </a:cubicBezTo>
                  <a:lnTo>
                    <a:pt x="13238" y="2141"/>
                  </a:lnTo>
                  <a:lnTo>
                    <a:pt x="12674" y="2140"/>
                  </a:lnTo>
                  <a:cubicBezTo>
                    <a:pt x="10593" y="2108"/>
                    <a:pt x="8507" y="2081"/>
                    <a:pt x="6427" y="2039"/>
                  </a:cubicBezTo>
                  <a:cubicBezTo>
                    <a:pt x="6174" y="2035"/>
                    <a:pt x="5840" y="2026"/>
                    <a:pt x="5693" y="1875"/>
                  </a:cubicBezTo>
                  <a:cubicBezTo>
                    <a:pt x="5111" y="1283"/>
                    <a:pt x="4323" y="1490"/>
                    <a:pt x="3667" y="1247"/>
                  </a:cubicBezTo>
                  <a:cubicBezTo>
                    <a:pt x="2613" y="867"/>
                    <a:pt x="1586" y="417"/>
                    <a:pt x="54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824425" y="2190850"/>
              <a:ext cx="217050" cy="708000"/>
            </a:xfrm>
            <a:custGeom>
              <a:rect b="b" l="l" r="r" t="t"/>
              <a:pathLst>
                <a:path extrusionOk="0" h="28320" w="8682">
                  <a:moveTo>
                    <a:pt x="8682" y="1"/>
                  </a:moveTo>
                  <a:lnTo>
                    <a:pt x="8682" y="1"/>
                  </a:lnTo>
                  <a:cubicBezTo>
                    <a:pt x="7650" y="56"/>
                    <a:pt x="6706" y="120"/>
                    <a:pt x="5761" y="148"/>
                  </a:cubicBezTo>
                  <a:cubicBezTo>
                    <a:pt x="5721" y="149"/>
                    <a:pt x="5681" y="149"/>
                    <a:pt x="5641" y="149"/>
                  </a:cubicBezTo>
                  <a:cubicBezTo>
                    <a:pt x="5194" y="149"/>
                    <a:pt x="4747" y="87"/>
                    <a:pt x="4302" y="87"/>
                  </a:cubicBezTo>
                  <a:cubicBezTo>
                    <a:pt x="4263" y="87"/>
                    <a:pt x="4223" y="87"/>
                    <a:pt x="4184" y="89"/>
                  </a:cubicBezTo>
                  <a:cubicBezTo>
                    <a:pt x="3782" y="96"/>
                    <a:pt x="3369" y="233"/>
                    <a:pt x="2980" y="233"/>
                  </a:cubicBezTo>
                  <a:cubicBezTo>
                    <a:pt x="2890" y="233"/>
                    <a:pt x="2800" y="225"/>
                    <a:pt x="2713" y="207"/>
                  </a:cubicBezTo>
                  <a:cubicBezTo>
                    <a:pt x="2574" y="179"/>
                    <a:pt x="2448" y="166"/>
                    <a:pt x="2333" y="166"/>
                  </a:cubicBezTo>
                  <a:cubicBezTo>
                    <a:pt x="1538" y="166"/>
                    <a:pt x="1266" y="791"/>
                    <a:pt x="1022" y="1467"/>
                  </a:cubicBezTo>
                  <a:cubicBezTo>
                    <a:pt x="912" y="1770"/>
                    <a:pt x="876" y="2110"/>
                    <a:pt x="857" y="2435"/>
                  </a:cubicBezTo>
                  <a:cubicBezTo>
                    <a:pt x="701" y="5236"/>
                    <a:pt x="577" y="8036"/>
                    <a:pt x="407" y="10832"/>
                  </a:cubicBezTo>
                  <a:cubicBezTo>
                    <a:pt x="60" y="16488"/>
                    <a:pt x="0" y="22153"/>
                    <a:pt x="119" y="27814"/>
                  </a:cubicBezTo>
                  <a:cubicBezTo>
                    <a:pt x="127" y="28147"/>
                    <a:pt x="219" y="28320"/>
                    <a:pt x="538" y="28320"/>
                  </a:cubicBezTo>
                  <a:cubicBezTo>
                    <a:pt x="554" y="28320"/>
                    <a:pt x="570" y="28319"/>
                    <a:pt x="586" y="28318"/>
                  </a:cubicBezTo>
                  <a:cubicBezTo>
                    <a:pt x="2132" y="28231"/>
                    <a:pt x="3671" y="28148"/>
                    <a:pt x="5111" y="28070"/>
                  </a:cubicBezTo>
                  <a:cubicBezTo>
                    <a:pt x="5661" y="24724"/>
                    <a:pt x="6188" y="21493"/>
                    <a:pt x="6715" y="18262"/>
                  </a:cubicBezTo>
                  <a:cubicBezTo>
                    <a:pt x="5198" y="17698"/>
                    <a:pt x="4368" y="16456"/>
                    <a:pt x="4456" y="14847"/>
                  </a:cubicBezTo>
                  <a:cubicBezTo>
                    <a:pt x="4580" y="12565"/>
                    <a:pt x="5684" y="11158"/>
                    <a:pt x="7828" y="10621"/>
                  </a:cubicBezTo>
                  <a:cubicBezTo>
                    <a:pt x="8112" y="7087"/>
                    <a:pt x="8398" y="3530"/>
                    <a:pt x="8682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889850" y="1564300"/>
              <a:ext cx="119075" cy="53200"/>
            </a:xfrm>
            <a:custGeom>
              <a:rect b="b" l="l" r="r" t="t"/>
              <a:pathLst>
                <a:path extrusionOk="0" h="2128" w="4763">
                  <a:moveTo>
                    <a:pt x="175" y="1"/>
                  </a:moveTo>
                  <a:cubicBezTo>
                    <a:pt x="19" y="1032"/>
                    <a:pt x="0" y="1160"/>
                    <a:pt x="894" y="1403"/>
                  </a:cubicBezTo>
                  <a:cubicBezTo>
                    <a:pt x="2118" y="1732"/>
                    <a:pt x="3387" y="1879"/>
                    <a:pt x="4763" y="2127"/>
                  </a:cubicBezTo>
                  <a:cubicBezTo>
                    <a:pt x="4634" y="1673"/>
                    <a:pt x="4580" y="1408"/>
                    <a:pt x="4479" y="1160"/>
                  </a:cubicBezTo>
                  <a:cubicBezTo>
                    <a:pt x="4418" y="1018"/>
                    <a:pt x="4290" y="834"/>
                    <a:pt x="4162" y="807"/>
                  </a:cubicBezTo>
                  <a:cubicBezTo>
                    <a:pt x="2851" y="523"/>
                    <a:pt x="1532" y="270"/>
                    <a:pt x="17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842525" y="1184300"/>
              <a:ext cx="45300" cy="61975"/>
            </a:xfrm>
            <a:custGeom>
              <a:rect b="b" l="l" r="r" t="t"/>
              <a:pathLst>
                <a:path extrusionOk="0" h="2479" w="1812">
                  <a:moveTo>
                    <a:pt x="630" y="0"/>
                  </a:moveTo>
                  <a:cubicBezTo>
                    <a:pt x="505" y="0"/>
                    <a:pt x="388" y="23"/>
                    <a:pt x="307" y="74"/>
                  </a:cubicBezTo>
                  <a:cubicBezTo>
                    <a:pt x="133" y="189"/>
                    <a:pt x="0" y="551"/>
                    <a:pt x="37" y="771"/>
                  </a:cubicBezTo>
                  <a:cubicBezTo>
                    <a:pt x="101" y="1170"/>
                    <a:pt x="276" y="1564"/>
                    <a:pt x="468" y="1931"/>
                  </a:cubicBezTo>
                  <a:cubicBezTo>
                    <a:pt x="603" y="2190"/>
                    <a:pt x="808" y="2479"/>
                    <a:pt x="1087" y="2479"/>
                  </a:cubicBezTo>
                  <a:cubicBezTo>
                    <a:pt x="1159" y="2479"/>
                    <a:pt x="1235" y="2460"/>
                    <a:pt x="1315" y="2417"/>
                  </a:cubicBezTo>
                  <a:cubicBezTo>
                    <a:pt x="1582" y="2275"/>
                    <a:pt x="1715" y="1881"/>
                    <a:pt x="1811" y="1738"/>
                  </a:cubicBezTo>
                  <a:cubicBezTo>
                    <a:pt x="1765" y="936"/>
                    <a:pt x="1618" y="381"/>
                    <a:pt x="1059" y="93"/>
                  </a:cubicBezTo>
                  <a:cubicBezTo>
                    <a:pt x="945" y="35"/>
                    <a:pt x="782" y="0"/>
                    <a:pt x="6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788350" y="1298350"/>
              <a:ext cx="82025" cy="80100"/>
            </a:xfrm>
            <a:custGeom>
              <a:rect b="b" l="l" r="r" t="t"/>
              <a:pathLst>
                <a:path extrusionOk="0" h="3204" w="3281">
                  <a:moveTo>
                    <a:pt x="1551" y="0"/>
                  </a:moveTo>
                  <a:cubicBezTo>
                    <a:pt x="1542" y="0"/>
                    <a:pt x="1534" y="0"/>
                    <a:pt x="1526" y="0"/>
                  </a:cubicBezTo>
                  <a:cubicBezTo>
                    <a:pt x="646" y="5"/>
                    <a:pt x="22" y="756"/>
                    <a:pt x="9" y="1819"/>
                  </a:cubicBezTo>
                  <a:cubicBezTo>
                    <a:pt x="0" y="2616"/>
                    <a:pt x="646" y="3203"/>
                    <a:pt x="1536" y="3203"/>
                  </a:cubicBezTo>
                  <a:cubicBezTo>
                    <a:pt x="2548" y="3199"/>
                    <a:pt x="3272" y="2512"/>
                    <a:pt x="3276" y="1545"/>
                  </a:cubicBezTo>
                  <a:cubicBezTo>
                    <a:pt x="3281" y="612"/>
                    <a:pt x="2595" y="0"/>
                    <a:pt x="155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787875" y="1139275"/>
              <a:ext cx="69350" cy="65075"/>
            </a:xfrm>
            <a:custGeom>
              <a:rect b="b" l="l" r="r" t="t"/>
              <a:pathLst>
                <a:path extrusionOk="0" h="2603" w="2774">
                  <a:moveTo>
                    <a:pt x="1902" y="1"/>
                  </a:moveTo>
                  <a:cubicBezTo>
                    <a:pt x="1040" y="1"/>
                    <a:pt x="0" y="1317"/>
                    <a:pt x="207" y="2137"/>
                  </a:cubicBezTo>
                  <a:cubicBezTo>
                    <a:pt x="276" y="2408"/>
                    <a:pt x="491" y="2603"/>
                    <a:pt x="705" y="2603"/>
                  </a:cubicBezTo>
                  <a:cubicBezTo>
                    <a:pt x="788" y="2603"/>
                    <a:pt x="870" y="2573"/>
                    <a:pt x="945" y="2508"/>
                  </a:cubicBezTo>
                  <a:cubicBezTo>
                    <a:pt x="1490" y="2037"/>
                    <a:pt x="2035" y="1536"/>
                    <a:pt x="2457" y="954"/>
                  </a:cubicBezTo>
                  <a:cubicBezTo>
                    <a:pt x="2773" y="519"/>
                    <a:pt x="2420" y="1"/>
                    <a:pt x="19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688050" y="1526225"/>
              <a:ext cx="195400" cy="233475"/>
            </a:xfrm>
            <a:custGeom>
              <a:rect b="b" l="l" r="r" t="t"/>
              <a:pathLst>
                <a:path extrusionOk="0" h="9339" w="7816">
                  <a:moveTo>
                    <a:pt x="2907" y="1"/>
                  </a:moveTo>
                  <a:cubicBezTo>
                    <a:pt x="2600" y="1"/>
                    <a:pt x="2311" y="123"/>
                    <a:pt x="2054" y="376"/>
                  </a:cubicBezTo>
                  <a:cubicBezTo>
                    <a:pt x="982" y="1422"/>
                    <a:pt x="454" y="2737"/>
                    <a:pt x="266" y="4177"/>
                  </a:cubicBezTo>
                  <a:cubicBezTo>
                    <a:pt x="1" y="6226"/>
                    <a:pt x="482" y="6922"/>
                    <a:pt x="2210" y="7940"/>
                  </a:cubicBezTo>
                  <a:cubicBezTo>
                    <a:pt x="3205" y="8527"/>
                    <a:pt x="4351" y="8861"/>
                    <a:pt x="5496" y="9338"/>
                  </a:cubicBezTo>
                  <a:cubicBezTo>
                    <a:pt x="6289" y="6730"/>
                    <a:pt x="7050" y="4200"/>
                    <a:pt x="7816" y="1684"/>
                  </a:cubicBezTo>
                  <a:cubicBezTo>
                    <a:pt x="7064" y="1363"/>
                    <a:pt x="6505" y="1092"/>
                    <a:pt x="5923" y="886"/>
                  </a:cubicBezTo>
                  <a:cubicBezTo>
                    <a:pt x="5043" y="579"/>
                    <a:pt x="4158" y="299"/>
                    <a:pt x="3260" y="52"/>
                  </a:cubicBezTo>
                  <a:cubicBezTo>
                    <a:pt x="3140" y="18"/>
                    <a:pt x="3022" y="1"/>
                    <a:pt x="2907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363200" y="2803350"/>
              <a:ext cx="237325" cy="176700"/>
            </a:xfrm>
            <a:custGeom>
              <a:rect b="b" l="l" r="r" t="t"/>
              <a:pathLst>
                <a:path extrusionOk="0" h="7068" w="9493">
                  <a:moveTo>
                    <a:pt x="729" y="0"/>
                  </a:moveTo>
                  <a:cubicBezTo>
                    <a:pt x="542" y="701"/>
                    <a:pt x="349" y="1513"/>
                    <a:pt x="106" y="2310"/>
                  </a:cubicBezTo>
                  <a:cubicBezTo>
                    <a:pt x="1" y="2668"/>
                    <a:pt x="37" y="2915"/>
                    <a:pt x="372" y="3089"/>
                  </a:cubicBezTo>
                  <a:cubicBezTo>
                    <a:pt x="1499" y="3690"/>
                    <a:pt x="2604" y="4327"/>
                    <a:pt x="3754" y="4872"/>
                  </a:cubicBezTo>
                  <a:cubicBezTo>
                    <a:pt x="4763" y="5348"/>
                    <a:pt x="5817" y="5725"/>
                    <a:pt x="6857" y="6128"/>
                  </a:cubicBezTo>
                  <a:cubicBezTo>
                    <a:pt x="7697" y="6454"/>
                    <a:pt x="8550" y="6756"/>
                    <a:pt x="9397" y="7067"/>
                  </a:cubicBezTo>
                  <a:cubicBezTo>
                    <a:pt x="9429" y="7008"/>
                    <a:pt x="9461" y="6953"/>
                    <a:pt x="9493" y="6894"/>
                  </a:cubicBezTo>
                  <a:cubicBezTo>
                    <a:pt x="8558" y="5968"/>
                    <a:pt x="7618" y="5051"/>
                    <a:pt x="6697" y="4116"/>
                  </a:cubicBezTo>
                  <a:cubicBezTo>
                    <a:pt x="5918" y="3328"/>
                    <a:pt x="5061" y="2594"/>
                    <a:pt x="4621" y="1526"/>
                  </a:cubicBezTo>
                  <a:cubicBezTo>
                    <a:pt x="4580" y="1425"/>
                    <a:pt x="4451" y="1334"/>
                    <a:pt x="4341" y="1297"/>
                  </a:cubicBezTo>
                  <a:cubicBezTo>
                    <a:pt x="3117" y="848"/>
                    <a:pt x="1884" y="413"/>
                    <a:pt x="729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9" name="Google Shape;739;p3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¿Qué son los valores ausentes ?</a:t>
            </a:r>
            <a:endParaRPr/>
          </a:p>
        </p:txBody>
      </p:sp>
      <p:sp>
        <p:nvSpPr>
          <p:cNvPr id="740" name="Google Shape;740;p3"/>
          <p:cNvSpPr txBox="1"/>
          <p:nvPr>
            <p:ph idx="1" type="subTitle"/>
          </p:nvPr>
        </p:nvSpPr>
        <p:spPr>
          <a:xfrm>
            <a:off x="999400" y="1505550"/>
            <a:ext cx="3494700" cy="26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Los datos faltantes se definen como valores no disponibles que serían útiles o significativos para el análisis de los resultados.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Hay muchos tipos de datos faltantes y muchas razones por las cuales pueden ocurrir.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 hay una buena manera de lidiar con missings. Existen diversas formas de imputarlos, si es que se ha tomado esa decisión.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4"/>
          <p:cNvGrpSpPr/>
          <p:nvPr/>
        </p:nvGrpSpPr>
        <p:grpSpPr>
          <a:xfrm>
            <a:off x="2008800" y="2020523"/>
            <a:ext cx="1901098" cy="2324526"/>
            <a:chOff x="1146625" y="2025923"/>
            <a:chExt cx="1901098" cy="2324526"/>
          </a:xfrm>
        </p:grpSpPr>
        <p:sp>
          <p:nvSpPr>
            <p:cNvPr id="746" name="Google Shape;746;p4"/>
            <p:cNvSpPr/>
            <p:nvPr/>
          </p:nvSpPr>
          <p:spPr>
            <a:xfrm>
              <a:off x="1146625" y="2025923"/>
              <a:ext cx="1901098" cy="2324526"/>
            </a:xfrm>
            <a:custGeom>
              <a:rect b="b" l="l" r="r" t="t"/>
              <a:pathLst>
                <a:path extrusionOk="0" h="81334" w="56030">
                  <a:moveTo>
                    <a:pt x="33260" y="1336"/>
                  </a:moveTo>
                  <a:cubicBezTo>
                    <a:pt x="33539" y="1336"/>
                    <a:pt x="33817" y="1370"/>
                    <a:pt x="34076" y="1387"/>
                  </a:cubicBezTo>
                  <a:cubicBezTo>
                    <a:pt x="34442" y="1411"/>
                    <a:pt x="34814" y="1418"/>
                    <a:pt x="35183" y="1418"/>
                  </a:cubicBezTo>
                  <a:cubicBezTo>
                    <a:pt x="35544" y="1418"/>
                    <a:pt x="35901" y="1411"/>
                    <a:pt x="36248" y="1409"/>
                  </a:cubicBezTo>
                  <a:cubicBezTo>
                    <a:pt x="36252" y="1409"/>
                    <a:pt x="36255" y="1409"/>
                    <a:pt x="36258" y="1409"/>
                  </a:cubicBezTo>
                  <a:cubicBezTo>
                    <a:pt x="36642" y="1409"/>
                    <a:pt x="37019" y="1563"/>
                    <a:pt x="37424" y="1563"/>
                  </a:cubicBezTo>
                  <a:cubicBezTo>
                    <a:pt x="37593" y="1563"/>
                    <a:pt x="37768" y="1536"/>
                    <a:pt x="37950" y="1460"/>
                  </a:cubicBezTo>
                  <a:cubicBezTo>
                    <a:pt x="38099" y="1398"/>
                    <a:pt x="38283" y="1367"/>
                    <a:pt x="38479" y="1367"/>
                  </a:cubicBezTo>
                  <a:cubicBezTo>
                    <a:pt x="38804" y="1367"/>
                    <a:pt x="39162" y="1454"/>
                    <a:pt x="39449" y="1632"/>
                  </a:cubicBezTo>
                  <a:cubicBezTo>
                    <a:pt x="39511" y="1671"/>
                    <a:pt x="39567" y="1684"/>
                    <a:pt x="39622" y="1684"/>
                  </a:cubicBezTo>
                  <a:cubicBezTo>
                    <a:pt x="39751" y="1684"/>
                    <a:pt x="39866" y="1608"/>
                    <a:pt x="39999" y="1608"/>
                  </a:cubicBezTo>
                  <a:cubicBezTo>
                    <a:pt x="40013" y="1608"/>
                    <a:pt x="40027" y="1609"/>
                    <a:pt x="40041" y="1610"/>
                  </a:cubicBezTo>
                  <a:cubicBezTo>
                    <a:pt x="41406" y="1781"/>
                    <a:pt x="42770" y="1956"/>
                    <a:pt x="44123" y="2195"/>
                  </a:cubicBezTo>
                  <a:cubicBezTo>
                    <a:pt x="44885" y="2330"/>
                    <a:pt x="45647" y="2473"/>
                    <a:pt x="46409" y="2603"/>
                  </a:cubicBezTo>
                  <a:cubicBezTo>
                    <a:pt x="47120" y="2725"/>
                    <a:pt x="47905" y="2785"/>
                    <a:pt x="48484" y="3303"/>
                  </a:cubicBezTo>
                  <a:cubicBezTo>
                    <a:pt x="48751" y="3541"/>
                    <a:pt x="49171" y="3490"/>
                    <a:pt x="49483" y="3737"/>
                  </a:cubicBezTo>
                  <a:cubicBezTo>
                    <a:pt x="50081" y="4210"/>
                    <a:pt x="50396" y="4821"/>
                    <a:pt x="50790" y="5416"/>
                  </a:cubicBezTo>
                  <a:cubicBezTo>
                    <a:pt x="51012" y="5750"/>
                    <a:pt x="51030" y="6218"/>
                    <a:pt x="51476" y="6445"/>
                  </a:cubicBezTo>
                  <a:cubicBezTo>
                    <a:pt x="51593" y="6505"/>
                    <a:pt x="51531" y="6690"/>
                    <a:pt x="51541" y="6821"/>
                  </a:cubicBezTo>
                  <a:cubicBezTo>
                    <a:pt x="51569" y="7195"/>
                    <a:pt x="51588" y="7555"/>
                    <a:pt x="51778" y="7924"/>
                  </a:cubicBezTo>
                  <a:cubicBezTo>
                    <a:pt x="51972" y="8300"/>
                    <a:pt x="51771" y="8758"/>
                    <a:pt x="51889" y="9199"/>
                  </a:cubicBezTo>
                  <a:cubicBezTo>
                    <a:pt x="52021" y="9696"/>
                    <a:pt x="52105" y="10221"/>
                    <a:pt x="52166" y="10743"/>
                  </a:cubicBezTo>
                  <a:cubicBezTo>
                    <a:pt x="52256" y="11520"/>
                    <a:pt x="52309" y="12297"/>
                    <a:pt x="52381" y="13074"/>
                  </a:cubicBezTo>
                  <a:cubicBezTo>
                    <a:pt x="52432" y="13630"/>
                    <a:pt x="52491" y="14190"/>
                    <a:pt x="52540" y="14742"/>
                  </a:cubicBezTo>
                  <a:cubicBezTo>
                    <a:pt x="52585" y="15263"/>
                    <a:pt x="52581" y="15798"/>
                    <a:pt x="52618" y="16329"/>
                  </a:cubicBezTo>
                  <a:cubicBezTo>
                    <a:pt x="52633" y="16551"/>
                    <a:pt x="52401" y="16651"/>
                    <a:pt x="52176" y="16651"/>
                  </a:cubicBezTo>
                  <a:cubicBezTo>
                    <a:pt x="52129" y="16651"/>
                    <a:pt x="52082" y="16646"/>
                    <a:pt x="52038" y="16638"/>
                  </a:cubicBezTo>
                  <a:cubicBezTo>
                    <a:pt x="51774" y="16586"/>
                    <a:pt x="51512" y="16568"/>
                    <a:pt x="51250" y="16568"/>
                  </a:cubicBezTo>
                  <a:cubicBezTo>
                    <a:pt x="50637" y="16568"/>
                    <a:pt x="50026" y="16667"/>
                    <a:pt x="49413" y="16667"/>
                  </a:cubicBezTo>
                  <a:cubicBezTo>
                    <a:pt x="49315" y="16667"/>
                    <a:pt x="49217" y="16664"/>
                    <a:pt x="49119" y="16659"/>
                  </a:cubicBezTo>
                  <a:cubicBezTo>
                    <a:pt x="49042" y="16654"/>
                    <a:pt x="48943" y="16635"/>
                    <a:pt x="48847" y="16635"/>
                  </a:cubicBezTo>
                  <a:cubicBezTo>
                    <a:pt x="48699" y="16635"/>
                    <a:pt x="48559" y="16680"/>
                    <a:pt x="48517" y="16893"/>
                  </a:cubicBezTo>
                  <a:cubicBezTo>
                    <a:pt x="48511" y="16918"/>
                    <a:pt x="48452" y="16955"/>
                    <a:pt x="48425" y="16955"/>
                  </a:cubicBezTo>
                  <a:cubicBezTo>
                    <a:pt x="48422" y="16955"/>
                    <a:pt x="48420" y="16955"/>
                    <a:pt x="48418" y="16954"/>
                  </a:cubicBezTo>
                  <a:cubicBezTo>
                    <a:pt x="48197" y="16876"/>
                    <a:pt x="47979" y="16846"/>
                    <a:pt x="47762" y="16846"/>
                  </a:cubicBezTo>
                  <a:cubicBezTo>
                    <a:pt x="47095" y="16846"/>
                    <a:pt x="46445" y="17131"/>
                    <a:pt x="45778" y="17162"/>
                  </a:cubicBezTo>
                  <a:cubicBezTo>
                    <a:pt x="44389" y="17225"/>
                    <a:pt x="42988" y="17165"/>
                    <a:pt x="41595" y="17309"/>
                  </a:cubicBezTo>
                  <a:cubicBezTo>
                    <a:pt x="41142" y="17356"/>
                    <a:pt x="40684" y="17371"/>
                    <a:pt x="40225" y="17371"/>
                  </a:cubicBezTo>
                  <a:cubicBezTo>
                    <a:pt x="39458" y="17371"/>
                    <a:pt x="38686" y="17330"/>
                    <a:pt x="37919" y="17330"/>
                  </a:cubicBezTo>
                  <a:cubicBezTo>
                    <a:pt x="37912" y="17330"/>
                    <a:pt x="37905" y="17330"/>
                    <a:pt x="37898" y="17330"/>
                  </a:cubicBezTo>
                  <a:cubicBezTo>
                    <a:pt x="37461" y="17330"/>
                    <a:pt x="37025" y="17351"/>
                    <a:pt x="36589" y="17352"/>
                  </a:cubicBezTo>
                  <a:cubicBezTo>
                    <a:pt x="36558" y="17352"/>
                    <a:pt x="36527" y="17352"/>
                    <a:pt x="36495" y="17352"/>
                  </a:cubicBezTo>
                  <a:cubicBezTo>
                    <a:pt x="35771" y="17352"/>
                    <a:pt x="35047" y="17344"/>
                    <a:pt x="34323" y="17344"/>
                  </a:cubicBezTo>
                  <a:cubicBezTo>
                    <a:pt x="33940" y="17344"/>
                    <a:pt x="33557" y="17346"/>
                    <a:pt x="33174" y="17353"/>
                  </a:cubicBezTo>
                  <a:cubicBezTo>
                    <a:pt x="32847" y="17360"/>
                    <a:pt x="32520" y="17362"/>
                    <a:pt x="32193" y="17362"/>
                  </a:cubicBezTo>
                  <a:cubicBezTo>
                    <a:pt x="31767" y="17362"/>
                    <a:pt x="31340" y="17359"/>
                    <a:pt x="30915" y="17359"/>
                  </a:cubicBezTo>
                  <a:cubicBezTo>
                    <a:pt x="30386" y="17359"/>
                    <a:pt x="29859" y="17364"/>
                    <a:pt x="29334" y="17385"/>
                  </a:cubicBezTo>
                  <a:cubicBezTo>
                    <a:pt x="28763" y="17409"/>
                    <a:pt x="28193" y="17416"/>
                    <a:pt x="27622" y="17416"/>
                  </a:cubicBezTo>
                  <a:cubicBezTo>
                    <a:pt x="26980" y="17416"/>
                    <a:pt x="26338" y="17407"/>
                    <a:pt x="25696" y="17407"/>
                  </a:cubicBezTo>
                  <a:cubicBezTo>
                    <a:pt x="24935" y="17407"/>
                    <a:pt x="24175" y="17419"/>
                    <a:pt x="23414" y="17468"/>
                  </a:cubicBezTo>
                  <a:cubicBezTo>
                    <a:pt x="22490" y="17528"/>
                    <a:pt x="21548" y="17571"/>
                    <a:pt x="20641" y="17658"/>
                  </a:cubicBezTo>
                  <a:cubicBezTo>
                    <a:pt x="19529" y="17765"/>
                    <a:pt x="18414" y="17819"/>
                    <a:pt x="17298" y="17819"/>
                  </a:cubicBezTo>
                  <a:cubicBezTo>
                    <a:pt x="17123" y="17819"/>
                    <a:pt x="16948" y="17818"/>
                    <a:pt x="16773" y="17815"/>
                  </a:cubicBezTo>
                  <a:cubicBezTo>
                    <a:pt x="15443" y="17794"/>
                    <a:pt x="14109" y="17701"/>
                    <a:pt x="12781" y="17701"/>
                  </a:cubicBezTo>
                  <a:cubicBezTo>
                    <a:pt x="12411" y="17701"/>
                    <a:pt x="12041" y="17708"/>
                    <a:pt x="11672" y="17726"/>
                  </a:cubicBezTo>
                  <a:cubicBezTo>
                    <a:pt x="10711" y="17772"/>
                    <a:pt x="9751" y="17802"/>
                    <a:pt x="8791" y="17802"/>
                  </a:cubicBezTo>
                  <a:cubicBezTo>
                    <a:pt x="8616" y="17802"/>
                    <a:pt x="8440" y="17801"/>
                    <a:pt x="8265" y="17799"/>
                  </a:cubicBezTo>
                  <a:cubicBezTo>
                    <a:pt x="7532" y="17792"/>
                    <a:pt x="6796" y="17677"/>
                    <a:pt x="6068" y="17677"/>
                  </a:cubicBezTo>
                  <a:cubicBezTo>
                    <a:pt x="5945" y="17677"/>
                    <a:pt x="5823" y="17680"/>
                    <a:pt x="5700" y="17688"/>
                  </a:cubicBezTo>
                  <a:cubicBezTo>
                    <a:pt x="5591" y="17695"/>
                    <a:pt x="5480" y="17698"/>
                    <a:pt x="5370" y="17698"/>
                  </a:cubicBezTo>
                  <a:cubicBezTo>
                    <a:pt x="4898" y="17698"/>
                    <a:pt x="4422" y="17647"/>
                    <a:pt x="3949" y="17647"/>
                  </a:cubicBezTo>
                  <a:cubicBezTo>
                    <a:pt x="3497" y="17647"/>
                    <a:pt x="3048" y="17693"/>
                    <a:pt x="2609" y="17874"/>
                  </a:cubicBezTo>
                  <a:cubicBezTo>
                    <a:pt x="2568" y="17891"/>
                    <a:pt x="2510" y="17902"/>
                    <a:pt x="2454" y="17902"/>
                  </a:cubicBezTo>
                  <a:cubicBezTo>
                    <a:pt x="2349" y="17902"/>
                    <a:pt x="2251" y="17862"/>
                    <a:pt x="2270" y="17741"/>
                  </a:cubicBezTo>
                  <a:cubicBezTo>
                    <a:pt x="2309" y="17489"/>
                    <a:pt x="2122" y="17195"/>
                    <a:pt x="2169" y="17082"/>
                  </a:cubicBezTo>
                  <a:cubicBezTo>
                    <a:pt x="2457" y="16370"/>
                    <a:pt x="2382" y="15627"/>
                    <a:pt x="2476" y="14904"/>
                  </a:cubicBezTo>
                  <a:cubicBezTo>
                    <a:pt x="2530" y="14496"/>
                    <a:pt x="3015" y="14120"/>
                    <a:pt x="2677" y="13702"/>
                  </a:cubicBezTo>
                  <a:cubicBezTo>
                    <a:pt x="2463" y="13437"/>
                    <a:pt x="2680" y="13108"/>
                    <a:pt x="2634" y="13042"/>
                  </a:cubicBezTo>
                  <a:cubicBezTo>
                    <a:pt x="2321" y="12594"/>
                    <a:pt x="3155" y="12197"/>
                    <a:pt x="2648" y="11777"/>
                  </a:cubicBezTo>
                  <a:cubicBezTo>
                    <a:pt x="2432" y="11598"/>
                    <a:pt x="2873" y="11604"/>
                    <a:pt x="2843" y="11335"/>
                  </a:cubicBezTo>
                  <a:cubicBezTo>
                    <a:pt x="2782" y="10801"/>
                    <a:pt x="2868" y="10238"/>
                    <a:pt x="2951" y="9684"/>
                  </a:cubicBezTo>
                  <a:cubicBezTo>
                    <a:pt x="3058" y="8966"/>
                    <a:pt x="3045" y="8228"/>
                    <a:pt x="3216" y="7507"/>
                  </a:cubicBezTo>
                  <a:cubicBezTo>
                    <a:pt x="3313" y="7102"/>
                    <a:pt x="3723" y="6837"/>
                    <a:pt x="3723" y="6389"/>
                  </a:cubicBezTo>
                  <a:cubicBezTo>
                    <a:pt x="3723" y="5842"/>
                    <a:pt x="4105" y="5400"/>
                    <a:pt x="4303" y="4916"/>
                  </a:cubicBezTo>
                  <a:cubicBezTo>
                    <a:pt x="4695" y="3955"/>
                    <a:pt x="5709" y="3783"/>
                    <a:pt x="6433" y="3277"/>
                  </a:cubicBezTo>
                  <a:cubicBezTo>
                    <a:pt x="6906" y="2948"/>
                    <a:pt x="7630" y="2927"/>
                    <a:pt x="8157" y="2579"/>
                  </a:cubicBezTo>
                  <a:cubicBezTo>
                    <a:pt x="8173" y="2569"/>
                    <a:pt x="8193" y="2565"/>
                    <a:pt x="8216" y="2565"/>
                  </a:cubicBezTo>
                  <a:cubicBezTo>
                    <a:pt x="8297" y="2565"/>
                    <a:pt x="8415" y="2614"/>
                    <a:pt x="8499" y="2628"/>
                  </a:cubicBezTo>
                  <a:cubicBezTo>
                    <a:pt x="8855" y="2583"/>
                    <a:pt x="9186" y="2651"/>
                    <a:pt x="9459" y="2287"/>
                  </a:cubicBezTo>
                  <a:cubicBezTo>
                    <a:pt x="9569" y="2142"/>
                    <a:pt x="9881" y="2088"/>
                    <a:pt x="10194" y="2088"/>
                  </a:cubicBezTo>
                  <a:cubicBezTo>
                    <a:pt x="10283" y="2088"/>
                    <a:pt x="10372" y="2092"/>
                    <a:pt x="10457" y="2100"/>
                  </a:cubicBezTo>
                  <a:cubicBezTo>
                    <a:pt x="10563" y="2110"/>
                    <a:pt x="10668" y="2115"/>
                    <a:pt x="10774" y="2115"/>
                  </a:cubicBezTo>
                  <a:cubicBezTo>
                    <a:pt x="11375" y="2115"/>
                    <a:pt x="11966" y="1966"/>
                    <a:pt x="12561" y="1868"/>
                  </a:cubicBezTo>
                  <a:cubicBezTo>
                    <a:pt x="12825" y="1825"/>
                    <a:pt x="13096" y="1813"/>
                    <a:pt x="13369" y="1813"/>
                  </a:cubicBezTo>
                  <a:cubicBezTo>
                    <a:pt x="13687" y="1813"/>
                    <a:pt x="14009" y="1829"/>
                    <a:pt x="14327" y="1829"/>
                  </a:cubicBezTo>
                  <a:cubicBezTo>
                    <a:pt x="14444" y="1829"/>
                    <a:pt x="14563" y="1841"/>
                    <a:pt x="14678" y="1841"/>
                  </a:cubicBezTo>
                  <a:cubicBezTo>
                    <a:pt x="14864" y="1841"/>
                    <a:pt x="15043" y="1811"/>
                    <a:pt x="15197" y="1656"/>
                  </a:cubicBezTo>
                  <a:cubicBezTo>
                    <a:pt x="15249" y="1603"/>
                    <a:pt x="15302" y="1583"/>
                    <a:pt x="15358" y="1583"/>
                  </a:cubicBezTo>
                  <a:cubicBezTo>
                    <a:pt x="15432" y="1583"/>
                    <a:pt x="15510" y="1619"/>
                    <a:pt x="15592" y="1664"/>
                  </a:cubicBezTo>
                  <a:cubicBezTo>
                    <a:pt x="15777" y="1765"/>
                    <a:pt x="15960" y="1800"/>
                    <a:pt x="16144" y="1800"/>
                  </a:cubicBezTo>
                  <a:cubicBezTo>
                    <a:pt x="16386" y="1800"/>
                    <a:pt x="16632" y="1739"/>
                    <a:pt x="16892" y="1682"/>
                  </a:cubicBezTo>
                  <a:cubicBezTo>
                    <a:pt x="17145" y="1628"/>
                    <a:pt x="17422" y="1418"/>
                    <a:pt x="17701" y="1418"/>
                  </a:cubicBezTo>
                  <a:cubicBezTo>
                    <a:pt x="17852" y="1418"/>
                    <a:pt x="18003" y="1480"/>
                    <a:pt x="18151" y="1660"/>
                  </a:cubicBezTo>
                  <a:cubicBezTo>
                    <a:pt x="18307" y="1555"/>
                    <a:pt x="18475" y="1536"/>
                    <a:pt x="18646" y="1536"/>
                  </a:cubicBezTo>
                  <a:cubicBezTo>
                    <a:pt x="18738" y="1536"/>
                    <a:pt x="18830" y="1542"/>
                    <a:pt x="18922" y="1542"/>
                  </a:cubicBezTo>
                  <a:cubicBezTo>
                    <a:pt x="18981" y="1542"/>
                    <a:pt x="19039" y="1539"/>
                    <a:pt x="19096" y="1532"/>
                  </a:cubicBezTo>
                  <a:cubicBezTo>
                    <a:pt x="19202" y="1520"/>
                    <a:pt x="19287" y="1481"/>
                    <a:pt x="19377" y="1481"/>
                  </a:cubicBezTo>
                  <a:cubicBezTo>
                    <a:pt x="19437" y="1481"/>
                    <a:pt x="19499" y="1499"/>
                    <a:pt x="19571" y="1554"/>
                  </a:cubicBezTo>
                  <a:cubicBezTo>
                    <a:pt x="19647" y="1614"/>
                    <a:pt x="19740" y="1638"/>
                    <a:pt x="19832" y="1638"/>
                  </a:cubicBezTo>
                  <a:cubicBezTo>
                    <a:pt x="19960" y="1638"/>
                    <a:pt x="20084" y="1591"/>
                    <a:pt x="20155" y="1527"/>
                  </a:cubicBezTo>
                  <a:cubicBezTo>
                    <a:pt x="20223" y="1465"/>
                    <a:pt x="20280" y="1445"/>
                    <a:pt x="20331" y="1445"/>
                  </a:cubicBezTo>
                  <a:cubicBezTo>
                    <a:pt x="20423" y="1445"/>
                    <a:pt x="20495" y="1512"/>
                    <a:pt x="20578" y="1512"/>
                  </a:cubicBezTo>
                  <a:cubicBezTo>
                    <a:pt x="20579" y="1512"/>
                    <a:pt x="20581" y="1512"/>
                    <a:pt x="20582" y="1512"/>
                  </a:cubicBezTo>
                  <a:cubicBezTo>
                    <a:pt x="20585" y="1511"/>
                    <a:pt x="20587" y="1511"/>
                    <a:pt x="20590" y="1511"/>
                  </a:cubicBezTo>
                  <a:cubicBezTo>
                    <a:pt x="20787" y="1511"/>
                    <a:pt x="21017" y="1683"/>
                    <a:pt x="21222" y="1683"/>
                  </a:cubicBezTo>
                  <a:cubicBezTo>
                    <a:pt x="21345" y="1683"/>
                    <a:pt x="21460" y="1620"/>
                    <a:pt x="21552" y="1420"/>
                  </a:cubicBezTo>
                  <a:cubicBezTo>
                    <a:pt x="21592" y="1456"/>
                    <a:pt x="21636" y="1469"/>
                    <a:pt x="21684" y="1469"/>
                  </a:cubicBezTo>
                  <a:cubicBezTo>
                    <a:pt x="21794" y="1469"/>
                    <a:pt x="21920" y="1403"/>
                    <a:pt x="22037" y="1403"/>
                  </a:cubicBezTo>
                  <a:cubicBezTo>
                    <a:pt x="22130" y="1403"/>
                    <a:pt x="22218" y="1444"/>
                    <a:pt x="22288" y="1588"/>
                  </a:cubicBezTo>
                  <a:cubicBezTo>
                    <a:pt x="22313" y="1640"/>
                    <a:pt x="22330" y="1660"/>
                    <a:pt x="22343" y="1660"/>
                  </a:cubicBezTo>
                  <a:cubicBezTo>
                    <a:pt x="22388" y="1660"/>
                    <a:pt x="22390" y="1428"/>
                    <a:pt x="22527" y="1428"/>
                  </a:cubicBezTo>
                  <a:cubicBezTo>
                    <a:pt x="22552" y="1428"/>
                    <a:pt x="22581" y="1435"/>
                    <a:pt x="22616" y="1453"/>
                  </a:cubicBezTo>
                  <a:cubicBezTo>
                    <a:pt x="22704" y="1499"/>
                    <a:pt x="22800" y="1515"/>
                    <a:pt x="22898" y="1515"/>
                  </a:cubicBezTo>
                  <a:cubicBezTo>
                    <a:pt x="23131" y="1515"/>
                    <a:pt x="23381" y="1424"/>
                    <a:pt x="23597" y="1424"/>
                  </a:cubicBezTo>
                  <a:cubicBezTo>
                    <a:pt x="23620" y="1424"/>
                    <a:pt x="23642" y="1425"/>
                    <a:pt x="23665" y="1427"/>
                  </a:cubicBezTo>
                  <a:cubicBezTo>
                    <a:pt x="23715" y="1432"/>
                    <a:pt x="23766" y="1434"/>
                    <a:pt x="23818" y="1434"/>
                  </a:cubicBezTo>
                  <a:cubicBezTo>
                    <a:pt x="24044" y="1434"/>
                    <a:pt x="24276" y="1394"/>
                    <a:pt x="24503" y="1394"/>
                  </a:cubicBezTo>
                  <a:cubicBezTo>
                    <a:pt x="24704" y="1394"/>
                    <a:pt x="24902" y="1426"/>
                    <a:pt x="25090" y="1546"/>
                  </a:cubicBezTo>
                  <a:cubicBezTo>
                    <a:pt x="25134" y="1573"/>
                    <a:pt x="25174" y="1584"/>
                    <a:pt x="25212" y="1584"/>
                  </a:cubicBezTo>
                  <a:cubicBezTo>
                    <a:pt x="25358" y="1584"/>
                    <a:pt x="25475" y="1428"/>
                    <a:pt x="25631" y="1428"/>
                  </a:cubicBezTo>
                  <a:cubicBezTo>
                    <a:pt x="25645" y="1428"/>
                    <a:pt x="25659" y="1429"/>
                    <a:pt x="25674" y="1432"/>
                  </a:cubicBezTo>
                  <a:cubicBezTo>
                    <a:pt x="25909" y="1477"/>
                    <a:pt x="26151" y="1485"/>
                    <a:pt x="26390" y="1485"/>
                  </a:cubicBezTo>
                  <a:cubicBezTo>
                    <a:pt x="26536" y="1485"/>
                    <a:pt x="26681" y="1482"/>
                    <a:pt x="26824" y="1482"/>
                  </a:cubicBezTo>
                  <a:cubicBezTo>
                    <a:pt x="26985" y="1482"/>
                    <a:pt x="27143" y="1486"/>
                    <a:pt x="27297" y="1503"/>
                  </a:cubicBezTo>
                  <a:cubicBezTo>
                    <a:pt x="27369" y="1511"/>
                    <a:pt x="27441" y="1514"/>
                    <a:pt x="27512" y="1514"/>
                  </a:cubicBezTo>
                  <a:cubicBezTo>
                    <a:pt x="27866" y="1514"/>
                    <a:pt x="28214" y="1434"/>
                    <a:pt x="28513" y="1434"/>
                  </a:cubicBezTo>
                  <a:cubicBezTo>
                    <a:pt x="28606" y="1434"/>
                    <a:pt x="28695" y="1442"/>
                    <a:pt x="28778" y="1463"/>
                  </a:cubicBezTo>
                  <a:cubicBezTo>
                    <a:pt x="28892" y="1491"/>
                    <a:pt x="29003" y="1502"/>
                    <a:pt x="29111" y="1502"/>
                  </a:cubicBezTo>
                  <a:cubicBezTo>
                    <a:pt x="29456" y="1502"/>
                    <a:pt x="29772" y="1393"/>
                    <a:pt x="30062" y="1393"/>
                  </a:cubicBezTo>
                  <a:cubicBezTo>
                    <a:pt x="30143" y="1393"/>
                    <a:pt x="30223" y="1401"/>
                    <a:pt x="30300" y="1424"/>
                  </a:cubicBezTo>
                  <a:cubicBezTo>
                    <a:pt x="30418" y="1458"/>
                    <a:pt x="30538" y="1471"/>
                    <a:pt x="30657" y="1471"/>
                  </a:cubicBezTo>
                  <a:cubicBezTo>
                    <a:pt x="30997" y="1471"/>
                    <a:pt x="31336" y="1368"/>
                    <a:pt x="31664" y="1368"/>
                  </a:cubicBezTo>
                  <a:cubicBezTo>
                    <a:pt x="31882" y="1368"/>
                    <a:pt x="32094" y="1413"/>
                    <a:pt x="32298" y="1563"/>
                  </a:cubicBezTo>
                  <a:cubicBezTo>
                    <a:pt x="32599" y="1383"/>
                    <a:pt x="32930" y="1336"/>
                    <a:pt x="33260" y="1336"/>
                  </a:cubicBezTo>
                  <a:close/>
                  <a:moveTo>
                    <a:pt x="51948" y="17784"/>
                  </a:moveTo>
                  <a:cubicBezTo>
                    <a:pt x="52101" y="17784"/>
                    <a:pt x="52269" y="18068"/>
                    <a:pt x="52499" y="18068"/>
                  </a:cubicBezTo>
                  <a:cubicBezTo>
                    <a:pt x="52526" y="18068"/>
                    <a:pt x="52554" y="18064"/>
                    <a:pt x="52582" y="18056"/>
                  </a:cubicBezTo>
                  <a:cubicBezTo>
                    <a:pt x="52584" y="18055"/>
                    <a:pt x="52586" y="18055"/>
                    <a:pt x="52588" y="18055"/>
                  </a:cubicBezTo>
                  <a:cubicBezTo>
                    <a:pt x="52699" y="18055"/>
                    <a:pt x="53016" y="18893"/>
                    <a:pt x="52913" y="18980"/>
                  </a:cubicBezTo>
                  <a:cubicBezTo>
                    <a:pt x="52700" y="19161"/>
                    <a:pt x="52860" y="19350"/>
                    <a:pt x="52897" y="19513"/>
                  </a:cubicBezTo>
                  <a:cubicBezTo>
                    <a:pt x="52984" y="19881"/>
                    <a:pt x="52764" y="20320"/>
                    <a:pt x="53181" y="20621"/>
                  </a:cubicBezTo>
                  <a:cubicBezTo>
                    <a:pt x="53210" y="20642"/>
                    <a:pt x="53206" y="20731"/>
                    <a:pt x="53183" y="20773"/>
                  </a:cubicBezTo>
                  <a:cubicBezTo>
                    <a:pt x="52946" y="21205"/>
                    <a:pt x="53086" y="21651"/>
                    <a:pt x="53126" y="22091"/>
                  </a:cubicBezTo>
                  <a:cubicBezTo>
                    <a:pt x="53181" y="22684"/>
                    <a:pt x="53293" y="23275"/>
                    <a:pt x="53202" y="23875"/>
                  </a:cubicBezTo>
                  <a:cubicBezTo>
                    <a:pt x="53149" y="24223"/>
                    <a:pt x="53457" y="24401"/>
                    <a:pt x="53703" y="24601"/>
                  </a:cubicBezTo>
                  <a:cubicBezTo>
                    <a:pt x="53661" y="24663"/>
                    <a:pt x="53602" y="24681"/>
                    <a:pt x="53543" y="24681"/>
                  </a:cubicBezTo>
                  <a:cubicBezTo>
                    <a:pt x="53464" y="24681"/>
                    <a:pt x="53386" y="24650"/>
                    <a:pt x="53350" y="24650"/>
                  </a:cubicBezTo>
                  <a:cubicBezTo>
                    <a:pt x="53324" y="24650"/>
                    <a:pt x="53320" y="24666"/>
                    <a:pt x="53354" y="24721"/>
                  </a:cubicBezTo>
                  <a:cubicBezTo>
                    <a:pt x="53553" y="25052"/>
                    <a:pt x="53250" y="25425"/>
                    <a:pt x="53460" y="25641"/>
                  </a:cubicBezTo>
                  <a:cubicBezTo>
                    <a:pt x="54164" y="26364"/>
                    <a:pt x="53415" y="27140"/>
                    <a:pt x="53638" y="27901"/>
                  </a:cubicBezTo>
                  <a:cubicBezTo>
                    <a:pt x="53851" y="28633"/>
                    <a:pt x="53824" y="29445"/>
                    <a:pt x="53767" y="30213"/>
                  </a:cubicBezTo>
                  <a:cubicBezTo>
                    <a:pt x="53716" y="30890"/>
                    <a:pt x="53701" y="31599"/>
                    <a:pt x="53883" y="32201"/>
                  </a:cubicBezTo>
                  <a:cubicBezTo>
                    <a:pt x="54116" y="32972"/>
                    <a:pt x="53554" y="33773"/>
                    <a:pt x="54121" y="34478"/>
                  </a:cubicBezTo>
                  <a:cubicBezTo>
                    <a:pt x="53553" y="34914"/>
                    <a:pt x="53872" y="35468"/>
                    <a:pt x="53944" y="35950"/>
                  </a:cubicBezTo>
                  <a:cubicBezTo>
                    <a:pt x="54064" y="36756"/>
                    <a:pt x="53788" y="37598"/>
                    <a:pt x="54209" y="38373"/>
                  </a:cubicBezTo>
                  <a:cubicBezTo>
                    <a:pt x="53768" y="38675"/>
                    <a:pt x="54019" y="39098"/>
                    <a:pt x="54005" y="39459"/>
                  </a:cubicBezTo>
                  <a:cubicBezTo>
                    <a:pt x="53965" y="40541"/>
                    <a:pt x="53920" y="41629"/>
                    <a:pt x="53992" y="42709"/>
                  </a:cubicBezTo>
                  <a:cubicBezTo>
                    <a:pt x="54026" y="43220"/>
                    <a:pt x="53950" y="43725"/>
                    <a:pt x="54004" y="44238"/>
                  </a:cubicBezTo>
                  <a:cubicBezTo>
                    <a:pt x="54053" y="44708"/>
                    <a:pt x="54284" y="45275"/>
                    <a:pt x="54127" y="45624"/>
                  </a:cubicBezTo>
                  <a:cubicBezTo>
                    <a:pt x="53848" y="46250"/>
                    <a:pt x="54077" y="46806"/>
                    <a:pt x="54066" y="47386"/>
                  </a:cubicBezTo>
                  <a:cubicBezTo>
                    <a:pt x="54045" y="48554"/>
                    <a:pt x="54058" y="49722"/>
                    <a:pt x="54058" y="50890"/>
                  </a:cubicBezTo>
                  <a:cubicBezTo>
                    <a:pt x="54058" y="51791"/>
                    <a:pt x="54155" y="52705"/>
                    <a:pt x="54027" y="53590"/>
                  </a:cubicBezTo>
                  <a:cubicBezTo>
                    <a:pt x="53901" y="54452"/>
                    <a:pt x="53989" y="55302"/>
                    <a:pt x="53979" y="56155"/>
                  </a:cubicBezTo>
                  <a:cubicBezTo>
                    <a:pt x="53968" y="56968"/>
                    <a:pt x="53882" y="57779"/>
                    <a:pt x="53907" y="58592"/>
                  </a:cubicBezTo>
                  <a:cubicBezTo>
                    <a:pt x="53929" y="59332"/>
                    <a:pt x="54080" y="60089"/>
                    <a:pt x="53827" y="60810"/>
                  </a:cubicBezTo>
                  <a:cubicBezTo>
                    <a:pt x="53394" y="62037"/>
                    <a:pt x="53887" y="63234"/>
                    <a:pt x="53887" y="64443"/>
                  </a:cubicBezTo>
                  <a:cubicBezTo>
                    <a:pt x="53887" y="65810"/>
                    <a:pt x="53898" y="67181"/>
                    <a:pt x="53713" y="68548"/>
                  </a:cubicBezTo>
                  <a:cubicBezTo>
                    <a:pt x="53576" y="69555"/>
                    <a:pt x="53475" y="70575"/>
                    <a:pt x="53343" y="71578"/>
                  </a:cubicBezTo>
                  <a:cubicBezTo>
                    <a:pt x="53136" y="73170"/>
                    <a:pt x="52770" y="74779"/>
                    <a:pt x="51752" y="76172"/>
                  </a:cubicBezTo>
                  <a:cubicBezTo>
                    <a:pt x="51200" y="76929"/>
                    <a:pt x="50495" y="77574"/>
                    <a:pt x="49722" y="78105"/>
                  </a:cubicBezTo>
                  <a:cubicBezTo>
                    <a:pt x="49362" y="78353"/>
                    <a:pt x="48766" y="78445"/>
                    <a:pt x="48273" y="78594"/>
                  </a:cubicBezTo>
                  <a:cubicBezTo>
                    <a:pt x="47260" y="78899"/>
                    <a:pt x="46209" y="78765"/>
                    <a:pt x="45178" y="78837"/>
                  </a:cubicBezTo>
                  <a:cubicBezTo>
                    <a:pt x="43691" y="78939"/>
                    <a:pt x="42184" y="78872"/>
                    <a:pt x="40707" y="79038"/>
                  </a:cubicBezTo>
                  <a:cubicBezTo>
                    <a:pt x="39974" y="79120"/>
                    <a:pt x="39234" y="79275"/>
                    <a:pt x="38493" y="79337"/>
                  </a:cubicBezTo>
                  <a:cubicBezTo>
                    <a:pt x="37299" y="79439"/>
                    <a:pt x="36097" y="79451"/>
                    <a:pt x="34903" y="79544"/>
                  </a:cubicBezTo>
                  <a:cubicBezTo>
                    <a:pt x="34492" y="79575"/>
                    <a:pt x="34056" y="79608"/>
                    <a:pt x="33656" y="79608"/>
                  </a:cubicBezTo>
                  <a:cubicBezTo>
                    <a:pt x="33546" y="79608"/>
                    <a:pt x="33440" y="79605"/>
                    <a:pt x="33337" y="79600"/>
                  </a:cubicBezTo>
                  <a:cubicBezTo>
                    <a:pt x="33269" y="79596"/>
                    <a:pt x="33201" y="79595"/>
                    <a:pt x="33133" y="79595"/>
                  </a:cubicBezTo>
                  <a:cubicBezTo>
                    <a:pt x="32688" y="79595"/>
                    <a:pt x="32251" y="79665"/>
                    <a:pt x="31818" y="79665"/>
                  </a:cubicBezTo>
                  <a:cubicBezTo>
                    <a:pt x="31675" y="79665"/>
                    <a:pt x="31532" y="79657"/>
                    <a:pt x="31390" y="79637"/>
                  </a:cubicBezTo>
                  <a:cubicBezTo>
                    <a:pt x="31197" y="79609"/>
                    <a:pt x="31003" y="79598"/>
                    <a:pt x="30810" y="79598"/>
                  </a:cubicBezTo>
                  <a:cubicBezTo>
                    <a:pt x="30306" y="79598"/>
                    <a:pt x="29809" y="79675"/>
                    <a:pt x="29341" y="79740"/>
                  </a:cubicBezTo>
                  <a:cubicBezTo>
                    <a:pt x="28149" y="79905"/>
                    <a:pt x="26952" y="79894"/>
                    <a:pt x="25765" y="80021"/>
                  </a:cubicBezTo>
                  <a:cubicBezTo>
                    <a:pt x="25329" y="80068"/>
                    <a:pt x="24892" y="80082"/>
                    <a:pt x="24454" y="80082"/>
                  </a:cubicBezTo>
                  <a:cubicBezTo>
                    <a:pt x="23808" y="80082"/>
                    <a:pt x="23161" y="80052"/>
                    <a:pt x="22514" y="80052"/>
                  </a:cubicBezTo>
                  <a:cubicBezTo>
                    <a:pt x="22301" y="80052"/>
                    <a:pt x="22087" y="80055"/>
                    <a:pt x="21873" y="80064"/>
                  </a:cubicBezTo>
                  <a:cubicBezTo>
                    <a:pt x="21808" y="80067"/>
                    <a:pt x="21743" y="80068"/>
                    <a:pt x="21677" y="80068"/>
                  </a:cubicBezTo>
                  <a:cubicBezTo>
                    <a:pt x="21032" y="80068"/>
                    <a:pt x="20358" y="79947"/>
                    <a:pt x="19709" y="79904"/>
                  </a:cubicBezTo>
                  <a:cubicBezTo>
                    <a:pt x="18790" y="79844"/>
                    <a:pt x="17883" y="79671"/>
                    <a:pt x="16953" y="79660"/>
                  </a:cubicBezTo>
                  <a:cubicBezTo>
                    <a:pt x="16393" y="79654"/>
                    <a:pt x="15816" y="79504"/>
                    <a:pt x="15244" y="79425"/>
                  </a:cubicBezTo>
                  <a:cubicBezTo>
                    <a:pt x="13561" y="79191"/>
                    <a:pt x="11870" y="79143"/>
                    <a:pt x="10177" y="79120"/>
                  </a:cubicBezTo>
                  <a:cubicBezTo>
                    <a:pt x="9131" y="79105"/>
                    <a:pt x="8171" y="78904"/>
                    <a:pt x="7345" y="78331"/>
                  </a:cubicBezTo>
                  <a:cubicBezTo>
                    <a:pt x="6830" y="77973"/>
                    <a:pt x="6223" y="77760"/>
                    <a:pt x="5676" y="77469"/>
                  </a:cubicBezTo>
                  <a:cubicBezTo>
                    <a:pt x="5130" y="77179"/>
                    <a:pt x="4888" y="76747"/>
                    <a:pt x="4528" y="76378"/>
                  </a:cubicBezTo>
                  <a:cubicBezTo>
                    <a:pt x="4324" y="76170"/>
                    <a:pt x="4434" y="75732"/>
                    <a:pt x="3977" y="75646"/>
                  </a:cubicBezTo>
                  <a:cubicBezTo>
                    <a:pt x="4253" y="75114"/>
                    <a:pt x="3599" y="74685"/>
                    <a:pt x="3752" y="74219"/>
                  </a:cubicBezTo>
                  <a:cubicBezTo>
                    <a:pt x="3849" y="73927"/>
                    <a:pt x="3574" y="73921"/>
                    <a:pt x="3572" y="73838"/>
                  </a:cubicBezTo>
                  <a:cubicBezTo>
                    <a:pt x="3552" y="73201"/>
                    <a:pt x="3367" y="72638"/>
                    <a:pt x="3108" y="72034"/>
                  </a:cubicBezTo>
                  <a:cubicBezTo>
                    <a:pt x="2939" y="71640"/>
                    <a:pt x="2956" y="71049"/>
                    <a:pt x="2915" y="70546"/>
                  </a:cubicBezTo>
                  <a:cubicBezTo>
                    <a:pt x="2887" y="70203"/>
                    <a:pt x="2881" y="69856"/>
                    <a:pt x="2509" y="69632"/>
                  </a:cubicBezTo>
                  <a:cubicBezTo>
                    <a:pt x="2462" y="69603"/>
                    <a:pt x="2440" y="69442"/>
                    <a:pt x="2465" y="69427"/>
                  </a:cubicBezTo>
                  <a:cubicBezTo>
                    <a:pt x="2890" y="69180"/>
                    <a:pt x="2274" y="68699"/>
                    <a:pt x="2732" y="68470"/>
                  </a:cubicBezTo>
                  <a:cubicBezTo>
                    <a:pt x="2315" y="67847"/>
                    <a:pt x="2664" y="67104"/>
                    <a:pt x="2321" y="66446"/>
                  </a:cubicBezTo>
                  <a:cubicBezTo>
                    <a:pt x="2099" y="66019"/>
                    <a:pt x="2501" y="65508"/>
                    <a:pt x="2297" y="65015"/>
                  </a:cubicBezTo>
                  <a:cubicBezTo>
                    <a:pt x="2187" y="64750"/>
                    <a:pt x="2227" y="64435"/>
                    <a:pt x="2203" y="64142"/>
                  </a:cubicBezTo>
                  <a:cubicBezTo>
                    <a:pt x="2199" y="64089"/>
                    <a:pt x="2193" y="64030"/>
                    <a:pt x="2212" y="63982"/>
                  </a:cubicBezTo>
                  <a:cubicBezTo>
                    <a:pt x="2524" y="63156"/>
                    <a:pt x="2144" y="62308"/>
                    <a:pt x="2293" y="61489"/>
                  </a:cubicBezTo>
                  <a:cubicBezTo>
                    <a:pt x="2501" y="60352"/>
                    <a:pt x="2045" y="59227"/>
                    <a:pt x="2332" y="58077"/>
                  </a:cubicBezTo>
                  <a:cubicBezTo>
                    <a:pt x="2445" y="57629"/>
                    <a:pt x="2429" y="57046"/>
                    <a:pt x="2144" y="56567"/>
                  </a:cubicBezTo>
                  <a:cubicBezTo>
                    <a:pt x="2068" y="56440"/>
                    <a:pt x="2180" y="56406"/>
                    <a:pt x="2256" y="56348"/>
                  </a:cubicBezTo>
                  <a:cubicBezTo>
                    <a:pt x="2357" y="56269"/>
                    <a:pt x="2464" y="56160"/>
                    <a:pt x="2371" y="56051"/>
                  </a:cubicBezTo>
                  <a:cubicBezTo>
                    <a:pt x="1783" y="55362"/>
                    <a:pt x="2512" y="54645"/>
                    <a:pt x="2302" y="53939"/>
                  </a:cubicBezTo>
                  <a:cubicBezTo>
                    <a:pt x="2200" y="53600"/>
                    <a:pt x="2309" y="53215"/>
                    <a:pt x="2112" y="52878"/>
                  </a:cubicBezTo>
                  <a:cubicBezTo>
                    <a:pt x="2093" y="52845"/>
                    <a:pt x="2054" y="52789"/>
                    <a:pt x="2066" y="52777"/>
                  </a:cubicBezTo>
                  <a:cubicBezTo>
                    <a:pt x="2625" y="52189"/>
                    <a:pt x="1990" y="51483"/>
                    <a:pt x="2292" y="50835"/>
                  </a:cubicBezTo>
                  <a:cubicBezTo>
                    <a:pt x="2381" y="50642"/>
                    <a:pt x="2353" y="50177"/>
                    <a:pt x="2192" y="49835"/>
                  </a:cubicBezTo>
                  <a:cubicBezTo>
                    <a:pt x="2106" y="49653"/>
                    <a:pt x="2136" y="49344"/>
                    <a:pt x="2184" y="49156"/>
                  </a:cubicBezTo>
                  <a:cubicBezTo>
                    <a:pt x="2332" y="48581"/>
                    <a:pt x="2140" y="48064"/>
                    <a:pt x="2028" y="47529"/>
                  </a:cubicBezTo>
                  <a:cubicBezTo>
                    <a:pt x="2000" y="47400"/>
                    <a:pt x="2002" y="47312"/>
                    <a:pt x="2167" y="47260"/>
                  </a:cubicBezTo>
                  <a:cubicBezTo>
                    <a:pt x="2231" y="47240"/>
                    <a:pt x="2319" y="47106"/>
                    <a:pt x="2311" y="47099"/>
                  </a:cubicBezTo>
                  <a:cubicBezTo>
                    <a:pt x="1680" y="46504"/>
                    <a:pt x="2512" y="45773"/>
                    <a:pt x="2085" y="45140"/>
                  </a:cubicBezTo>
                  <a:cubicBezTo>
                    <a:pt x="1952" y="44944"/>
                    <a:pt x="1965" y="44619"/>
                    <a:pt x="2021" y="44375"/>
                  </a:cubicBezTo>
                  <a:cubicBezTo>
                    <a:pt x="2150" y="43812"/>
                    <a:pt x="2140" y="43311"/>
                    <a:pt x="1958" y="42728"/>
                  </a:cubicBezTo>
                  <a:cubicBezTo>
                    <a:pt x="1838" y="42341"/>
                    <a:pt x="2115" y="41834"/>
                    <a:pt x="1735" y="41402"/>
                  </a:cubicBezTo>
                  <a:cubicBezTo>
                    <a:pt x="1551" y="41193"/>
                    <a:pt x="1949" y="41055"/>
                    <a:pt x="1934" y="40739"/>
                  </a:cubicBezTo>
                  <a:cubicBezTo>
                    <a:pt x="1902" y="40094"/>
                    <a:pt x="1645" y="39414"/>
                    <a:pt x="1960" y="38765"/>
                  </a:cubicBezTo>
                  <a:cubicBezTo>
                    <a:pt x="1381" y="38559"/>
                    <a:pt x="2255" y="37950"/>
                    <a:pt x="1625" y="37738"/>
                  </a:cubicBezTo>
                  <a:cubicBezTo>
                    <a:pt x="1612" y="37733"/>
                    <a:pt x="1766" y="37432"/>
                    <a:pt x="1761" y="37272"/>
                  </a:cubicBezTo>
                  <a:cubicBezTo>
                    <a:pt x="1750" y="36871"/>
                    <a:pt x="1774" y="36447"/>
                    <a:pt x="1635" y="36079"/>
                  </a:cubicBezTo>
                  <a:cubicBezTo>
                    <a:pt x="1358" y="35342"/>
                    <a:pt x="1763" y="34650"/>
                    <a:pt x="1687" y="33942"/>
                  </a:cubicBezTo>
                  <a:cubicBezTo>
                    <a:pt x="1653" y="33629"/>
                    <a:pt x="1477" y="33331"/>
                    <a:pt x="1812" y="33073"/>
                  </a:cubicBezTo>
                  <a:cubicBezTo>
                    <a:pt x="1405" y="32813"/>
                    <a:pt x="1741" y="32452"/>
                    <a:pt x="1659" y="32146"/>
                  </a:cubicBezTo>
                  <a:cubicBezTo>
                    <a:pt x="1592" y="31897"/>
                    <a:pt x="1421" y="31648"/>
                    <a:pt x="1766" y="31417"/>
                  </a:cubicBezTo>
                  <a:cubicBezTo>
                    <a:pt x="1809" y="31388"/>
                    <a:pt x="1701" y="30965"/>
                    <a:pt x="1674" y="30727"/>
                  </a:cubicBezTo>
                  <a:cubicBezTo>
                    <a:pt x="1592" y="30014"/>
                    <a:pt x="2216" y="29301"/>
                    <a:pt x="1682" y="28577"/>
                  </a:cubicBezTo>
                  <a:cubicBezTo>
                    <a:pt x="1654" y="28540"/>
                    <a:pt x="1634" y="28182"/>
                    <a:pt x="1601" y="27975"/>
                  </a:cubicBezTo>
                  <a:cubicBezTo>
                    <a:pt x="1584" y="27867"/>
                    <a:pt x="1531" y="27748"/>
                    <a:pt x="1730" y="27748"/>
                  </a:cubicBezTo>
                  <a:cubicBezTo>
                    <a:pt x="1736" y="27748"/>
                    <a:pt x="1743" y="27748"/>
                    <a:pt x="1751" y="27749"/>
                  </a:cubicBezTo>
                  <a:cubicBezTo>
                    <a:pt x="1753" y="27749"/>
                    <a:pt x="1755" y="27749"/>
                    <a:pt x="1757" y="27749"/>
                  </a:cubicBezTo>
                  <a:cubicBezTo>
                    <a:pt x="1875" y="27749"/>
                    <a:pt x="1979" y="27642"/>
                    <a:pt x="1945" y="27564"/>
                  </a:cubicBezTo>
                  <a:cubicBezTo>
                    <a:pt x="1679" y="26935"/>
                    <a:pt x="1858" y="26323"/>
                    <a:pt x="2005" y="25709"/>
                  </a:cubicBezTo>
                  <a:cubicBezTo>
                    <a:pt x="2034" y="25582"/>
                    <a:pt x="1901" y="25414"/>
                    <a:pt x="1922" y="25395"/>
                  </a:cubicBezTo>
                  <a:cubicBezTo>
                    <a:pt x="2075" y="25265"/>
                    <a:pt x="1444" y="24906"/>
                    <a:pt x="1965" y="24906"/>
                  </a:cubicBezTo>
                  <a:cubicBezTo>
                    <a:pt x="2001" y="24906"/>
                    <a:pt x="2043" y="24908"/>
                    <a:pt x="2090" y="24912"/>
                  </a:cubicBezTo>
                  <a:cubicBezTo>
                    <a:pt x="2098" y="24759"/>
                    <a:pt x="2126" y="24604"/>
                    <a:pt x="2110" y="24454"/>
                  </a:cubicBezTo>
                  <a:cubicBezTo>
                    <a:pt x="2018" y="23535"/>
                    <a:pt x="1924" y="22633"/>
                    <a:pt x="2182" y="21705"/>
                  </a:cubicBezTo>
                  <a:cubicBezTo>
                    <a:pt x="2315" y="21230"/>
                    <a:pt x="2016" y="20661"/>
                    <a:pt x="2125" y="20173"/>
                  </a:cubicBezTo>
                  <a:cubicBezTo>
                    <a:pt x="2192" y="19866"/>
                    <a:pt x="2034" y="19655"/>
                    <a:pt x="2046" y="19401"/>
                  </a:cubicBezTo>
                  <a:cubicBezTo>
                    <a:pt x="2063" y="19105"/>
                    <a:pt x="2299" y="18955"/>
                    <a:pt x="2551" y="18955"/>
                  </a:cubicBezTo>
                  <a:cubicBezTo>
                    <a:pt x="2582" y="18955"/>
                    <a:pt x="2614" y="18957"/>
                    <a:pt x="2646" y="18962"/>
                  </a:cubicBezTo>
                  <a:cubicBezTo>
                    <a:pt x="2739" y="18976"/>
                    <a:pt x="2829" y="18982"/>
                    <a:pt x="2917" y="18982"/>
                  </a:cubicBezTo>
                  <a:cubicBezTo>
                    <a:pt x="3225" y="18982"/>
                    <a:pt x="3513" y="18909"/>
                    <a:pt x="3806" y="18847"/>
                  </a:cubicBezTo>
                  <a:cubicBezTo>
                    <a:pt x="3870" y="18834"/>
                    <a:pt x="3933" y="18828"/>
                    <a:pt x="3994" y="18828"/>
                  </a:cubicBezTo>
                  <a:cubicBezTo>
                    <a:pt x="4259" y="18828"/>
                    <a:pt x="4507" y="18927"/>
                    <a:pt x="4778" y="18927"/>
                  </a:cubicBezTo>
                  <a:cubicBezTo>
                    <a:pt x="4815" y="18927"/>
                    <a:pt x="4852" y="18926"/>
                    <a:pt x="4889" y="18921"/>
                  </a:cubicBezTo>
                  <a:cubicBezTo>
                    <a:pt x="5113" y="18897"/>
                    <a:pt x="5337" y="18887"/>
                    <a:pt x="5561" y="18887"/>
                  </a:cubicBezTo>
                  <a:cubicBezTo>
                    <a:pt x="6194" y="18887"/>
                    <a:pt x="6827" y="18969"/>
                    <a:pt x="7463" y="19050"/>
                  </a:cubicBezTo>
                  <a:cubicBezTo>
                    <a:pt x="8039" y="19123"/>
                    <a:pt x="8619" y="19159"/>
                    <a:pt x="9201" y="19159"/>
                  </a:cubicBezTo>
                  <a:cubicBezTo>
                    <a:pt x="9722" y="19159"/>
                    <a:pt x="10246" y="19130"/>
                    <a:pt x="10770" y="19074"/>
                  </a:cubicBezTo>
                  <a:cubicBezTo>
                    <a:pt x="10860" y="19064"/>
                    <a:pt x="10952" y="19063"/>
                    <a:pt x="11044" y="19063"/>
                  </a:cubicBezTo>
                  <a:cubicBezTo>
                    <a:pt x="11103" y="19063"/>
                    <a:pt x="11162" y="19063"/>
                    <a:pt x="11221" y="19063"/>
                  </a:cubicBezTo>
                  <a:cubicBezTo>
                    <a:pt x="11494" y="19063"/>
                    <a:pt x="11761" y="19046"/>
                    <a:pt x="11995" y="18853"/>
                  </a:cubicBezTo>
                  <a:cubicBezTo>
                    <a:pt x="12151" y="19009"/>
                    <a:pt x="12323" y="19054"/>
                    <a:pt x="12498" y="19054"/>
                  </a:cubicBezTo>
                  <a:cubicBezTo>
                    <a:pt x="12747" y="19054"/>
                    <a:pt x="13005" y="18963"/>
                    <a:pt x="13244" y="18963"/>
                  </a:cubicBezTo>
                  <a:cubicBezTo>
                    <a:pt x="13324" y="18963"/>
                    <a:pt x="13402" y="18973"/>
                    <a:pt x="13477" y="19001"/>
                  </a:cubicBezTo>
                  <a:cubicBezTo>
                    <a:pt x="13722" y="19091"/>
                    <a:pt x="13965" y="19115"/>
                    <a:pt x="14207" y="19115"/>
                  </a:cubicBezTo>
                  <a:cubicBezTo>
                    <a:pt x="14479" y="19115"/>
                    <a:pt x="14750" y="19085"/>
                    <a:pt x="15021" y="19085"/>
                  </a:cubicBezTo>
                  <a:cubicBezTo>
                    <a:pt x="15124" y="19085"/>
                    <a:pt x="15228" y="19089"/>
                    <a:pt x="15331" y="19101"/>
                  </a:cubicBezTo>
                  <a:cubicBezTo>
                    <a:pt x="15613" y="19134"/>
                    <a:pt x="15899" y="19138"/>
                    <a:pt x="16184" y="19138"/>
                  </a:cubicBezTo>
                  <a:cubicBezTo>
                    <a:pt x="16266" y="19138"/>
                    <a:pt x="16349" y="19137"/>
                    <a:pt x="16431" y="19137"/>
                  </a:cubicBezTo>
                  <a:cubicBezTo>
                    <a:pt x="16720" y="19137"/>
                    <a:pt x="17007" y="19141"/>
                    <a:pt x="17286" y="19176"/>
                  </a:cubicBezTo>
                  <a:cubicBezTo>
                    <a:pt x="17385" y="19188"/>
                    <a:pt x="17483" y="19192"/>
                    <a:pt x="17579" y="19192"/>
                  </a:cubicBezTo>
                  <a:cubicBezTo>
                    <a:pt x="17978" y="19192"/>
                    <a:pt x="18355" y="19108"/>
                    <a:pt x="18747" y="19108"/>
                  </a:cubicBezTo>
                  <a:cubicBezTo>
                    <a:pt x="18756" y="19108"/>
                    <a:pt x="18765" y="19108"/>
                    <a:pt x="18774" y="19108"/>
                  </a:cubicBezTo>
                  <a:cubicBezTo>
                    <a:pt x="18848" y="19109"/>
                    <a:pt x="18922" y="19109"/>
                    <a:pt x="18996" y="19109"/>
                  </a:cubicBezTo>
                  <a:cubicBezTo>
                    <a:pt x="20344" y="19109"/>
                    <a:pt x="21692" y="18988"/>
                    <a:pt x="23039" y="18903"/>
                  </a:cubicBezTo>
                  <a:cubicBezTo>
                    <a:pt x="23749" y="18859"/>
                    <a:pt x="24455" y="18766"/>
                    <a:pt x="25164" y="18724"/>
                  </a:cubicBezTo>
                  <a:cubicBezTo>
                    <a:pt x="25182" y="18723"/>
                    <a:pt x="25199" y="18722"/>
                    <a:pt x="25217" y="18722"/>
                  </a:cubicBezTo>
                  <a:cubicBezTo>
                    <a:pt x="25427" y="18722"/>
                    <a:pt x="25629" y="18791"/>
                    <a:pt x="25860" y="18791"/>
                  </a:cubicBezTo>
                  <a:cubicBezTo>
                    <a:pt x="25886" y="18791"/>
                    <a:pt x="25913" y="18790"/>
                    <a:pt x="25940" y="18788"/>
                  </a:cubicBezTo>
                  <a:cubicBezTo>
                    <a:pt x="26465" y="18749"/>
                    <a:pt x="26988" y="18658"/>
                    <a:pt x="27507" y="18652"/>
                  </a:cubicBezTo>
                  <a:cubicBezTo>
                    <a:pt x="27511" y="18652"/>
                    <a:pt x="27516" y="18652"/>
                    <a:pt x="27520" y="18652"/>
                  </a:cubicBezTo>
                  <a:cubicBezTo>
                    <a:pt x="27834" y="18652"/>
                    <a:pt x="28138" y="18770"/>
                    <a:pt x="28492" y="18770"/>
                  </a:cubicBezTo>
                  <a:cubicBezTo>
                    <a:pt x="28510" y="18770"/>
                    <a:pt x="28528" y="18769"/>
                    <a:pt x="28546" y="18769"/>
                  </a:cubicBezTo>
                  <a:cubicBezTo>
                    <a:pt x="28614" y="18766"/>
                    <a:pt x="28683" y="18765"/>
                    <a:pt x="28751" y="18765"/>
                  </a:cubicBezTo>
                  <a:cubicBezTo>
                    <a:pt x="29115" y="18765"/>
                    <a:pt x="29480" y="18794"/>
                    <a:pt x="29844" y="18794"/>
                  </a:cubicBezTo>
                  <a:cubicBezTo>
                    <a:pt x="30144" y="18794"/>
                    <a:pt x="30444" y="18775"/>
                    <a:pt x="30742" y="18704"/>
                  </a:cubicBezTo>
                  <a:cubicBezTo>
                    <a:pt x="30779" y="18695"/>
                    <a:pt x="30815" y="18691"/>
                    <a:pt x="30849" y="18691"/>
                  </a:cubicBezTo>
                  <a:cubicBezTo>
                    <a:pt x="31031" y="18691"/>
                    <a:pt x="31170" y="18802"/>
                    <a:pt x="31335" y="18840"/>
                  </a:cubicBezTo>
                  <a:cubicBezTo>
                    <a:pt x="31364" y="18846"/>
                    <a:pt x="31385" y="18852"/>
                    <a:pt x="31401" y="18852"/>
                  </a:cubicBezTo>
                  <a:cubicBezTo>
                    <a:pt x="31443" y="18852"/>
                    <a:pt x="31459" y="18818"/>
                    <a:pt x="31498" y="18689"/>
                  </a:cubicBezTo>
                  <a:cubicBezTo>
                    <a:pt x="31518" y="18620"/>
                    <a:pt x="31565" y="18599"/>
                    <a:pt x="31609" y="18599"/>
                  </a:cubicBezTo>
                  <a:cubicBezTo>
                    <a:pt x="31637" y="18599"/>
                    <a:pt x="31664" y="18608"/>
                    <a:pt x="31682" y="18617"/>
                  </a:cubicBezTo>
                  <a:cubicBezTo>
                    <a:pt x="31878" y="18718"/>
                    <a:pt x="32076" y="18747"/>
                    <a:pt x="32276" y="18747"/>
                  </a:cubicBezTo>
                  <a:cubicBezTo>
                    <a:pt x="32560" y="18747"/>
                    <a:pt x="32845" y="18688"/>
                    <a:pt x="33124" y="18688"/>
                  </a:cubicBezTo>
                  <a:cubicBezTo>
                    <a:pt x="33194" y="18688"/>
                    <a:pt x="33262" y="18691"/>
                    <a:pt x="33331" y="18700"/>
                  </a:cubicBezTo>
                  <a:cubicBezTo>
                    <a:pt x="33509" y="18725"/>
                    <a:pt x="33679" y="18728"/>
                    <a:pt x="33849" y="18728"/>
                  </a:cubicBezTo>
                  <a:cubicBezTo>
                    <a:pt x="33917" y="18728"/>
                    <a:pt x="33985" y="18728"/>
                    <a:pt x="34053" y="18728"/>
                  </a:cubicBezTo>
                  <a:cubicBezTo>
                    <a:pt x="34115" y="18728"/>
                    <a:pt x="34177" y="18728"/>
                    <a:pt x="34239" y="18730"/>
                  </a:cubicBezTo>
                  <a:cubicBezTo>
                    <a:pt x="34258" y="18730"/>
                    <a:pt x="34277" y="18731"/>
                    <a:pt x="34296" y="18731"/>
                  </a:cubicBezTo>
                  <a:cubicBezTo>
                    <a:pt x="34656" y="18731"/>
                    <a:pt x="35041" y="18630"/>
                    <a:pt x="35359" y="18630"/>
                  </a:cubicBezTo>
                  <a:cubicBezTo>
                    <a:pt x="35440" y="18630"/>
                    <a:pt x="35516" y="18636"/>
                    <a:pt x="35586" y="18653"/>
                  </a:cubicBezTo>
                  <a:cubicBezTo>
                    <a:pt x="35740" y="18689"/>
                    <a:pt x="35891" y="18702"/>
                    <a:pt x="36039" y="18702"/>
                  </a:cubicBezTo>
                  <a:cubicBezTo>
                    <a:pt x="36403" y="18702"/>
                    <a:pt x="36754" y="18626"/>
                    <a:pt x="37103" y="18626"/>
                  </a:cubicBezTo>
                  <a:cubicBezTo>
                    <a:pt x="37242" y="18626"/>
                    <a:pt x="37381" y="18638"/>
                    <a:pt x="37520" y="18671"/>
                  </a:cubicBezTo>
                  <a:cubicBezTo>
                    <a:pt x="37608" y="18692"/>
                    <a:pt x="37684" y="18705"/>
                    <a:pt x="37757" y="18705"/>
                  </a:cubicBezTo>
                  <a:cubicBezTo>
                    <a:pt x="37877" y="18705"/>
                    <a:pt x="37989" y="18672"/>
                    <a:pt x="38129" y="18593"/>
                  </a:cubicBezTo>
                  <a:cubicBezTo>
                    <a:pt x="38207" y="18549"/>
                    <a:pt x="38285" y="18532"/>
                    <a:pt x="38364" y="18532"/>
                  </a:cubicBezTo>
                  <a:cubicBezTo>
                    <a:pt x="38623" y="18532"/>
                    <a:pt x="38886" y="18718"/>
                    <a:pt x="39168" y="18718"/>
                  </a:cubicBezTo>
                  <a:cubicBezTo>
                    <a:pt x="39216" y="18718"/>
                    <a:pt x="39264" y="18713"/>
                    <a:pt x="39312" y="18700"/>
                  </a:cubicBezTo>
                  <a:cubicBezTo>
                    <a:pt x="39408" y="18676"/>
                    <a:pt x="39504" y="18667"/>
                    <a:pt x="39600" y="18667"/>
                  </a:cubicBezTo>
                  <a:cubicBezTo>
                    <a:pt x="39860" y="18667"/>
                    <a:pt x="40123" y="18732"/>
                    <a:pt x="40389" y="18732"/>
                  </a:cubicBezTo>
                  <a:cubicBezTo>
                    <a:pt x="40520" y="18732"/>
                    <a:pt x="40652" y="18716"/>
                    <a:pt x="40785" y="18669"/>
                  </a:cubicBezTo>
                  <a:cubicBezTo>
                    <a:pt x="40975" y="18601"/>
                    <a:pt x="41169" y="18580"/>
                    <a:pt x="41364" y="18580"/>
                  </a:cubicBezTo>
                  <a:cubicBezTo>
                    <a:pt x="41678" y="18580"/>
                    <a:pt x="41999" y="18634"/>
                    <a:pt x="42322" y="18634"/>
                  </a:cubicBezTo>
                  <a:cubicBezTo>
                    <a:pt x="42448" y="18634"/>
                    <a:pt x="42574" y="18626"/>
                    <a:pt x="42701" y="18603"/>
                  </a:cubicBezTo>
                  <a:cubicBezTo>
                    <a:pt x="43044" y="18541"/>
                    <a:pt x="43393" y="18530"/>
                    <a:pt x="43744" y="18530"/>
                  </a:cubicBezTo>
                  <a:cubicBezTo>
                    <a:pt x="43917" y="18530"/>
                    <a:pt x="44090" y="18533"/>
                    <a:pt x="44262" y="18533"/>
                  </a:cubicBezTo>
                  <a:cubicBezTo>
                    <a:pt x="44740" y="18533"/>
                    <a:pt x="45218" y="18514"/>
                    <a:pt x="45684" y="18372"/>
                  </a:cubicBezTo>
                  <a:cubicBezTo>
                    <a:pt x="45718" y="18362"/>
                    <a:pt x="45761" y="18335"/>
                    <a:pt x="45789" y="18335"/>
                  </a:cubicBezTo>
                  <a:cubicBezTo>
                    <a:pt x="45794" y="18335"/>
                    <a:pt x="45798" y="18336"/>
                    <a:pt x="45802" y="18338"/>
                  </a:cubicBezTo>
                  <a:cubicBezTo>
                    <a:pt x="46010" y="18446"/>
                    <a:pt x="46219" y="18486"/>
                    <a:pt x="46426" y="18486"/>
                  </a:cubicBezTo>
                  <a:cubicBezTo>
                    <a:pt x="46760" y="18486"/>
                    <a:pt x="47088" y="18382"/>
                    <a:pt x="47396" y="18288"/>
                  </a:cubicBezTo>
                  <a:cubicBezTo>
                    <a:pt x="47574" y="18233"/>
                    <a:pt x="47757" y="18219"/>
                    <a:pt x="47941" y="18219"/>
                  </a:cubicBezTo>
                  <a:cubicBezTo>
                    <a:pt x="48136" y="18219"/>
                    <a:pt x="48332" y="18235"/>
                    <a:pt x="48520" y="18235"/>
                  </a:cubicBezTo>
                  <a:cubicBezTo>
                    <a:pt x="48744" y="18235"/>
                    <a:pt x="48958" y="18213"/>
                    <a:pt x="49149" y="18114"/>
                  </a:cubicBezTo>
                  <a:cubicBezTo>
                    <a:pt x="49366" y="18002"/>
                    <a:pt x="49590" y="17979"/>
                    <a:pt x="49814" y="17979"/>
                  </a:cubicBezTo>
                  <a:cubicBezTo>
                    <a:pt x="49973" y="17979"/>
                    <a:pt x="50132" y="17991"/>
                    <a:pt x="50288" y="17991"/>
                  </a:cubicBezTo>
                  <a:cubicBezTo>
                    <a:pt x="50512" y="17991"/>
                    <a:pt x="50731" y="17967"/>
                    <a:pt x="50937" y="17852"/>
                  </a:cubicBezTo>
                  <a:cubicBezTo>
                    <a:pt x="50972" y="17832"/>
                    <a:pt x="51020" y="17824"/>
                    <a:pt x="51074" y="17824"/>
                  </a:cubicBezTo>
                  <a:cubicBezTo>
                    <a:pt x="51187" y="17824"/>
                    <a:pt x="51323" y="17861"/>
                    <a:pt x="51401" y="17913"/>
                  </a:cubicBezTo>
                  <a:cubicBezTo>
                    <a:pt x="51503" y="17978"/>
                    <a:pt x="51560" y="18031"/>
                    <a:pt x="51618" y="18031"/>
                  </a:cubicBezTo>
                  <a:cubicBezTo>
                    <a:pt x="51674" y="18031"/>
                    <a:pt x="51731" y="17983"/>
                    <a:pt x="51829" y="17855"/>
                  </a:cubicBezTo>
                  <a:cubicBezTo>
                    <a:pt x="51868" y="17804"/>
                    <a:pt x="51908" y="17784"/>
                    <a:pt x="51948" y="17784"/>
                  </a:cubicBezTo>
                  <a:close/>
                  <a:moveTo>
                    <a:pt x="34717" y="0"/>
                  </a:moveTo>
                  <a:cubicBezTo>
                    <a:pt x="34341" y="0"/>
                    <a:pt x="33964" y="8"/>
                    <a:pt x="33590" y="25"/>
                  </a:cubicBezTo>
                  <a:cubicBezTo>
                    <a:pt x="33064" y="50"/>
                    <a:pt x="32506" y="233"/>
                    <a:pt x="32002" y="233"/>
                  </a:cubicBezTo>
                  <a:cubicBezTo>
                    <a:pt x="31868" y="233"/>
                    <a:pt x="31738" y="220"/>
                    <a:pt x="31614" y="188"/>
                  </a:cubicBezTo>
                  <a:cubicBezTo>
                    <a:pt x="31378" y="127"/>
                    <a:pt x="31148" y="109"/>
                    <a:pt x="30921" y="109"/>
                  </a:cubicBezTo>
                  <a:cubicBezTo>
                    <a:pt x="30567" y="109"/>
                    <a:pt x="30220" y="154"/>
                    <a:pt x="29868" y="154"/>
                  </a:cubicBezTo>
                  <a:cubicBezTo>
                    <a:pt x="29755" y="154"/>
                    <a:pt x="29640" y="149"/>
                    <a:pt x="29525" y="136"/>
                  </a:cubicBezTo>
                  <a:cubicBezTo>
                    <a:pt x="29330" y="115"/>
                    <a:pt x="29133" y="107"/>
                    <a:pt x="28935" y="107"/>
                  </a:cubicBezTo>
                  <a:cubicBezTo>
                    <a:pt x="28215" y="107"/>
                    <a:pt x="27482" y="218"/>
                    <a:pt x="26756" y="227"/>
                  </a:cubicBezTo>
                  <a:cubicBezTo>
                    <a:pt x="26736" y="227"/>
                    <a:pt x="26717" y="227"/>
                    <a:pt x="26698" y="227"/>
                  </a:cubicBezTo>
                  <a:cubicBezTo>
                    <a:pt x="26002" y="227"/>
                    <a:pt x="25314" y="86"/>
                    <a:pt x="24612" y="86"/>
                  </a:cubicBezTo>
                  <a:cubicBezTo>
                    <a:pt x="24482" y="86"/>
                    <a:pt x="24352" y="91"/>
                    <a:pt x="24222" y="102"/>
                  </a:cubicBezTo>
                  <a:cubicBezTo>
                    <a:pt x="23971" y="124"/>
                    <a:pt x="23719" y="167"/>
                    <a:pt x="23457" y="167"/>
                  </a:cubicBezTo>
                  <a:cubicBezTo>
                    <a:pt x="23328" y="167"/>
                    <a:pt x="23197" y="157"/>
                    <a:pt x="23063" y="129"/>
                  </a:cubicBezTo>
                  <a:cubicBezTo>
                    <a:pt x="22736" y="62"/>
                    <a:pt x="22332" y="7"/>
                    <a:pt x="21992" y="7"/>
                  </a:cubicBezTo>
                  <a:cubicBezTo>
                    <a:pt x="21806" y="7"/>
                    <a:pt x="21639" y="23"/>
                    <a:pt x="21514" y="63"/>
                  </a:cubicBezTo>
                  <a:cubicBezTo>
                    <a:pt x="21219" y="157"/>
                    <a:pt x="20932" y="186"/>
                    <a:pt x="20649" y="186"/>
                  </a:cubicBezTo>
                  <a:cubicBezTo>
                    <a:pt x="20188" y="186"/>
                    <a:pt x="19739" y="109"/>
                    <a:pt x="19287" y="109"/>
                  </a:cubicBezTo>
                  <a:cubicBezTo>
                    <a:pt x="19184" y="109"/>
                    <a:pt x="19081" y="113"/>
                    <a:pt x="18978" y="123"/>
                  </a:cubicBezTo>
                  <a:cubicBezTo>
                    <a:pt x="18879" y="132"/>
                    <a:pt x="18778" y="136"/>
                    <a:pt x="18676" y="136"/>
                  </a:cubicBezTo>
                  <a:cubicBezTo>
                    <a:pt x="18396" y="136"/>
                    <a:pt x="18106" y="110"/>
                    <a:pt x="17837" y="110"/>
                  </a:cubicBezTo>
                  <a:cubicBezTo>
                    <a:pt x="17670" y="110"/>
                    <a:pt x="17511" y="120"/>
                    <a:pt x="17367" y="151"/>
                  </a:cubicBezTo>
                  <a:cubicBezTo>
                    <a:pt x="17049" y="220"/>
                    <a:pt x="16733" y="239"/>
                    <a:pt x="16418" y="239"/>
                  </a:cubicBezTo>
                  <a:cubicBezTo>
                    <a:pt x="16005" y="239"/>
                    <a:pt x="15594" y="206"/>
                    <a:pt x="15186" y="206"/>
                  </a:cubicBezTo>
                  <a:cubicBezTo>
                    <a:pt x="14902" y="206"/>
                    <a:pt x="14620" y="222"/>
                    <a:pt x="14338" y="277"/>
                  </a:cubicBezTo>
                  <a:cubicBezTo>
                    <a:pt x="13903" y="361"/>
                    <a:pt x="13467" y="279"/>
                    <a:pt x="13019" y="360"/>
                  </a:cubicBezTo>
                  <a:cubicBezTo>
                    <a:pt x="12334" y="483"/>
                    <a:pt x="11669" y="712"/>
                    <a:pt x="10979" y="771"/>
                  </a:cubicBezTo>
                  <a:cubicBezTo>
                    <a:pt x="9788" y="873"/>
                    <a:pt x="8569" y="818"/>
                    <a:pt x="7513" y="1469"/>
                  </a:cubicBezTo>
                  <a:cubicBezTo>
                    <a:pt x="7458" y="1503"/>
                    <a:pt x="7376" y="1516"/>
                    <a:pt x="7298" y="1516"/>
                  </a:cubicBezTo>
                  <a:cubicBezTo>
                    <a:pt x="7266" y="1516"/>
                    <a:pt x="7236" y="1514"/>
                    <a:pt x="7207" y="1510"/>
                  </a:cubicBezTo>
                  <a:cubicBezTo>
                    <a:pt x="7131" y="1500"/>
                    <a:pt x="7056" y="1495"/>
                    <a:pt x="6983" y="1495"/>
                  </a:cubicBezTo>
                  <a:cubicBezTo>
                    <a:pt x="6292" y="1495"/>
                    <a:pt x="5732" y="1919"/>
                    <a:pt x="5117" y="2111"/>
                  </a:cubicBezTo>
                  <a:cubicBezTo>
                    <a:pt x="4440" y="2322"/>
                    <a:pt x="3801" y="2845"/>
                    <a:pt x="3342" y="3371"/>
                  </a:cubicBezTo>
                  <a:cubicBezTo>
                    <a:pt x="2669" y="4140"/>
                    <a:pt x="2222" y="5042"/>
                    <a:pt x="1824" y="5980"/>
                  </a:cubicBezTo>
                  <a:cubicBezTo>
                    <a:pt x="1229" y="7380"/>
                    <a:pt x="1090" y="8812"/>
                    <a:pt x="1024" y="10273"/>
                  </a:cubicBezTo>
                  <a:cubicBezTo>
                    <a:pt x="1010" y="10591"/>
                    <a:pt x="1010" y="10913"/>
                    <a:pt x="969" y="11229"/>
                  </a:cubicBezTo>
                  <a:cubicBezTo>
                    <a:pt x="879" y="11935"/>
                    <a:pt x="832" y="12637"/>
                    <a:pt x="911" y="13349"/>
                  </a:cubicBezTo>
                  <a:cubicBezTo>
                    <a:pt x="969" y="13868"/>
                    <a:pt x="1079" y="14432"/>
                    <a:pt x="924" y="14912"/>
                  </a:cubicBezTo>
                  <a:cubicBezTo>
                    <a:pt x="543" y="16092"/>
                    <a:pt x="707" y="17286"/>
                    <a:pt x="682" y="18468"/>
                  </a:cubicBezTo>
                  <a:cubicBezTo>
                    <a:pt x="669" y="19089"/>
                    <a:pt x="727" y="19764"/>
                    <a:pt x="647" y="20341"/>
                  </a:cubicBezTo>
                  <a:cubicBezTo>
                    <a:pt x="517" y="21282"/>
                    <a:pt x="575" y="22225"/>
                    <a:pt x="473" y="23162"/>
                  </a:cubicBezTo>
                  <a:cubicBezTo>
                    <a:pt x="416" y="23688"/>
                    <a:pt x="150" y="24225"/>
                    <a:pt x="274" y="24721"/>
                  </a:cubicBezTo>
                  <a:cubicBezTo>
                    <a:pt x="384" y="25156"/>
                    <a:pt x="399" y="25585"/>
                    <a:pt x="305" y="25968"/>
                  </a:cubicBezTo>
                  <a:cubicBezTo>
                    <a:pt x="101" y="26802"/>
                    <a:pt x="190" y="27648"/>
                    <a:pt x="204" y="28465"/>
                  </a:cubicBezTo>
                  <a:cubicBezTo>
                    <a:pt x="221" y="29595"/>
                    <a:pt x="136" y="30722"/>
                    <a:pt x="131" y="31848"/>
                  </a:cubicBezTo>
                  <a:cubicBezTo>
                    <a:pt x="127" y="32945"/>
                    <a:pt x="1" y="34066"/>
                    <a:pt x="6" y="35159"/>
                  </a:cubicBezTo>
                  <a:cubicBezTo>
                    <a:pt x="11" y="36406"/>
                    <a:pt x="22" y="37672"/>
                    <a:pt x="157" y="38919"/>
                  </a:cubicBezTo>
                  <a:cubicBezTo>
                    <a:pt x="321" y="40432"/>
                    <a:pt x="280" y="41950"/>
                    <a:pt x="417" y="43461"/>
                  </a:cubicBezTo>
                  <a:cubicBezTo>
                    <a:pt x="481" y="44156"/>
                    <a:pt x="354" y="44845"/>
                    <a:pt x="453" y="45552"/>
                  </a:cubicBezTo>
                  <a:cubicBezTo>
                    <a:pt x="514" y="45990"/>
                    <a:pt x="651" y="46479"/>
                    <a:pt x="545" y="46934"/>
                  </a:cubicBezTo>
                  <a:cubicBezTo>
                    <a:pt x="350" y="47776"/>
                    <a:pt x="622" y="48604"/>
                    <a:pt x="575" y="49444"/>
                  </a:cubicBezTo>
                  <a:cubicBezTo>
                    <a:pt x="525" y="50326"/>
                    <a:pt x="734" y="51220"/>
                    <a:pt x="688" y="52103"/>
                  </a:cubicBezTo>
                  <a:cubicBezTo>
                    <a:pt x="658" y="52721"/>
                    <a:pt x="633" y="53359"/>
                    <a:pt x="621" y="53966"/>
                  </a:cubicBezTo>
                  <a:cubicBezTo>
                    <a:pt x="607" y="54643"/>
                    <a:pt x="760" y="55364"/>
                    <a:pt x="741" y="56061"/>
                  </a:cubicBezTo>
                  <a:cubicBezTo>
                    <a:pt x="710" y="57093"/>
                    <a:pt x="618" y="58122"/>
                    <a:pt x="770" y="59153"/>
                  </a:cubicBezTo>
                  <a:cubicBezTo>
                    <a:pt x="789" y="59285"/>
                    <a:pt x="763" y="59421"/>
                    <a:pt x="754" y="59556"/>
                  </a:cubicBezTo>
                  <a:cubicBezTo>
                    <a:pt x="712" y="60212"/>
                    <a:pt x="749" y="60870"/>
                    <a:pt x="740" y="61524"/>
                  </a:cubicBezTo>
                  <a:cubicBezTo>
                    <a:pt x="727" y="62262"/>
                    <a:pt x="870" y="62994"/>
                    <a:pt x="785" y="63737"/>
                  </a:cubicBezTo>
                  <a:cubicBezTo>
                    <a:pt x="756" y="63993"/>
                    <a:pt x="506" y="64161"/>
                    <a:pt x="615" y="64481"/>
                  </a:cubicBezTo>
                  <a:cubicBezTo>
                    <a:pt x="789" y="64988"/>
                    <a:pt x="825" y="65537"/>
                    <a:pt x="879" y="66072"/>
                  </a:cubicBezTo>
                  <a:cubicBezTo>
                    <a:pt x="942" y="66721"/>
                    <a:pt x="806" y="67389"/>
                    <a:pt x="881" y="68018"/>
                  </a:cubicBezTo>
                  <a:cubicBezTo>
                    <a:pt x="977" y="68818"/>
                    <a:pt x="1128" y="69646"/>
                    <a:pt x="1170" y="70426"/>
                  </a:cubicBezTo>
                  <a:cubicBezTo>
                    <a:pt x="1215" y="71254"/>
                    <a:pt x="1651" y="71954"/>
                    <a:pt x="1687" y="72761"/>
                  </a:cubicBezTo>
                  <a:cubicBezTo>
                    <a:pt x="1718" y="73423"/>
                    <a:pt x="1978" y="74082"/>
                    <a:pt x="2181" y="74731"/>
                  </a:cubicBezTo>
                  <a:cubicBezTo>
                    <a:pt x="2429" y="75527"/>
                    <a:pt x="2645" y="76339"/>
                    <a:pt x="3110" y="77063"/>
                  </a:cubicBezTo>
                  <a:cubicBezTo>
                    <a:pt x="3365" y="77460"/>
                    <a:pt x="3754" y="77739"/>
                    <a:pt x="4120" y="78049"/>
                  </a:cubicBezTo>
                  <a:cubicBezTo>
                    <a:pt x="4511" y="78380"/>
                    <a:pt x="4971" y="78671"/>
                    <a:pt x="5383" y="78811"/>
                  </a:cubicBezTo>
                  <a:cubicBezTo>
                    <a:pt x="6246" y="79107"/>
                    <a:pt x="7029" y="79556"/>
                    <a:pt x="7785" y="79965"/>
                  </a:cubicBezTo>
                  <a:cubicBezTo>
                    <a:pt x="8352" y="80272"/>
                    <a:pt x="8910" y="80312"/>
                    <a:pt x="9465" y="80312"/>
                  </a:cubicBezTo>
                  <a:cubicBezTo>
                    <a:pt x="9662" y="80312"/>
                    <a:pt x="9859" y="80307"/>
                    <a:pt x="10057" y="80307"/>
                  </a:cubicBezTo>
                  <a:cubicBezTo>
                    <a:pt x="10219" y="80307"/>
                    <a:pt x="10381" y="80310"/>
                    <a:pt x="10543" y="80323"/>
                  </a:cubicBezTo>
                  <a:cubicBezTo>
                    <a:pt x="10865" y="80348"/>
                    <a:pt x="11208" y="80433"/>
                    <a:pt x="11547" y="80433"/>
                  </a:cubicBezTo>
                  <a:cubicBezTo>
                    <a:pt x="11802" y="80433"/>
                    <a:pt x="12054" y="80385"/>
                    <a:pt x="12293" y="80229"/>
                  </a:cubicBezTo>
                  <a:cubicBezTo>
                    <a:pt x="13259" y="80681"/>
                    <a:pt x="14343" y="80517"/>
                    <a:pt x="15363" y="80649"/>
                  </a:cubicBezTo>
                  <a:cubicBezTo>
                    <a:pt x="16475" y="80793"/>
                    <a:pt x="17610" y="80918"/>
                    <a:pt x="18731" y="81036"/>
                  </a:cubicBezTo>
                  <a:cubicBezTo>
                    <a:pt x="19730" y="81141"/>
                    <a:pt x="20745" y="81158"/>
                    <a:pt x="21747" y="81304"/>
                  </a:cubicBezTo>
                  <a:cubicBezTo>
                    <a:pt x="21893" y="81325"/>
                    <a:pt x="22044" y="81333"/>
                    <a:pt x="22197" y="81333"/>
                  </a:cubicBezTo>
                  <a:cubicBezTo>
                    <a:pt x="22753" y="81333"/>
                    <a:pt x="23348" y="81223"/>
                    <a:pt x="23903" y="81216"/>
                  </a:cubicBezTo>
                  <a:cubicBezTo>
                    <a:pt x="23937" y="81215"/>
                    <a:pt x="23971" y="81215"/>
                    <a:pt x="24005" y="81215"/>
                  </a:cubicBezTo>
                  <a:cubicBezTo>
                    <a:pt x="24604" y="81215"/>
                    <a:pt x="25204" y="81278"/>
                    <a:pt x="25802" y="81278"/>
                  </a:cubicBezTo>
                  <a:cubicBezTo>
                    <a:pt x="26234" y="81278"/>
                    <a:pt x="26665" y="81245"/>
                    <a:pt x="27094" y="81133"/>
                  </a:cubicBezTo>
                  <a:cubicBezTo>
                    <a:pt x="27287" y="81082"/>
                    <a:pt x="27482" y="81067"/>
                    <a:pt x="27677" y="81067"/>
                  </a:cubicBezTo>
                  <a:cubicBezTo>
                    <a:pt x="27995" y="81067"/>
                    <a:pt x="28314" y="81108"/>
                    <a:pt x="28623" y="81108"/>
                  </a:cubicBezTo>
                  <a:cubicBezTo>
                    <a:pt x="28626" y="81108"/>
                    <a:pt x="28629" y="81108"/>
                    <a:pt x="28631" y="81108"/>
                  </a:cubicBezTo>
                  <a:cubicBezTo>
                    <a:pt x="29070" y="81107"/>
                    <a:pt x="29499" y="80875"/>
                    <a:pt x="29876" y="80875"/>
                  </a:cubicBezTo>
                  <a:cubicBezTo>
                    <a:pt x="29966" y="80875"/>
                    <a:pt x="30053" y="80889"/>
                    <a:pt x="30136" y="80921"/>
                  </a:cubicBezTo>
                  <a:cubicBezTo>
                    <a:pt x="30191" y="80943"/>
                    <a:pt x="30245" y="80952"/>
                    <a:pt x="30299" y="80952"/>
                  </a:cubicBezTo>
                  <a:cubicBezTo>
                    <a:pt x="30548" y="80952"/>
                    <a:pt x="30781" y="80760"/>
                    <a:pt x="30998" y="80760"/>
                  </a:cubicBezTo>
                  <a:cubicBezTo>
                    <a:pt x="31110" y="80760"/>
                    <a:pt x="31217" y="80811"/>
                    <a:pt x="31321" y="80965"/>
                  </a:cubicBezTo>
                  <a:cubicBezTo>
                    <a:pt x="31468" y="80781"/>
                    <a:pt x="31636" y="80725"/>
                    <a:pt x="31811" y="80725"/>
                  </a:cubicBezTo>
                  <a:cubicBezTo>
                    <a:pt x="32080" y="80725"/>
                    <a:pt x="32365" y="80856"/>
                    <a:pt x="32623" y="80856"/>
                  </a:cubicBezTo>
                  <a:cubicBezTo>
                    <a:pt x="32640" y="80856"/>
                    <a:pt x="32657" y="80855"/>
                    <a:pt x="32674" y="80854"/>
                  </a:cubicBezTo>
                  <a:cubicBezTo>
                    <a:pt x="33777" y="80774"/>
                    <a:pt x="34899" y="80838"/>
                    <a:pt x="36011" y="80735"/>
                  </a:cubicBezTo>
                  <a:cubicBezTo>
                    <a:pt x="36186" y="80719"/>
                    <a:pt x="36362" y="80722"/>
                    <a:pt x="36538" y="80714"/>
                  </a:cubicBezTo>
                  <a:cubicBezTo>
                    <a:pt x="37209" y="80683"/>
                    <a:pt x="37884" y="80681"/>
                    <a:pt x="38549" y="80611"/>
                  </a:cubicBezTo>
                  <a:cubicBezTo>
                    <a:pt x="39369" y="80526"/>
                    <a:pt x="40193" y="80435"/>
                    <a:pt x="40999" y="80297"/>
                  </a:cubicBezTo>
                  <a:cubicBezTo>
                    <a:pt x="41307" y="80244"/>
                    <a:pt x="41614" y="80229"/>
                    <a:pt x="41919" y="80229"/>
                  </a:cubicBezTo>
                  <a:cubicBezTo>
                    <a:pt x="42320" y="80229"/>
                    <a:pt x="42718" y="80255"/>
                    <a:pt x="43117" y="80255"/>
                  </a:cubicBezTo>
                  <a:cubicBezTo>
                    <a:pt x="43326" y="80255"/>
                    <a:pt x="43534" y="80248"/>
                    <a:pt x="43743" y="80226"/>
                  </a:cubicBezTo>
                  <a:cubicBezTo>
                    <a:pt x="44184" y="80181"/>
                    <a:pt x="44621" y="80084"/>
                    <a:pt x="45069" y="80060"/>
                  </a:cubicBezTo>
                  <a:cubicBezTo>
                    <a:pt x="45083" y="80060"/>
                    <a:pt x="45097" y="80059"/>
                    <a:pt x="45111" y="80059"/>
                  </a:cubicBezTo>
                  <a:cubicBezTo>
                    <a:pt x="45354" y="80059"/>
                    <a:pt x="45584" y="80167"/>
                    <a:pt x="45816" y="80167"/>
                  </a:cubicBezTo>
                  <a:cubicBezTo>
                    <a:pt x="45897" y="80167"/>
                    <a:pt x="45978" y="80154"/>
                    <a:pt x="46060" y="80119"/>
                  </a:cubicBezTo>
                  <a:cubicBezTo>
                    <a:pt x="46469" y="79944"/>
                    <a:pt x="46940" y="79990"/>
                    <a:pt x="47355" y="79969"/>
                  </a:cubicBezTo>
                  <a:cubicBezTo>
                    <a:pt x="48672" y="79902"/>
                    <a:pt x="49799" y="79455"/>
                    <a:pt x="50895" y="78857"/>
                  </a:cubicBezTo>
                  <a:cubicBezTo>
                    <a:pt x="51608" y="78469"/>
                    <a:pt x="52152" y="77907"/>
                    <a:pt x="52623" y="77331"/>
                  </a:cubicBezTo>
                  <a:cubicBezTo>
                    <a:pt x="52932" y="76952"/>
                    <a:pt x="53404" y="76649"/>
                    <a:pt x="53554" y="76201"/>
                  </a:cubicBezTo>
                  <a:cubicBezTo>
                    <a:pt x="53707" y="75742"/>
                    <a:pt x="53995" y="75348"/>
                    <a:pt x="54155" y="74898"/>
                  </a:cubicBezTo>
                  <a:cubicBezTo>
                    <a:pt x="54392" y="74233"/>
                    <a:pt x="54524" y="73534"/>
                    <a:pt x="54547" y="72827"/>
                  </a:cubicBezTo>
                  <a:cubicBezTo>
                    <a:pt x="54556" y="72580"/>
                    <a:pt x="54346" y="72125"/>
                    <a:pt x="54909" y="72125"/>
                  </a:cubicBezTo>
                  <a:cubicBezTo>
                    <a:pt x="54930" y="72125"/>
                    <a:pt x="54952" y="72126"/>
                    <a:pt x="54976" y="72127"/>
                  </a:cubicBezTo>
                  <a:cubicBezTo>
                    <a:pt x="55068" y="71916"/>
                    <a:pt x="54453" y="71827"/>
                    <a:pt x="54814" y="71678"/>
                  </a:cubicBezTo>
                  <a:cubicBezTo>
                    <a:pt x="55166" y="71531"/>
                    <a:pt x="55022" y="71263"/>
                    <a:pt x="54974" y="71224"/>
                  </a:cubicBezTo>
                  <a:cubicBezTo>
                    <a:pt x="54706" y="71009"/>
                    <a:pt x="54821" y="70869"/>
                    <a:pt x="55037" y="70736"/>
                  </a:cubicBezTo>
                  <a:cubicBezTo>
                    <a:pt x="55212" y="70629"/>
                    <a:pt x="55065" y="70482"/>
                    <a:pt x="55105" y="70387"/>
                  </a:cubicBezTo>
                  <a:cubicBezTo>
                    <a:pt x="55206" y="70149"/>
                    <a:pt x="54927" y="69880"/>
                    <a:pt x="55099" y="69727"/>
                  </a:cubicBezTo>
                  <a:cubicBezTo>
                    <a:pt x="55540" y="69335"/>
                    <a:pt x="55311" y="68825"/>
                    <a:pt x="55337" y="68422"/>
                  </a:cubicBezTo>
                  <a:cubicBezTo>
                    <a:pt x="55384" y="67699"/>
                    <a:pt x="55368" y="66975"/>
                    <a:pt x="55292" y="66256"/>
                  </a:cubicBezTo>
                  <a:cubicBezTo>
                    <a:pt x="55257" y="65936"/>
                    <a:pt x="55358" y="65695"/>
                    <a:pt x="55600" y="65482"/>
                  </a:cubicBezTo>
                  <a:cubicBezTo>
                    <a:pt x="55074" y="65259"/>
                    <a:pt x="55816" y="64736"/>
                    <a:pt x="55319" y="64505"/>
                  </a:cubicBezTo>
                  <a:cubicBezTo>
                    <a:pt x="55412" y="63646"/>
                    <a:pt x="55180" y="62786"/>
                    <a:pt x="55369" y="61916"/>
                  </a:cubicBezTo>
                  <a:cubicBezTo>
                    <a:pt x="55484" y="61384"/>
                    <a:pt x="55314" y="60804"/>
                    <a:pt x="55401" y="60262"/>
                  </a:cubicBezTo>
                  <a:cubicBezTo>
                    <a:pt x="55494" y="59678"/>
                    <a:pt x="55276" y="59077"/>
                    <a:pt x="55427" y="58554"/>
                  </a:cubicBezTo>
                  <a:cubicBezTo>
                    <a:pt x="55541" y="58153"/>
                    <a:pt x="55372" y="57721"/>
                    <a:pt x="55635" y="57325"/>
                  </a:cubicBezTo>
                  <a:cubicBezTo>
                    <a:pt x="55686" y="57249"/>
                    <a:pt x="55881" y="56893"/>
                    <a:pt x="55758" y="56691"/>
                  </a:cubicBezTo>
                  <a:cubicBezTo>
                    <a:pt x="55285" y="55918"/>
                    <a:pt x="55992" y="55109"/>
                    <a:pt x="55656" y="54361"/>
                  </a:cubicBezTo>
                  <a:cubicBezTo>
                    <a:pt x="55486" y="53981"/>
                    <a:pt x="55692" y="53621"/>
                    <a:pt x="55792" y="53382"/>
                  </a:cubicBezTo>
                  <a:cubicBezTo>
                    <a:pt x="55987" y="52909"/>
                    <a:pt x="55290" y="52521"/>
                    <a:pt x="55798" y="52016"/>
                  </a:cubicBezTo>
                  <a:cubicBezTo>
                    <a:pt x="55953" y="51861"/>
                    <a:pt x="55863" y="51201"/>
                    <a:pt x="55838" y="50771"/>
                  </a:cubicBezTo>
                  <a:cubicBezTo>
                    <a:pt x="55808" y="50245"/>
                    <a:pt x="56030" y="49647"/>
                    <a:pt x="55821" y="49205"/>
                  </a:cubicBezTo>
                  <a:cubicBezTo>
                    <a:pt x="55598" y="48731"/>
                    <a:pt x="55754" y="48281"/>
                    <a:pt x="55797" y="47912"/>
                  </a:cubicBezTo>
                  <a:cubicBezTo>
                    <a:pt x="55872" y="47269"/>
                    <a:pt x="55654" y="46660"/>
                    <a:pt x="55755" y="46022"/>
                  </a:cubicBezTo>
                  <a:cubicBezTo>
                    <a:pt x="55846" y="45452"/>
                    <a:pt x="55629" y="44840"/>
                    <a:pt x="55721" y="44270"/>
                  </a:cubicBezTo>
                  <a:cubicBezTo>
                    <a:pt x="55770" y="43968"/>
                    <a:pt x="55497" y="43782"/>
                    <a:pt x="55577" y="43570"/>
                  </a:cubicBezTo>
                  <a:cubicBezTo>
                    <a:pt x="55794" y="42995"/>
                    <a:pt x="55931" y="42390"/>
                    <a:pt x="55761" y="41827"/>
                  </a:cubicBezTo>
                  <a:cubicBezTo>
                    <a:pt x="55656" y="41477"/>
                    <a:pt x="55629" y="41096"/>
                    <a:pt x="55668" y="40813"/>
                  </a:cubicBezTo>
                  <a:cubicBezTo>
                    <a:pt x="55804" y="39822"/>
                    <a:pt x="55701" y="38866"/>
                    <a:pt x="55618" y="37881"/>
                  </a:cubicBezTo>
                  <a:cubicBezTo>
                    <a:pt x="55571" y="37323"/>
                    <a:pt x="55582" y="36677"/>
                    <a:pt x="55673" y="36131"/>
                  </a:cubicBezTo>
                  <a:cubicBezTo>
                    <a:pt x="55821" y="35240"/>
                    <a:pt x="55588" y="34379"/>
                    <a:pt x="55643" y="33503"/>
                  </a:cubicBezTo>
                  <a:cubicBezTo>
                    <a:pt x="55690" y="32751"/>
                    <a:pt x="55478" y="31887"/>
                    <a:pt x="55535" y="31128"/>
                  </a:cubicBezTo>
                  <a:cubicBezTo>
                    <a:pt x="55622" y="29988"/>
                    <a:pt x="55278" y="28889"/>
                    <a:pt x="55439" y="27739"/>
                  </a:cubicBezTo>
                  <a:cubicBezTo>
                    <a:pt x="55562" y="26853"/>
                    <a:pt x="55250" y="25909"/>
                    <a:pt x="55262" y="24978"/>
                  </a:cubicBezTo>
                  <a:cubicBezTo>
                    <a:pt x="55272" y="24147"/>
                    <a:pt x="54958" y="23346"/>
                    <a:pt x="54877" y="22514"/>
                  </a:cubicBezTo>
                  <a:cubicBezTo>
                    <a:pt x="54853" y="22266"/>
                    <a:pt x="55070" y="22144"/>
                    <a:pt x="54982" y="21914"/>
                  </a:cubicBezTo>
                  <a:cubicBezTo>
                    <a:pt x="54569" y="20838"/>
                    <a:pt x="54709" y="19707"/>
                    <a:pt x="54656" y="18598"/>
                  </a:cubicBezTo>
                  <a:cubicBezTo>
                    <a:pt x="54612" y="17664"/>
                    <a:pt x="54345" y="16756"/>
                    <a:pt x="54437" y="15794"/>
                  </a:cubicBezTo>
                  <a:cubicBezTo>
                    <a:pt x="54484" y="15305"/>
                    <a:pt x="54340" y="14742"/>
                    <a:pt x="54303" y="14212"/>
                  </a:cubicBezTo>
                  <a:cubicBezTo>
                    <a:pt x="54241" y="13331"/>
                    <a:pt x="54246" y="12432"/>
                    <a:pt x="54095" y="11573"/>
                  </a:cubicBezTo>
                  <a:cubicBezTo>
                    <a:pt x="53988" y="10961"/>
                    <a:pt x="53777" y="10334"/>
                    <a:pt x="53700" y="9711"/>
                  </a:cubicBezTo>
                  <a:cubicBezTo>
                    <a:pt x="53495" y="8026"/>
                    <a:pt x="53254" y="6379"/>
                    <a:pt x="52311" y="4850"/>
                  </a:cubicBezTo>
                  <a:cubicBezTo>
                    <a:pt x="51774" y="3977"/>
                    <a:pt x="51172" y="3230"/>
                    <a:pt x="50286" y="2629"/>
                  </a:cubicBezTo>
                  <a:cubicBezTo>
                    <a:pt x="49319" y="1973"/>
                    <a:pt x="48240" y="1518"/>
                    <a:pt x="47088" y="1353"/>
                  </a:cubicBezTo>
                  <a:cubicBezTo>
                    <a:pt x="46685" y="1295"/>
                    <a:pt x="46347" y="1064"/>
                    <a:pt x="45977" y="1064"/>
                  </a:cubicBezTo>
                  <a:cubicBezTo>
                    <a:pt x="45957" y="1064"/>
                    <a:pt x="45936" y="1064"/>
                    <a:pt x="45916" y="1066"/>
                  </a:cubicBezTo>
                  <a:cubicBezTo>
                    <a:pt x="45829" y="1072"/>
                    <a:pt x="45744" y="1075"/>
                    <a:pt x="45659" y="1075"/>
                  </a:cubicBezTo>
                  <a:cubicBezTo>
                    <a:pt x="44619" y="1075"/>
                    <a:pt x="43660" y="645"/>
                    <a:pt x="42624" y="592"/>
                  </a:cubicBezTo>
                  <a:cubicBezTo>
                    <a:pt x="42611" y="591"/>
                    <a:pt x="42597" y="591"/>
                    <a:pt x="42582" y="591"/>
                  </a:cubicBezTo>
                  <a:cubicBezTo>
                    <a:pt x="42417" y="591"/>
                    <a:pt x="42234" y="633"/>
                    <a:pt x="42062" y="633"/>
                  </a:cubicBezTo>
                  <a:cubicBezTo>
                    <a:pt x="41948" y="633"/>
                    <a:pt x="41838" y="614"/>
                    <a:pt x="41743" y="553"/>
                  </a:cubicBezTo>
                  <a:cubicBezTo>
                    <a:pt x="41092" y="135"/>
                    <a:pt x="40324" y="240"/>
                    <a:pt x="39619" y="179"/>
                  </a:cubicBezTo>
                  <a:cubicBezTo>
                    <a:pt x="38572" y="89"/>
                    <a:pt x="37514" y="108"/>
                    <a:pt x="36458" y="51"/>
                  </a:cubicBezTo>
                  <a:cubicBezTo>
                    <a:pt x="35883" y="19"/>
                    <a:pt x="35300" y="0"/>
                    <a:pt x="34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4"/>
            <p:cNvSpPr/>
            <p:nvPr/>
          </p:nvSpPr>
          <p:spPr>
            <a:xfrm>
              <a:off x="1218626" y="2064079"/>
              <a:ext cx="1713838" cy="473513"/>
            </a:xfrm>
            <a:custGeom>
              <a:rect b="b" l="l" r="r" t="t"/>
              <a:pathLst>
                <a:path extrusionOk="0" h="16568" w="50511">
                  <a:moveTo>
                    <a:pt x="31138" y="1"/>
                  </a:moveTo>
                  <a:cubicBezTo>
                    <a:pt x="30808" y="1"/>
                    <a:pt x="30477" y="48"/>
                    <a:pt x="30176" y="228"/>
                  </a:cubicBezTo>
                  <a:cubicBezTo>
                    <a:pt x="29972" y="78"/>
                    <a:pt x="29760" y="33"/>
                    <a:pt x="29542" y="33"/>
                  </a:cubicBezTo>
                  <a:cubicBezTo>
                    <a:pt x="29214" y="33"/>
                    <a:pt x="28875" y="136"/>
                    <a:pt x="28535" y="136"/>
                  </a:cubicBezTo>
                  <a:cubicBezTo>
                    <a:pt x="28416" y="136"/>
                    <a:pt x="28296" y="123"/>
                    <a:pt x="28178" y="89"/>
                  </a:cubicBezTo>
                  <a:cubicBezTo>
                    <a:pt x="28101" y="66"/>
                    <a:pt x="28021" y="58"/>
                    <a:pt x="27940" y="58"/>
                  </a:cubicBezTo>
                  <a:cubicBezTo>
                    <a:pt x="27650" y="58"/>
                    <a:pt x="27334" y="167"/>
                    <a:pt x="26989" y="167"/>
                  </a:cubicBezTo>
                  <a:cubicBezTo>
                    <a:pt x="26881" y="167"/>
                    <a:pt x="26770" y="156"/>
                    <a:pt x="26656" y="128"/>
                  </a:cubicBezTo>
                  <a:cubicBezTo>
                    <a:pt x="26573" y="107"/>
                    <a:pt x="26484" y="99"/>
                    <a:pt x="26391" y="99"/>
                  </a:cubicBezTo>
                  <a:cubicBezTo>
                    <a:pt x="26092" y="99"/>
                    <a:pt x="25744" y="179"/>
                    <a:pt x="25390" y="179"/>
                  </a:cubicBezTo>
                  <a:cubicBezTo>
                    <a:pt x="25319" y="179"/>
                    <a:pt x="25247" y="176"/>
                    <a:pt x="25175" y="168"/>
                  </a:cubicBezTo>
                  <a:cubicBezTo>
                    <a:pt x="25021" y="151"/>
                    <a:pt x="24863" y="147"/>
                    <a:pt x="24702" y="147"/>
                  </a:cubicBezTo>
                  <a:cubicBezTo>
                    <a:pt x="24559" y="147"/>
                    <a:pt x="24414" y="150"/>
                    <a:pt x="24268" y="150"/>
                  </a:cubicBezTo>
                  <a:cubicBezTo>
                    <a:pt x="24029" y="150"/>
                    <a:pt x="23787" y="142"/>
                    <a:pt x="23552" y="97"/>
                  </a:cubicBezTo>
                  <a:cubicBezTo>
                    <a:pt x="23537" y="94"/>
                    <a:pt x="23523" y="93"/>
                    <a:pt x="23509" y="93"/>
                  </a:cubicBezTo>
                  <a:cubicBezTo>
                    <a:pt x="23353" y="93"/>
                    <a:pt x="23236" y="249"/>
                    <a:pt x="23090" y="249"/>
                  </a:cubicBezTo>
                  <a:cubicBezTo>
                    <a:pt x="23052" y="249"/>
                    <a:pt x="23012" y="238"/>
                    <a:pt x="22968" y="211"/>
                  </a:cubicBezTo>
                  <a:cubicBezTo>
                    <a:pt x="22780" y="91"/>
                    <a:pt x="22582" y="59"/>
                    <a:pt x="22381" y="59"/>
                  </a:cubicBezTo>
                  <a:cubicBezTo>
                    <a:pt x="22154" y="59"/>
                    <a:pt x="21922" y="99"/>
                    <a:pt x="21696" y="99"/>
                  </a:cubicBezTo>
                  <a:cubicBezTo>
                    <a:pt x="21644" y="99"/>
                    <a:pt x="21593" y="97"/>
                    <a:pt x="21543" y="92"/>
                  </a:cubicBezTo>
                  <a:cubicBezTo>
                    <a:pt x="21520" y="90"/>
                    <a:pt x="21498" y="89"/>
                    <a:pt x="21475" y="89"/>
                  </a:cubicBezTo>
                  <a:cubicBezTo>
                    <a:pt x="21259" y="89"/>
                    <a:pt x="21009" y="180"/>
                    <a:pt x="20776" y="180"/>
                  </a:cubicBezTo>
                  <a:cubicBezTo>
                    <a:pt x="20678" y="180"/>
                    <a:pt x="20582" y="164"/>
                    <a:pt x="20494" y="118"/>
                  </a:cubicBezTo>
                  <a:cubicBezTo>
                    <a:pt x="20459" y="100"/>
                    <a:pt x="20430" y="93"/>
                    <a:pt x="20405" y="93"/>
                  </a:cubicBezTo>
                  <a:cubicBezTo>
                    <a:pt x="20268" y="93"/>
                    <a:pt x="20266" y="325"/>
                    <a:pt x="20221" y="325"/>
                  </a:cubicBezTo>
                  <a:cubicBezTo>
                    <a:pt x="20208" y="325"/>
                    <a:pt x="20191" y="305"/>
                    <a:pt x="20166" y="253"/>
                  </a:cubicBezTo>
                  <a:cubicBezTo>
                    <a:pt x="20096" y="109"/>
                    <a:pt x="20008" y="68"/>
                    <a:pt x="19915" y="68"/>
                  </a:cubicBezTo>
                  <a:cubicBezTo>
                    <a:pt x="19798" y="68"/>
                    <a:pt x="19672" y="134"/>
                    <a:pt x="19562" y="134"/>
                  </a:cubicBezTo>
                  <a:cubicBezTo>
                    <a:pt x="19514" y="134"/>
                    <a:pt x="19470" y="121"/>
                    <a:pt x="19430" y="85"/>
                  </a:cubicBezTo>
                  <a:cubicBezTo>
                    <a:pt x="19338" y="285"/>
                    <a:pt x="19223" y="348"/>
                    <a:pt x="19100" y="348"/>
                  </a:cubicBezTo>
                  <a:cubicBezTo>
                    <a:pt x="18895" y="348"/>
                    <a:pt x="18665" y="176"/>
                    <a:pt x="18468" y="176"/>
                  </a:cubicBezTo>
                  <a:cubicBezTo>
                    <a:pt x="18465" y="176"/>
                    <a:pt x="18463" y="176"/>
                    <a:pt x="18460" y="177"/>
                  </a:cubicBezTo>
                  <a:cubicBezTo>
                    <a:pt x="18459" y="177"/>
                    <a:pt x="18457" y="177"/>
                    <a:pt x="18456" y="177"/>
                  </a:cubicBezTo>
                  <a:cubicBezTo>
                    <a:pt x="18373" y="177"/>
                    <a:pt x="18301" y="110"/>
                    <a:pt x="18209" y="110"/>
                  </a:cubicBezTo>
                  <a:cubicBezTo>
                    <a:pt x="18158" y="110"/>
                    <a:pt x="18101" y="130"/>
                    <a:pt x="18033" y="192"/>
                  </a:cubicBezTo>
                  <a:cubicBezTo>
                    <a:pt x="17962" y="256"/>
                    <a:pt x="17838" y="303"/>
                    <a:pt x="17710" y="303"/>
                  </a:cubicBezTo>
                  <a:cubicBezTo>
                    <a:pt x="17618" y="303"/>
                    <a:pt x="17525" y="279"/>
                    <a:pt x="17449" y="219"/>
                  </a:cubicBezTo>
                  <a:cubicBezTo>
                    <a:pt x="17377" y="164"/>
                    <a:pt x="17315" y="146"/>
                    <a:pt x="17255" y="146"/>
                  </a:cubicBezTo>
                  <a:cubicBezTo>
                    <a:pt x="17165" y="146"/>
                    <a:pt x="17080" y="185"/>
                    <a:pt x="16974" y="197"/>
                  </a:cubicBezTo>
                  <a:cubicBezTo>
                    <a:pt x="16917" y="204"/>
                    <a:pt x="16859" y="207"/>
                    <a:pt x="16800" y="207"/>
                  </a:cubicBezTo>
                  <a:cubicBezTo>
                    <a:pt x="16708" y="207"/>
                    <a:pt x="16616" y="201"/>
                    <a:pt x="16524" y="201"/>
                  </a:cubicBezTo>
                  <a:cubicBezTo>
                    <a:pt x="16353" y="201"/>
                    <a:pt x="16185" y="220"/>
                    <a:pt x="16029" y="325"/>
                  </a:cubicBezTo>
                  <a:cubicBezTo>
                    <a:pt x="15881" y="145"/>
                    <a:pt x="15730" y="83"/>
                    <a:pt x="15579" y="83"/>
                  </a:cubicBezTo>
                  <a:cubicBezTo>
                    <a:pt x="15300" y="83"/>
                    <a:pt x="15023" y="293"/>
                    <a:pt x="14770" y="347"/>
                  </a:cubicBezTo>
                  <a:cubicBezTo>
                    <a:pt x="14510" y="404"/>
                    <a:pt x="14264" y="465"/>
                    <a:pt x="14022" y="465"/>
                  </a:cubicBezTo>
                  <a:cubicBezTo>
                    <a:pt x="13838" y="465"/>
                    <a:pt x="13655" y="430"/>
                    <a:pt x="13470" y="329"/>
                  </a:cubicBezTo>
                  <a:cubicBezTo>
                    <a:pt x="13388" y="284"/>
                    <a:pt x="13310" y="248"/>
                    <a:pt x="13236" y="248"/>
                  </a:cubicBezTo>
                  <a:cubicBezTo>
                    <a:pt x="13180" y="248"/>
                    <a:pt x="13127" y="268"/>
                    <a:pt x="13075" y="321"/>
                  </a:cubicBezTo>
                  <a:cubicBezTo>
                    <a:pt x="12921" y="476"/>
                    <a:pt x="12742" y="506"/>
                    <a:pt x="12556" y="506"/>
                  </a:cubicBezTo>
                  <a:cubicBezTo>
                    <a:pt x="12441" y="506"/>
                    <a:pt x="12322" y="494"/>
                    <a:pt x="12205" y="494"/>
                  </a:cubicBezTo>
                  <a:cubicBezTo>
                    <a:pt x="11887" y="494"/>
                    <a:pt x="11565" y="478"/>
                    <a:pt x="11247" y="478"/>
                  </a:cubicBezTo>
                  <a:cubicBezTo>
                    <a:pt x="10974" y="478"/>
                    <a:pt x="10703" y="490"/>
                    <a:pt x="10439" y="533"/>
                  </a:cubicBezTo>
                  <a:cubicBezTo>
                    <a:pt x="9844" y="631"/>
                    <a:pt x="9253" y="780"/>
                    <a:pt x="8652" y="780"/>
                  </a:cubicBezTo>
                  <a:cubicBezTo>
                    <a:pt x="8546" y="780"/>
                    <a:pt x="8441" y="775"/>
                    <a:pt x="8335" y="765"/>
                  </a:cubicBezTo>
                  <a:cubicBezTo>
                    <a:pt x="8250" y="757"/>
                    <a:pt x="8161" y="753"/>
                    <a:pt x="8072" y="753"/>
                  </a:cubicBezTo>
                  <a:cubicBezTo>
                    <a:pt x="7759" y="753"/>
                    <a:pt x="7447" y="807"/>
                    <a:pt x="7337" y="952"/>
                  </a:cubicBezTo>
                  <a:cubicBezTo>
                    <a:pt x="7064" y="1316"/>
                    <a:pt x="6733" y="1248"/>
                    <a:pt x="6377" y="1293"/>
                  </a:cubicBezTo>
                  <a:cubicBezTo>
                    <a:pt x="6293" y="1279"/>
                    <a:pt x="6175" y="1230"/>
                    <a:pt x="6094" y="1230"/>
                  </a:cubicBezTo>
                  <a:cubicBezTo>
                    <a:pt x="6071" y="1230"/>
                    <a:pt x="6051" y="1234"/>
                    <a:pt x="6035" y="1244"/>
                  </a:cubicBezTo>
                  <a:cubicBezTo>
                    <a:pt x="5508" y="1592"/>
                    <a:pt x="4784" y="1613"/>
                    <a:pt x="4311" y="1942"/>
                  </a:cubicBezTo>
                  <a:cubicBezTo>
                    <a:pt x="3587" y="2448"/>
                    <a:pt x="2573" y="2620"/>
                    <a:pt x="2181" y="3581"/>
                  </a:cubicBezTo>
                  <a:cubicBezTo>
                    <a:pt x="1983" y="4065"/>
                    <a:pt x="1601" y="4507"/>
                    <a:pt x="1601" y="5054"/>
                  </a:cubicBezTo>
                  <a:cubicBezTo>
                    <a:pt x="1601" y="5502"/>
                    <a:pt x="1191" y="5767"/>
                    <a:pt x="1094" y="6172"/>
                  </a:cubicBezTo>
                  <a:cubicBezTo>
                    <a:pt x="923" y="6893"/>
                    <a:pt x="936" y="7631"/>
                    <a:pt x="829" y="8349"/>
                  </a:cubicBezTo>
                  <a:cubicBezTo>
                    <a:pt x="746" y="8903"/>
                    <a:pt x="660" y="9466"/>
                    <a:pt x="721" y="10000"/>
                  </a:cubicBezTo>
                  <a:cubicBezTo>
                    <a:pt x="751" y="10269"/>
                    <a:pt x="310" y="10263"/>
                    <a:pt x="526" y="10442"/>
                  </a:cubicBezTo>
                  <a:cubicBezTo>
                    <a:pt x="1033" y="10862"/>
                    <a:pt x="199" y="11259"/>
                    <a:pt x="512" y="11707"/>
                  </a:cubicBezTo>
                  <a:cubicBezTo>
                    <a:pt x="558" y="11773"/>
                    <a:pt x="341" y="12102"/>
                    <a:pt x="555" y="12367"/>
                  </a:cubicBezTo>
                  <a:cubicBezTo>
                    <a:pt x="893" y="12785"/>
                    <a:pt x="408" y="13161"/>
                    <a:pt x="354" y="13569"/>
                  </a:cubicBezTo>
                  <a:cubicBezTo>
                    <a:pt x="260" y="14292"/>
                    <a:pt x="335" y="15035"/>
                    <a:pt x="47" y="15747"/>
                  </a:cubicBezTo>
                  <a:cubicBezTo>
                    <a:pt x="0" y="15860"/>
                    <a:pt x="187" y="16154"/>
                    <a:pt x="148" y="16406"/>
                  </a:cubicBezTo>
                  <a:cubicBezTo>
                    <a:pt x="129" y="16527"/>
                    <a:pt x="227" y="16567"/>
                    <a:pt x="332" y="16567"/>
                  </a:cubicBezTo>
                  <a:cubicBezTo>
                    <a:pt x="388" y="16567"/>
                    <a:pt x="446" y="16556"/>
                    <a:pt x="487" y="16539"/>
                  </a:cubicBezTo>
                  <a:cubicBezTo>
                    <a:pt x="926" y="16358"/>
                    <a:pt x="1375" y="16312"/>
                    <a:pt x="1827" y="16312"/>
                  </a:cubicBezTo>
                  <a:cubicBezTo>
                    <a:pt x="2300" y="16312"/>
                    <a:pt x="2776" y="16363"/>
                    <a:pt x="3248" y="16363"/>
                  </a:cubicBezTo>
                  <a:cubicBezTo>
                    <a:pt x="3358" y="16363"/>
                    <a:pt x="3469" y="16360"/>
                    <a:pt x="3578" y="16353"/>
                  </a:cubicBezTo>
                  <a:cubicBezTo>
                    <a:pt x="3701" y="16345"/>
                    <a:pt x="3823" y="16342"/>
                    <a:pt x="3946" y="16342"/>
                  </a:cubicBezTo>
                  <a:cubicBezTo>
                    <a:pt x="4674" y="16342"/>
                    <a:pt x="5410" y="16457"/>
                    <a:pt x="6143" y="16464"/>
                  </a:cubicBezTo>
                  <a:cubicBezTo>
                    <a:pt x="6318" y="16466"/>
                    <a:pt x="6494" y="16467"/>
                    <a:pt x="6669" y="16467"/>
                  </a:cubicBezTo>
                  <a:cubicBezTo>
                    <a:pt x="7629" y="16467"/>
                    <a:pt x="8589" y="16437"/>
                    <a:pt x="9550" y="16391"/>
                  </a:cubicBezTo>
                  <a:cubicBezTo>
                    <a:pt x="9919" y="16373"/>
                    <a:pt x="10289" y="16366"/>
                    <a:pt x="10659" y="16366"/>
                  </a:cubicBezTo>
                  <a:cubicBezTo>
                    <a:pt x="11987" y="16366"/>
                    <a:pt x="13321" y="16459"/>
                    <a:pt x="14651" y="16480"/>
                  </a:cubicBezTo>
                  <a:cubicBezTo>
                    <a:pt x="14826" y="16483"/>
                    <a:pt x="15001" y="16484"/>
                    <a:pt x="15176" y="16484"/>
                  </a:cubicBezTo>
                  <a:cubicBezTo>
                    <a:pt x="16292" y="16484"/>
                    <a:pt x="17407" y="16430"/>
                    <a:pt x="18519" y="16323"/>
                  </a:cubicBezTo>
                  <a:cubicBezTo>
                    <a:pt x="19426" y="16236"/>
                    <a:pt x="20368" y="16193"/>
                    <a:pt x="21292" y="16133"/>
                  </a:cubicBezTo>
                  <a:cubicBezTo>
                    <a:pt x="22053" y="16084"/>
                    <a:pt x="22813" y="16072"/>
                    <a:pt x="23574" y="16072"/>
                  </a:cubicBezTo>
                  <a:cubicBezTo>
                    <a:pt x="24216" y="16072"/>
                    <a:pt x="24858" y="16081"/>
                    <a:pt x="25500" y="16081"/>
                  </a:cubicBezTo>
                  <a:cubicBezTo>
                    <a:pt x="26071" y="16081"/>
                    <a:pt x="26641" y="16074"/>
                    <a:pt x="27212" y="16050"/>
                  </a:cubicBezTo>
                  <a:cubicBezTo>
                    <a:pt x="27737" y="16029"/>
                    <a:pt x="28264" y="16024"/>
                    <a:pt x="28793" y="16024"/>
                  </a:cubicBezTo>
                  <a:cubicBezTo>
                    <a:pt x="29218" y="16024"/>
                    <a:pt x="29645" y="16027"/>
                    <a:pt x="30071" y="16027"/>
                  </a:cubicBezTo>
                  <a:cubicBezTo>
                    <a:pt x="30398" y="16027"/>
                    <a:pt x="30725" y="16025"/>
                    <a:pt x="31052" y="16018"/>
                  </a:cubicBezTo>
                  <a:cubicBezTo>
                    <a:pt x="31435" y="16011"/>
                    <a:pt x="31818" y="16009"/>
                    <a:pt x="32201" y="16009"/>
                  </a:cubicBezTo>
                  <a:cubicBezTo>
                    <a:pt x="32925" y="16009"/>
                    <a:pt x="33649" y="16017"/>
                    <a:pt x="34373" y="16017"/>
                  </a:cubicBezTo>
                  <a:cubicBezTo>
                    <a:pt x="34405" y="16017"/>
                    <a:pt x="34436" y="16017"/>
                    <a:pt x="34467" y="16017"/>
                  </a:cubicBezTo>
                  <a:cubicBezTo>
                    <a:pt x="34903" y="16016"/>
                    <a:pt x="35339" y="15995"/>
                    <a:pt x="35776" y="15995"/>
                  </a:cubicBezTo>
                  <a:cubicBezTo>
                    <a:pt x="35783" y="15995"/>
                    <a:pt x="35790" y="15995"/>
                    <a:pt x="35797" y="15995"/>
                  </a:cubicBezTo>
                  <a:cubicBezTo>
                    <a:pt x="36564" y="15995"/>
                    <a:pt x="37336" y="16036"/>
                    <a:pt x="38103" y="16036"/>
                  </a:cubicBezTo>
                  <a:cubicBezTo>
                    <a:pt x="38562" y="16036"/>
                    <a:pt x="39020" y="16021"/>
                    <a:pt x="39473" y="15974"/>
                  </a:cubicBezTo>
                  <a:cubicBezTo>
                    <a:pt x="40866" y="15830"/>
                    <a:pt x="42267" y="15890"/>
                    <a:pt x="43656" y="15827"/>
                  </a:cubicBezTo>
                  <a:cubicBezTo>
                    <a:pt x="44323" y="15796"/>
                    <a:pt x="44973" y="15511"/>
                    <a:pt x="45640" y="15511"/>
                  </a:cubicBezTo>
                  <a:cubicBezTo>
                    <a:pt x="45857" y="15511"/>
                    <a:pt x="46075" y="15541"/>
                    <a:pt x="46296" y="15619"/>
                  </a:cubicBezTo>
                  <a:cubicBezTo>
                    <a:pt x="46298" y="15620"/>
                    <a:pt x="46300" y="15620"/>
                    <a:pt x="46303" y="15620"/>
                  </a:cubicBezTo>
                  <a:cubicBezTo>
                    <a:pt x="46330" y="15620"/>
                    <a:pt x="46389" y="15583"/>
                    <a:pt x="46395" y="15558"/>
                  </a:cubicBezTo>
                  <a:cubicBezTo>
                    <a:pt x="46437" y="15345"/>
                    <a:pt x="46577" y="15300"/>
                    <a:pt x="46725" y="15300"/>
                  </a:cubicBezTo>
                  <a:cubicBezTo>
                    <a:pt x="46821" y="15300"/>
                    <a:pt x="46920" y="15319"/>
                    <a:pt x="46997" y="15324"/>
                  </a:cubicBezTo>
                  <a:cubicBezTo>
                    <a:pt x="47095" y="15329"/>
                    <a:pt x="47193" y="15332"/>
                    <a:pt x="47291" y="15332"/>
                  </a:cubicBezTo>
                  <a:cubicBezTo>
                    <a:pt x="47904" y="15332"/>
                    <a:pt x="48515" y="15233"/>
                    <a:pt x="49128" y="15233"/>
                  </a:cubicBezTo>
                  <a:cubicBezTo>
                    <a:pt x="49390" y="15233"/>
                    <a:pt x="49652" y="15251"/>
                    <a:pt x="49916" y="15303"/>
                  </a:cubicBezTo>
                  <a:cubicBezTo>
                    <a:pt x="49960" y="15311"/>
                    <a:pt x="50007" y="15316"/>
                    <a:pt x="50054" y="15316"/>
                  </a:cubicBezTo>
                  <a:cubicBezTo>
                    <a:pt x="50279" y="15316"/>
                    <a:pt x="50511" y="15216"/>
                    <a:pt x="50496" y="14994"/>
                  </a:cubicBezTo>
                  <a:cubicBezTo>
                    <a:pt x="50459" y="14463"/>
                    <a:pt x="50463" y="13928"/>
                    <a:pt x="50418" y="13407"/>
                  </a:cubicBezTo>
                  <a:cubicBezTo>
                    <a:pt x="50369" y="12855"/>
                    <a:pt x="50310" y="12295"/>
                    <a:pt x="50259" y="11739"/>
                  </a:cubicBezTo>
                  <a:cubicBezTo>
                    <a:pt x="50187" y="10962"/>
                    <a:pt x="50134" y="10185"/>
                    <a:pt x="50044" y="9408"/>
                  </a:cubicBezTo>
                  <a:cubicBezTo>
                    <a:pt x="49983" y="8886"/>
                    <a:pt x="49899" y="8361"/>
                    <a:pt x="49767" y="7864"/>
                  </a:cubicBezTo>
                  <a:cubicBezTo>
                    <a:pt x="49649" y="7423"/>
                    <a:pt x="49850" y="6965"/>
                    <a:pt x="49656" y="6589"/>
                  </a:cubicBezTo>
                  <a:cubicBezTo>
                    <a:pt x="49466" y="6220"/>
                    <a:pt x="49447" y="5860"/>
                    <a:pt x="49419" y="5486"/>
                  </a:cubicBezTo>
                  <a:cubicBezTo>
                    <a:pt x="49409" y="5355"/>
                    <a:pt x="49471" y="5170"/>
                    <a:pt x="49354" y="5110"/>
                  </a:cubicBezTo>
                  <a:cubicBezTo>
                    <a:pt x="48908" y="4883"/>
                    <a:pt x="48890" y="4415"/>
                    <a:pt x="48668" y="4081"/>
                  </a:cubicBezTo>
                  <a:cubicBezTo>
                    <a:pt x="48274" y="3486"/>
                    <a:pt x="47959" y="2875"/>
                    <a:pt x="47361" y="2402"/>
                  </a:cubicBezTo>
                  <a:cubicBezTo>
                    <a:pt x="47049" y="2155"/>
                    <a:pt x="46629" y="2206"/>
                    <a:pt x="46362" y="1968"/>
                  </a:cubicBezTo>
                  <a:cubicBezTo>
                    <a:pt x="45783" y="1450"/>
                    <a:pt x="44998" y="1390"/>
                    <a:pt x="44287" y="1268"/>
                  </a:cubicBezTo>
                  <a:cubicBezTo>
                    <a:pt x="43525" y="1138"/>
                    <a:pt x="42763" y="995"/>
                    <a:pt x="42001" y="860"/>
                  </a:cubicBezTo>
                  <a:cubicBezTo>
                    <a:pt x="40648" y="621"/>
                    <a:pt x="39284" y="446"/>
                    <a:pt x="37919" y="275"/>
                  </a:cubicBezTo>
                  <a:cubicBezTo>
                    <a:pt x="37905" y="274"/>
                    <a:pt x="37891" y="273"/>
                    <a:pt x="37877" y="273"/>
                  </a:cubicBezTo>
                  <a:cubicBezTo>
                    <a:pt x="37744" y="273"/>
                    <a:pt x="37629" y="349"/>
                    <a:pt x="37500" y="349"/>
                  </a:cubicBezTo>
                  <a:cubicBezTo>
                    <a:pt x="37445" y="349"/>
                    <a:pt x="37389" y="336"/>
                    <a:pt x="37327" y="297"/>
                  </a:cubicBezTo>
                  <a:cubicBezTo>
                    <a:pt x="37040" y="119"/>
                    <a:pt x="36682" y="32"/>
                    <a:pt x="36357" y="32"/>
                  </a:cubicBezTo>
                  <a:cubicBezTo>
                    <a:pt x="36161" y="32"/>
                    <a:pt x="35977" y="63"/>
                    <a:pt x="35828" y="125"/>
                  </a:cubicBezTo>
                  <a:cubicBezTo>
                    <a:pt x="35646" y="201"/>
                    <a:pt x="35471" y="228"/>
                    <a:pt x="35302" y="228"/>
                  </a:cubicBezTo>
                  <a:cubicBezTo>
                    <a:pt x="34897" y="228"/>
                    <a:pt x="34520" y="74"/>
                    <a:pt x="34136" y="74"/>
                  </a:cubicBezTo>
                  <a:cubicBezTo>
                    <a:pt x="34133" y="74"/>
                    <a:pt x="34130" y="74"/>
                    <a:pt x="34126" y="74"/>
                  </a:cubicBezTo>
                  <a:cubicBezTo>
                    <a:pt x="33779" y="76"/>
                    <a:pt x="33422" y="83"/>
                    <a:pt x="33061" y="83"/>
                  </a:cubicBezTo>
                  <a:cubicBezTo>
                    <a:pt x="32692" y="83"/>
                    <a:pt x="32320" y="76"/>
                    <a:pt x="31954" y="52"/>
                  </a:cubicBezTo>
                  <a:cubicBezTo>
                    <a:pt x="31695" y="35"/>
                    <a:pt x="31417" y="1"/>
                    <a:pt x="3113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8" name="Google Shape;748;p4"/>
          <p:cNvGrpSpPr/>
          <p:nvPr/>
        </p:nvGrpSpPr>
        <p:grpSpPr>
          <a:xfrm>
            <a:off x="6087725" y="2047573"/>
            <a:ext cx="1901098" cy="2324526"/>
            <a:chOff x="3621450" y="2025923"/>
            <a:chExt cx="1901098" cy="2324526"/>
          </a:xfrm>
        </p:grpSpPr>
        <p:sp>
          <p:nvSpPr>
            <p:cNvPr id="749" name="Google Shape;749;p4"/>
            <p:cNvSpPr/>
            <p:nvPr/>
          </p:nvSpPr>
          <p:spPr>
            <a:xfrm>
              <a:off x="3621450" y="2025923"/>
              <a:ext cx="1901098" cy="2324526"/>
            </a:xfrm>
            <a:custGeom>
              <a:rect b="b" l="l" r="r" t="t"/>
              <a:pathLst>
                <a:path extrusionOk="0" h="81334" w="56030">
                  <a:moveTo>
                    <a:pt x="33260" y="1336"/>
                  </a:moveTo>
                  <a:cubicBezTo>
                    <a:pt x="33539" y="1336"/>
                    <a:pt x="33817" y="1370"/>
                    <a:pt x="34076" y="1387"/>
                  </a:cubicBezTo>
                  <a:cubicBezTo>
                    <a:pt x="34442" y="1411"/>
                    <a:pt x="34814" y="1418"/>
                    <a:pt x="35183" y="1418"/>
                  </a:cubicBezTo>
                  <a:cubicBezTo>
                    <a:pt x="35544" y="1418"/>
                    <a:pt x="35901" y="1411"/>
                    <a:pt x="36248" y="1409"/>
                  </a:cubicBezTo>
                  <a:cubicBezTo>
                    <a:pt x="36252" y="1409"/>
                    <a:pt x="36255" y="1409"/>
                    <a:pt x="36258" y="1409"/>
                  </a:cubicBezTo>
                  <a:cubicBezTo>
                    <a:pt x="36642" y="1409"/>
                    <a:pt x="37019" y="1563"/>
                    <a:pt x="37424" y="1563"/>
                  </a:cubicBezTo>
                  <a:cubicBezTo>
                    <a:pt x="37593" y="1563"/>
                    <a:pt x="37768" y="1536"/>
                    <a:pt x="37950" y="1460"/>
                  </a:cubicBezTo>
                  <a:cubicBezTo>
                    <a:pt x="38099" y="1398"/>
                    <a:pt x="38283" y="1367"/>
                    <a:pt x="38479" y="1367"/>
                  </a:cubicBezTo>
                  <a:cubicBezTo>
                    <a:pt x="38804" y="1367"/>
                    <a:pt x="39162" y="1454"/>
                    <a:pt x="39449" y="1632"/>
                  </a:cubicBezTo>
                  <a:cubicBezTo>
                    <a:pt x="39511" y="1671"/>
                    <a:pt x="39567" y="1684"/>
                    <a:pt x="39622" y="1684"/>
                  </a:cubicBezTo>
                  <a:cubicBezTo>
                    <a:pt x="39751" y="1684"/>
                    <a:pt x="39866" y="1608"/>
                    <a:pt x="39999" y="1608"/>
                  </a:cubicBezTo>
                  <a:cubicBezTo>
                    <a:pt x="40013" y="1608"/>
                    <a:pt x="40027" y="1609"/>
                    <a:pt x="40041" y="1610"/>
                  </a:cubicBezTo>
                  <a:cubicBezTo>
                    <a:pt x="41406" y="1781"/>
                    <a:pt x="42770" y="1956"/>
                    <a:pt x="44123" y="2195"/>
                  </a:cubicBezTo>
                  <a:cubicBezTo>
                    <a:pt x="44885" y="2330"/>
                    <a:pt x="45647" y="2473"/>
                    <a:pt x="46409" y="2603"/>
                  </a:cubicBezTo>
                  <a:cubicBezTo>
                    <a:pt x="47120" y="2725"/>
                    <a:pt x="47905" y="2785"/>
                    <a:pt x="48484" y="3303"/>
                  </a:cubicBezTo>
                  <a:cubicBezTo>
                    <a:pt x="48751" y="3541"/>
                    <a:pt x="49171" y="3490"/>
                    <a:pt x="49483" y="3737"/>
                  </a:cubicBezTo>
                  <a:cubicBezTo>
                    <a:pt x="50081" y="4210"/>
                    <a:pt x="50396" y="4821"/>
                    <a:pt x="50790" y="5416"/>
                  </a:cubicBezTo>
                  <a:cubicBezTo>
                    <a:pt x="51012" y="5750"/>
                    <a:pt x="51030" y="6218"/>
                    <a:pt x="51476" y="6445"/>
                  </a:cubicBezTo>
                  <a:cubicBezTo>
                    <a:pt x="51593" y="6505"/>
                    <a:pt x="51531" y="6690"/>
                    <a:pt x="51541" y="6821"/>
                  </a:cubicBezTo>
                  <a:cubicBezTo>
                    <a:pt x="51569" y="7195"/>
                    <a:pt x="51588" y="7555"/>
                    <a:pt x="51778" y="7924"/>
                  </a:cubicBezTo>
                  <a:cubicBezTo>
                    <a:pt x="51972" y="8300"/>
                    <a:pt x="51771" y="8758"/>
                    <a:pt x="51889" y="9199"/>
                  </a:cubicBezTo>
                  <a:cubicBezTo>
                    <a:pt x="52021" y="9696"/>
                    <a:pt x="52105" y="10221"/>
                    <a:pt x="52166" y="10743"/>
                  </a:cubicBezTo>
                  <a:cubicBezTo>
                    <a:pt x="52256" y="11520"/>
                    <a:pt x="52309" y="12297"/>
                    <a:pt x="52381" y="13074"/>
                  </a:cubicBezTo>
                  <a:cubicBezTo>
                    <a:pt x="52432" y="13630"/>
                    <a:pt x="52491" y="14190"/>
                    <a:pt x="52540" y="14742"/>
                  </a:cubicBezTo>
                  <a:cubicBezTo>
                    <a:pt x="52585" y="15263"/>
                    <a:pt x="52581" y="15798"/>
                    <a:pt x="52618" y="16329"/>
                  </a:cubicBezTo>
                  <a:cubicBezTo>
                    <a:pt x="52633" y="16551"/>
                    <a:pt x="52401" y="16651"/>
                    <a:pt x="52176" y="16651"/>
                  </a:cubicBezTo>
                  <a:cubicBezTo>
                    <a:pt x="52129" y="16651"/>
                    <a:pt x="52082" y="16646"/>
                    <a:pt x="52038" y="16638"/>
                  </a:cubicBezTo>
                  <a:cubicBezTo>
                    <a:pt x="51774" y="16586"/>
                    <a:pt x="51512" y="16568"/>
                    <a:pt x="51250" y="16568"/>
                  </a:cubicBezTo>
                  <a:cubicBezTo>
                    <a:pt x="50637" y="16568"/>
                    <a:pt x="50026" y="16667"/>
                    <a:pt x="49413" y="16667"/>
                  </a:cubicBezTo>
                  <a:cubicBezTo>
                    <a:pt x="49315" y="16667"/>
                    <a:pt x="49217" y="16664"/>
                    <a:pt x="49119" y="16659"/>
                  </a:cubicBezTo>
                  <a:cubicBezTo>
                    <a:pt x="49042" y="16654"/>
                    <a:pt x="48943" y="16635"/>
                    <a:pt x="48847" y="16635"/>
                  </a:cubicBezTo>
                  <a:cubicBezTo>
                    <a:pt x="48699" y="16635"/>
                    <a:pt x="48559" y="16680"/>
                    <a:pt x="48517" y="16893"/>
                  </a:cubicBezTo>
                  <a:cubicBezTo>
                    <a:pt x="48511" y="16918"/>
                    <a:pt x="48452" y="16955"/>
                    <a:pt x="48425" y="16955"/>
                  </a:cubicBezTo>
                  <a:cubicBezTo>
                    <a:pt x="48422" y="16955"/>
                    <a:pt x="48420" y="16955"/>
                    <a:pt x="48418" y="16954"/>
                  </a:cubicBezTo>
                  <a:cubicBezTo>
                    <a:pt x="48197" y="16876"/>
                    <a:pt x="47979" y="16846"/>
                    <a:pt x="47762" y="16846"/>
                  </a:cubicBezTo>
                  <a:cubicBezTo>
                    <a:pt x="47095" y="16846"/>
                    <a:pt x="46445" y="17131"/>
                    <a:pt x="45778" y="17162"/>
                  </a:cubicBezTo>
                  <a:cubicBezTo>
                    <a:pt x="44389" y="17225"/>
                    <a:pt x="42988" y="17165"/>
                    <a:pt x="41595" y="17309"/>
                  </a:cubicBezTo>
                  <a:cubicBezTo>
                    <a:pt x="41142" y="17356"/>
                    <a:pt x="40684" y="17371"/>
                    <a:pt x="40225" y="17371"/>
                  </a:cubicBezTo>
                  <a:cubicBezTo>
                    <a:pt x="39458" y="17371"/>
                    <a:pt x="38686" y="17330"/>
                    <a:pt x="37919" y="17330"/>
                  </a:cubicBezTo>
                  <a:cubicBezTo>
                    <a:pt x="37912" y="17330"/>
                    <a:pt x="37905" y="17330"/>
                    <a:pt x="37898" y="17330"/>
                  </a:cubicBezTo>
                  <a:cubicBezTo>
                    <a:pt x="37461" y="17330"/>
                    <a:pt x="37025" y="17351"/>
                    <a:pt x="36589" y="17352"/>
                  </a:cubicBezTo>
                  <a:cubicBezTo>
                    <a:pt x="36558" y="17352"/>
                    <a:pt x="36527" y="17352"/>
                    <a:pt x="36495" y="17352"/>
                  </a:cubicBezTo>
                  <a:cubicBezTo>
                    <a:pt x="35771" y="17352"/>
                    <a:pt x="35047" y="17344"/>
                    <a:pt x="34323" y="17344"/>
                  </a:cubicBezTo>
                  <a:cubicBezTo>
                    <a:pt x="33940" y="17344"/>
                    <a:pt x="33557" y="17346"/>
                    <a:pt x="33174" y="17353"/>
                  </a:cubicBezTo>
                  <a:cubicBezTo>
                    <a:pt x="32847" y="17360"/>
                    <a:pt x="32520" y="17362"/>
                    <a:pt x="32193" y="17362"/>
                  </a:cubicBezTo>
                  <a:cubicBezTo>
                    <a:pt x="31767" y="17362"/>
                    <a:pt x="31340" y="17359"/>
                    <a:pt x="30915" y="17359"/>
                  </a:cubicBezTo>
                  <a:cubicBezTo>
                    <a:pt x="30386" y="17359"/>
                    <a:pt x="29859" y="17364"/>
                    <a:pt x="29334" y="17385"/>
                  </a:cubicBezTo>
                  <a:cubicBezTo>
                    <a:pt x="28763" y="17409"/>
                    <a:pt x="28193" y="17416"/>
                    <a:pt x="27622" y="17416"/>
                  </a:cubicBezTo>
                  <a:cubicBezTo>
                    <a:pt x="26980" y="17416"/>
                    <a:pt x="26338" y="17407"/>
                    <a:pt x="25696" y="17407"/>
                  </a:cubicBezTo>
                  <a:cubicBezTo>
                    <a:pt x="24935" y="17407"/>
                    <a:pt x="24175" y="17419"/>
                    <a:pt x="23414" y="17468"/>
                  </a:cubicBezTo>
                  <a:cubicBezTo>
                    <a:pt x="22490" y="17528"/>
                    <a:pt x="21548" y="17571"/>
                    <a:pt x="20641" y="17658"/>
                  </a:cubicBezTo>
                  <a:cubicBezTo>
                    <a:pt x="19529" y="17765"/>
                    <a:pt x="18414" y="17819"/>
                    <a:pt x="17298" y="17819"/>
                  </a:cubicBezTo>
                  <a:cubicBezTo>
                    <a:pt x="17123" y="17819"/>
                    <a:pt x="16948" y="17818"/>
                    <a:pt x="16773" y="17815"/>
                  </a:cubicBezTo>
                  <a:cubicBezTo>
                    <a:pt x="15443" y="17794"/>
                    <a:pt x="14109" y="17701"/>
                    <a:pt x="12781" y="17701"/>
                  </a:cubicBezTo>
                  <a:cubicBezTo>
                    <a:pt x="12411" y="17701"/>
                    <a:pt x="12041" y="17708"/>
                    <a:pt x="11672" y="17726"/>
                  </a:cubicBezTo>
                  <a:cubicBezTo>
                    <a:pt x="10711" y="17772"/>
                    <a:pt x="9751" y="17802"/>
                    <a:pt x="8791" y="17802"/>
                  </a:cubicBezTo>
                  <a:cubicBezTo>
                    <a:pt x="8616" y="17802"/>
                    <a:pt x="8440" y="17801"/>
                    <a:pt x="8265" y="17799"/>
                  </a:cubicBezTo>
                  <a:cubicBezTo>
                    <a:pt x="7532" y="17792"/>
                    <a:pt x="6796" y="17677"/>
                    <a:pt x="6068" y="17677"/>
                  </a:cubicBezTo>
                  <a:cubicBezTo>
                    <a:pt x="5945" y="17677"/>
                    <a:pt x="5823" y="17680"/>
                    <a:pt x="5700" y="17688"/>
                  </a:cubicBezTo>
                  <a:cubicBezTo>
                    <a:pt x="5591" y="17695"/>
                    <a:pt x="5480" y="17698"/>
                    <a:pt x="5370" y="17698"/>
                  </a:cubicBezTo>
                  <a:cubicBezTo>
                    <a:pt x="4898" y="17698"/>
                    <a:pt x="4422" y="17647"/>
                    <a:pt x="3949" y="17647"/>
                  </a:cubicBezTo>
                  <a:cubicBezTo>
                    <a:pt x="3497" y="17647"/>
                    <a:pt x="3048" y="17693"/>
                    <a:pt x="2609" y="17874"/>
                  </a:cubicBezTo>
                  <a:cubicBezTo>
                    <a:pt x="2568" y="17891"/>
                    <a:pt x="2510" y="17902"/>
                    <a:pt x="2454" y="17902"/>
                  </a:cubicBezTo>
                  <a:cubicBezTo>
                    <a:pt x="2349" y="17902"/>
                    <a:pt x="2251" y="17862"/>
                    <a:pt x="2270" y="17741"/>
                  </a:cubicBezTo>
                  <a:cubicBezTo>
                    <a:pt x="2309" y="17489"/>
                    <a:pt x="2122" y="17195"/>
                    <a:pt x="2169" y="17082"/>
                  </a:cubicBezTo>
                  <a:cubicBezTo>
                    <a:pt x="2457" y="16370"/>
                    <a:pt x="2382" y="15627"/>
                    <a:pt x="2476" y="14904"/>
                  </a:cubicBezTo>
                  <a:cubicBezTo>
                    <a:pt x="2530" y="14496"/>
                    <a:pt x="3015" y="14120"/>
                    <a:pt x="2677" y="13702"/>
                  </a:cubicBezTo>
                  <a:cubicBezTo>
                    <a:pt x="2463" y="13437"/>
                    <a:pt x="2680" y="13108"/>
                    <a:pt x="2634" y="13042"/>
                  </a:cubicBezTo>
                  <a:cubicBezTo>
                    <a:pt x="2321" y="12594"/>
                    <a:pt x="3155" y="12197"/>
                    <a:pt x="2648" y="11777"/>
                  </a:cubicBezTo>
                  <a:cubicBezTo>
                    <a:pt x="2432" y="11598"/>
                    <a:pt x="2873" y="11604"/>
                    <a:pt x="2843" y="11335"/>
                  </a:cubicBezTo>
                  <a:cubicBezTo>
                    <a:pt x="2782" y="10801"/>
                    <a:pt x="2868" y="10238"/>
                    <a:pt x="2951" y="9684"/>
                  </a:cubicBezTo>
                  <a:cubicBezTo>
                    <a:pt x="3058" y="8966"/>
                    <a:pt x="3045" y="8228"/>
                    <a:pt x="3216" y="7507"/>
                  </a:cubicBezTo>
                  <a:cubicBezTo>
                    <a:pt x="3313" y="7102"/>
                    <a:pt x="3723" y="6837"/>
                    <a:pt x="3723" y="6389"/>
                  </a:cubicBezTo>
                  <a:cubicBezTo>
                    <a:pt x="3723" y="5842"/>
                    <a:pt x="4105" y="5400"/>
                    <a:pt x="4303" y="4916"/>
                  </a:cubicBezTo>
                  <a:cubicBezTo>
                    <a:pt x="4695" y="3955"/>
                    <a:pt x="5709" y="3783"/>
                    <a:pt x="6433" y="3277"/>
                  </a:cubicBezTo>
                  <a:cubicBezTo>
                    <a:pt x="6906" y="2948"/>
                    <a:pt x="7630" y="2927"/>
                    <a:pt x="8157" y="2579"/>
                  </a:cubicBezTo>
                  <a:cubicBezTo>
                    <a:pt x="8173" y="2569"/>
                    <a:pt x="8193" y="2565"/>
                    <a:pt x="8216" y="2565"/>
                  </a:cubicBezTo>
                  <a:cubicBezTo>
                    <a:pt x="8297" y="2565"/>
                    <a:pt x="8415" y="2614"/>
                    <a:pt x="8499" y="2628"/>
                  </a:cubicBezTo>
                  <a:cubicBezTo>
                    <a:pt x="8855" y="2583"/>
                    <a:pt x="9186" y="2651"/>
                    <a:pt x="9459" y="2287"/>
                  </a:cubicBezTo>
                  <a:cubicBezTo>
                    <a:pt x="9569" y="2142"/>
                    <a:pt x="9881" y="2088"/>
                    <a:pt x="10194" y="2088"/>
                  </a:cubicBezTo>
                  <a:cubicBezTo>
                    <a:pt x="10283" y="2088"/>
                    <a:pt x="10372" y="2092"/>
                    <a:pt x="10457" y="2100"/>
                  </a:cubicBezTo>
                  <a:cubicBezTo>
                    <a:pt x="10563" y="2110"/>
                    <a:pt x="10668" y="2115"/>
                    <a:pt x="10774" y="2115"/>
                  </a:cubicBezTo>
                  <a:cubicBezTo>
                    <a:pt x="11375" y="2115"/>
                    <a:pt x="11966" y="1966"/>
                    <a:pt x="12561" y="1868"/>
                  </a:cubicBezTo>
                  <a:cubicBezTo>
                    <a:pt x="12825" y="1825"/>
                    <a:pt x="13096" y="1813"/>
                    <a:pt x="13369" y="1813"/>
                  </a:cubicBezTo>
                  <a:cubicBezTo>
                    <a:pt x="13687" y="1813"/>
                    <a:pt x="14009" y="1829"/>
                    <a:pt x="14327" y="1829"/>
                  </a:cubicBezTo>
                  <a:cubicBezTo>
                    <a:pt x="14444" y="1829"/>
                    <a:pt x="14563" y="1841"/>
                    <a:pt x="14678" y="1841"/>
                  </a:cubicBezTo>
                  <a:cubicBezTo>
                    <a:pt x="14864" y="1841"/>
                    <a:pt x="15043" y="1811"/>
                    <a:pt x="15197" y="1656"/>
                  </a:cubicBezTo>
                  <a:cubicBezTo>
                    <a:pt x="15249" y="1603"/>
                    <a:pt x="15302" y="1583"/>
                    <a:pt x="15358" y="1583"/>
                  </a:cubicBezTo>
                  <a:cubicBezTo>
                    <a:pt x="15432" y="1583"/>
                    <a:pt x="15510" y="1619"/>
                    <a:pt x="15592" y="1664"/>
                  </a:cubicBezTo>
                  <a:cubicBezTo>
                    <a:pt x="15777" y="1765"/>
                    <a:pt x="15960" y="1800"/>
                    <a:pt x="16144" y="1800"/>
                  </a:cubicBezTo>
                  <a:cubicBezTo>
                    <a:pt x="16386" y="1800"/>
                    <a:pt x="16632" y="1739"/>
                    <a:pt x="16892" y="1682"/>
                  </a:cubicBezTo>
                  <a:cubicBezTo>
                    <a:pt x="17145" y="1628"/>
                    <a:pt x="17422" y="1418"/>
                    <a:pt x="17701" y="1418"/>
                  </a:cubicBezTo>
                  <a:cubicBezTo>
                    <a:pt x="17852" y="1418"/>
                    <a:pt x="18003" y="1480"/>
                    <a:pt x="18151" y="1660"/>
                  </a:cubicBezTo>
                  <a:cubicBezTo>
                    <a:pt x="18307" y="1555"/>
                    <a:pt x="18475" y="1536"/>
                    <a:pt x="18646" y="1536"/>
                  </a:cubicBezTo>
                  <a:cubicBezTo>
                    <a:pt x="18738" y="1536"/>
                    <a:pt x="18830" y="1542"/>
                    <a:pt x="18922" y="1542"/>
                  </a:cubicBezTo>
                  <a:cubicBezTo>
                    <a:pt x="18981" y="1542"/>
                    <a:pt x="19039" y="1539"/>
                    <a:pt x="19096" y="1532"/>
                  </a:cubicBezTo>
                  <a:cubicBezTo>
                    <a:pt x="19202" y="1520"/>
                    <a:pt x="19287" y="1481"/>
                    <a:pt x="19377" y="1481"/>
                  </a:cubicBezTo>
                  <a:cubicBezTo>
                    <a:pt x="19437" y="1481"/>
                    <a:pt x="19499" y="1499"/>
                    <a:pt x="19571" y="1554"/>
                  </a:cubicBezTo>
                  <a:cubicBezTo>
                    <a:pt x="19647" y="1614"/>
                    <a:pt x="19740" y="1638"/>
                    <a:pt x="19832" y="1638"/>
                  </a:cubicBezTo>
                  <a:cubicBezTo>
                    <a:pt x="19960" y="1638"/>
                    <a:pt x="20084" y="1591"/>
                    <a:pt x="20155" y="1527"/>
                  </a:cubicBezTo>
                  <a:cubicBezTo>
                    <a:pt x="20223" y="1465"/>
                    <a:pt x="20280" y="1445"/>
                    <a:pt x="20331" y="1445"/>
                  </a:cubicBezTo>
                  <a:cubicBezTo>
                    <a:pt x="20423" y="1445"/>
                    <a:pt x="20495" y="1512"/>
                    <a:pt x="20578" y="1512"/>
                  </a:cubicBezTo>
                  <a:cubicBezTo>
                    <a:pt x="20579" y="1512"/>
                    <a:pt x="20581" y="1512"/>
                    <a:pt x="20582" y="1512"/>
                  </a:cubicBezTo>
                  <a:cubicBezTo>
                    <a:pt x="20585" y="1511"/>
                    <a:pt x="20587" y="1511"/>
                    <a:pt x="20590" y="1511"/>
                  </a:cubicBezTo>
                  <a:cubicBezTo>
                    <a:pt x="20787" y="1511"/>
                    <a:pt x="21017" y="1683"/>
                    <a:pt x="21222" y="1683"/>
                  </a:cubicBezTo>
                  <a:cubicBezTo>
                    <a:pt x="21345" y="1683"/>
                    <a:pt x="21460" y="1620"/>
                    <a:pt x="21552" y="1420"/>
                  </a:cubicBezTo>
                  <a:cubicBezTo>
                    <a:pt x="21592" y="1456"/>
                    <a:pt x="21636" y="1469"/>
                    <a:pt x="21684" y="1469"/>
                  </a:cubicBezTo>
                  <a:cubicBezTo>
                    <a:pt x="21794" y="1469"/>
                    <a:pt x="21920" y="1403"/>
                    <a:pt x="22037" y="1403"/>
                  </a:cubicBezTo>
                  <a:cubicBezTo>
                    <a:pt x="22130" y="1403"/>
                    <a:pt x="22218" y="1444"/>
                    <a:pt x="22288" y="1588"/>
                  </a:cubicBezTo>
                  <a:cubicBezTo>
                    <a:pt x="22313" y="1640"/>
                    <a:pt x="22330" y="1660"/>
                    <a:pt x="22343" y="1660"/>
                  </a:cubicBezTo>
                  <a:cubicBezTo>
                    <a:pt x="22388" y="1660"/>
                    <a:pt x="22390" y="1428"/>
                    <a:pt x="22527" y="1428"/>
                  </a:cubicBezTo>
                  <a:cubicBezTo>
                    <a:pt x="22552" y="1428"/>
                    <a:pt x="22581" y="1435"/>
                    <a:pt x="22616" y="1453"/>
                  </a:cubicBezTo>
                  <a:cubicBezTo>
                    <a:pt x="22704" y="1499"/>
                    <a:pt x="22800" y="1515"/>
                    <a:pt x="22898" y="1515"/>
                  </a:cubicBezTo>
                  <a:cubicBezTo>
                    <a:pt x="23131" y="1515"/>
                    <a:pt x="23381" y="1424"/>
                    <a:pt x="23597" y="1424"/>
                  </a:cubicBezTo>
                  <a:cubicBezTo>
                    <a:pt x="23620" y="1424"/>
                    <a:pt x="23642" y="1425"/>
                    <a:pt x="23665" y="1427"/>
                  </a:cubicBezTo>
                  <a:cubicBezTo>
                    <a:pt x="23715" y="1432"/>
                    <a:pt x="23766" y="1434"/>
                    <a:pt x="23818" y="1434"/>
                  </a:cubicBezTo>
                  <a:cubicBezTo>
                    <a:pt x="24044" y="1434"/>
                    <a:pt x="24276" y="1394"/>
                    <a:pt x="24503" y="1394"/>
                  </a:cubicBezTo>
                  <a:cubicBezTo>
                    <a:pt x="24704" y="1394"/>
                    <a:pt x="24902" y="1426"/>
                    <a:pt x="25090" y="1546"/>
                  </a:cubicBezTo>
                  <a:cubicBezTo>
                    <a:pt x="25134" y="1573"/>
                    <a:pt x="25174" y="1584"/>
                    <a:pt x="25212" y="1584"/>
                  </a:cubicBezTo>
                  <a:cubicBezTo>
                    <a:pt x="25358" y="1584"/>
                    <a:pt x="25475" y="1428"/>
                    <a:pt x="25631" y="1428"/>
                  </a:cubicBezTo>
                  <a:cubicBezTo>
                    <a:pt x="25645" y="1428"/>
                    <a:pt x="25659" y="1429"/>
                    <a:pt x="25674" y="1432"/>
                  </a:cubicBezTo>
                  <a:cubicBezTo>
                    <a:pt x="25909" y="1477"/>
                    <a:pt x="26151" y="1485"/>
                    <a:pt x="26390" y="1485"/>
                  </a:cubicBezTo>
                  <a:cubicBezTo>
                    <a:pt x="26536" y="1485"/>
                    <a:pt x="26681" y="1482"/>
                    <a:pt x="26824" y="1482"/>
                  </a:cubicBezTo>
                  <a:cubicBezTo>
                    <a:pt x="26985" y="1482"/>
                    <a:pt x="27143" y="1486"/>
                    <a:pt x="27297" y="1503"/>
                  </a:cubicBezTo>
                  <a:cubicBezTo>
                    <a:pt x="27369" y="1511"/>
                    <a:pt x="27441" y="1514"/>
                    <a:pt x="27512" y="1514"/>
                  </a:cubicBezTo>
                  <a:cubicBezTo>
                    <a:pt x="27866" y="1514"/>
                    <a:pt x="28214" y="1434"/>
                    <a:pt x="28513" y="1434"/>
                  </a:cubicBezTo>
                  <a:cubicBezTo>
                    <a:pt x="28606" y="1434"/>
                    <a:pt x="28695" y="1442"/>
                    <a:pt x="28778" y="1463"/>
                  </a:cubicBezTo>
                  <a:cubicBezTo>
                    <a:pt x="28892" y="1491"/>
                    <a:pt x="29003" y="1502"/>
                    <a:pt x="29111" y="1502"/>
                  </a:cubicBezTo>
                  <a:cubicBezTo>
                    <a:pt x="29456" y="1502"/>
                    <a:pt x="29772" y="1393"/>
                    <a:pt x="30062" y="1393"/>
                  </a:cubicBezTo>
                  <a:cubicBezTo>
                    <a:pt x="30143" y="1393"/>
                    <a:pt x="30223" y="1401"/>
                    <a:pt x="30300" y="1424"/>
                  </a:cubicBezTo>
                  <a:cubicBezTo>
                    <a:pt x="30418" y="1458"/>
                    <a:pt x="30538" y="1471"/>
                    <a:pt x="30657" y="1471"/>
                  </a:cubicBezTo>
                  <a:cubicBezTo>
                    <a:pt x="30997" y="1471"/>
                    <a:pt x="31336" y="1368"/>
                    <a:pt x="31664" y="1368"/>
                  </a:cubicBezTo>
                  <a:cubicBezTo>
                    <a:pt x="31882" y="1368"/>
                    <a:pt x="32094" y="1413"/>
                    <a:pt x="32298" y="1563"/>
                  </a:cubicBezTo>
                  <a:cubicBezTo>
                    <a:pt x="32599" y="1383"/>
                    <a:pt x="32930" y="1336"/>
                    <a:pt x="33260" y="1336"/>
                  </a:cubicBezTo>
                  <a:close/>
                  <a:moveTo>
                    <a:pt x="51948" y="17784"/>
                  </a:moveTo>
                  <a:cubicBezTo>
                    <a:pt x="52101" y="17784"/>
                    <a:pt x="52269" y="18068"/>
                    <a:pt x="52499" y="18068"/>
                  </a:cubicBezTo>
                  <a:cubicBezTo>
                    <a:pt x="52526" y="18068"/>
                    <a:pt x="52554" y="18064"/>
                    <a:pt x="52582" y="18056"/>
                  </a:cubicBezTo>
                  <a:cubicBezTo>
                    <a:pt x="52584" y="18055"/>
                    <a:pt x="52586" y="18055"/>
                    <a:pt x="52588" y="18055"/>
                  </a:cubicBezTo>
                  <a:cubicBezTo>
                    <a:pt x="52699" y="18055"/>
                    <a:pt x="53016" y="18893"/>
                    <a:pt x="52913" y="18980"/>
                  </a:cubicBezTo>
                  <a:cubicBezTo>
                    <a:pt x="52700" y="19161"/>
                    <a:pt x="52860" y="19350"/>
                    <a:pt x="52897" y="19513"/>
                  </a:cubicBezTo>
                  <a:cubicBezTo>
                    <a:pt x="52984" y="19881"/>
                    <a:pt x="52764" y="20320"/>
                    <a:pt x="53181" y="20621"/>
                  </a:cubicBezTo>
                  <a:cubicBezTo>
                    <a:pt x="53210" y="20642"/>
                    <a:pt x="53206" y="20731"/>
                    <a:pt x="53183" y="20773"/>
                  </a:cubicBezTo>
                  <a:cubicBezTo>
                    <a:pt x="52946" y="21205"/>
                    <a:pt x="53086" y="21651"/>
                    <a:pt x="53126" y="22091"/>
                  </a:cubicBezTo>
                  <a:cubicBezTo>
                    <a:pt x="53181" y="22684"/>
                    <a:pt x="53293" y="23275"/>
                    <a:pt x="53202" y="23875"/>
                  </a:cubicBezTo>
                  <a:cubicBezTo>
                    <a:pt x="53149" y="24223"/>
                    <a:pt x="53457" y="24401"/>
                    <a:pt x="53703" y="24601"/>
                  </a:cubicBezTo>
                  <a:cubicBezTo>
                    <a:pt x="53661" y="24663"/>
                    <a:pt x="53602" y="24681"/>
                    <a:pt x="53543" y="24681"/>
                  </a:cubicBezTo>
                  <a:cubicBezTo>
                    <a:pt x="53464" y="24681"/>
                    <a:pt x="53386" y="24650"/>
                    <a:pt x="53350" y="24650"/>
                  </a:cubicBezTo>
                  <a:cubicBezTo>
                    <a:pt x="53324" y="24650"/>
                    <a:pt x="53320" y="24666"/>
                    <a:pt x="53354" y="24721"/>
                  </a:cubicBezTo>
                  <a:cubicBezTo>
                    <a:pt x="53553" y="25052"/>
                    <a:pt x="53250" y="25425"/>
                    <a:pt x="53460" y="25641"/>
                  </a:cubicBezTo>
                  <a:cubicBezTo>
                    <a:pt x="54164" y="26364"/>
                    <a:pt x="53415" y="27140"/>
                    <a:pt x="53638" y="27901"/>
                  </a:cubicBezTo>
                  <a:cubicBezTo>
                    <a:pt x="53851" y="28633"/>
                    <a:pt x="53824" y="29445"/>
                    <a:pt x="53767" y="30213"/>
                  </a:cubicBezTo>
                  <a:cubicBezTo>
                    <a:pt x="53716" y="30890"/>
                    <a:pt x="53701" y="31599"/>
                    <a:pt x="53883" y="32201"/>
                  </a:cubicBezTo>
                  <a:cubicBezTo>
                    <a:pt x="54116" y="32972"/>
                    <a:pt x="53554" y="33773"/>
                    <a:pt x="54121" y="34478"/>
                  </a:cubicBezTo>
                  <a:cubicBezTo>
                    <a:pt x="53553" y="34914"/>
                    <a:pt x="53872" y="35468"/>
                    <a:pt x="53944" y="35950"/>
                  </a:cubicBezTo>
                  <a:cubicBezTo>
                    <a:pt x="54064" y="36756"/>
                    <a:pt x="53788" y="37598"/>
                    <a:pt x="54209" y="38373"/>
                  </a:cubicBezTo>
                  <a:cubicBezTo>
                    <a:pt x="53768" y="38675"/>
                    <a:pt x="54019" y="39098"/>
                    <a:pt x="54005" y="39459"/>
                  </a:cubicBezTo>
                  <a:cubicBezTo>
                    <a:pt x="53965" y="40541"/>
                    <a:pt x="53920" y="41629"/>
                    <a:pt x="53992" y="42709"/>
                  </a:cubicBezTo>
                  <a:cubicBezTo>
                    <a:pt x="54026" y="43220"/>
                    <a:pt x="53950" y="43725"/>
                    <a:pt x="54004" y="44238"/>
                  </a:cubicBezTo>
                  <a:cubicBezTo>
                    <a:pt x="54053" y="44708"/>
                    <a:pt x="54284" y="45275"/>
                    <a:pt x="54127" y="45624"/>
                  </a:cubicBezTo>
                  <a:cubicBezTo>
                    <a:pt x="53848" y="46250"/>
                    <a:pt x="54077" y="46806"/>
                    <a:pt x="54066" y="47386"/>
                  </a:cubicBezTo>
                  <a:cubicBezTo>
                    <a:pt x="54045" y="48554"/>
                    <a:pt x="54058" y="49722"/>
                    <a:pt x="54058" y="50890"/>
                  </a:cubicBezTo>
                  <a:cubicBezTo>
                    <a:pt x="54058" y="51791"/>
                    <a:pt x="54155" y="52705"/>
                    <a:pt x="54027" y="53590"/>
                  </a:cubicBezTo>
                  <a:cubicBezTo>
                    <a:pt x="53901" y="54452"/>
                    <a:pt x="53989" y="55302"/>
                    <a:pt x="53979" y="56155"/>
                  </a:cubicBezTo>
                  <a:cubicBezTo>
                    <a:pt x="53968" y="56968"/>
                    <a:pt x="53882" y="57779"/>
                    <a:pt x="53907" y="58592"/>
                  </a:cubicBezTo>
                  <a:cubicBezTo>
                    <a:pt x="53929" y="59332"/>
                    <a:pt x="54080" y="60089"/>
                    <a:pt x="53827" y="60810"/>
                  </a:cubicBezTo>
                  <a:cubicBezTo>
                    <a:pt x="53394" y="62037"/>
                    <a:pt x="53887" y="63234"/>
                    <a:pt x="53887" y="64443"/>
                  </a:cubicBezTo>
                  <a:cubicBezTo>
                    <a:pt x="53887" y="65810"/>
                    <a:pt x="53898" y="67181"/>
                    <a:pt x="53713" y="68548"/>
                  </a:cubicBezTo>
                  <a:cubicBezTo>
                    <a:pt x="53576" y="69555"/>
                    <a:pt x="53475" y="70575"/>
                    <a:pt x="53343" y="71578"/>
                  </a:cubicBezTo>
                  <a:cubicBezTo>
                    <a:pt x="53136" y="73170"/>
                    <a:pt x="52770" y="74779"/>
                    <a:pt x="51752" y="76172"/>
                  </a:cubicBezTo>
                  <a:cubicBezTo>
                    <a:pt x="51200" y="76929"/>
                    <a:pt x="50495" y="77574"/>
                    <a:pt x="49722" y="78105"/>
                  </a:cubicBezTo>
                  <a:cubicBezTo>
                    <a:pt x="49362" y="78353"/>
                    <a:pt x="48766" y="78445"/>
                    <a:pt x="48273" y="78594"/>
                  </a:cubicBezTo>
                  <a:cubicBezTo>
                    <a:pt x="47260" y="78899"/>
                    <a:pt x="46209" y="78765"/>
                    <a:pt x="45178" y="78837"/>
                  </a:cubicBezTo>
                  <a:cubicBezTo>
                    <a:pt x="43691" y="78939"/>
                    <a:pt x="42184" y="78872"/>
                    <a:pt x="40707" y="79038"/>
                  </a:cubicBezTo>
                  <a:cubicBezTo>
                    <a:pt x="39974" y="79120"/>
                    <a:pt x="39234" y="79275"/>
                    <a:pt x="38493" y="79337"/>
                  </a:cubicBezTo>
                  <a:cubicBezTo>
                    <a:pt x="37299" y="79439"/>
                    <a:pt x="36097" y="79451"/>
                    <a:pt x="34903" y="79544"/>
                  </a:cubicBezTo>
                  <a:cubicBezTo>
                    <a:pt x="34492" y="79575"/>
                    <a:pt x="34056" y="79608"/>
                    <a:pt x="33656" y="79608"/>
                  </a:cubicBezTo>
                  <a:cubicBezTo>
                    <a:pt x="33546" y="79608"/>
                    <a:pt x="33440" y="79605"/>
                    <a:pt x="33337" y="79600"/>
                  </a:cubicBezTo>
                  <a:cubicBezTo>
                    <a:pt x="33269" y="79596"/>
                    <a:pt x="33201" y="79595"/>
                    <a:pt x="33133" y="79595"/>
                  </a:cubicBezTo>
                  <a:cubicBezTo>
                    <a:pt x="32688" y="79595"/>
                    <a:pt x="32251" y="79665"/>
                    <a:pt x="31818" y="79665"/>
                  </a:cubicBezTo>
                  <a:cubicBezTo>
                    <a:pt x="31675" y="79665"/>
                    <a:pt x="31532" y="79657"/>
                    <a:pt x="31390" y="79637"/>
                  </a:cubicBezTo>
                  <a:cubicBezTo>
                    <a:pt x="31197" y="79609"/>
                    <a:pt x="31003" y="79598"/>
                    <a:pt x="30810" y="79598"/>
                  </a:cubicBezTo>
                  <a:cubicBezTo>
                    <a:pt x="30306" y="79598"/>
                    <a:pt x="29809" y="79675"/>
                    <a:pt x="29341" y="79740"/>
                  </a:cubicBezTo>
                  <a:cubicBezTo>
                    <a:pt x="28149" y="79905"/>
                    <a:pt x="26952" y="79894"/>
                    <a:pt x="25765" y="80021"/>
                  </a:cubicBezTo>
                  <a:cubicBezTo>
                    <a:pt x="25329" y="80068"/>
                    <a:pt x="24892" y="80082"/>
                    <a:pt x="24454" y="80082"/>
                  </a:cubicBezTo>
                  <a:cubicBezTo>
                    <a:pt x="23808" y="80082"/>
                    <a:pt x="23161" y="80052"/>
                    <a:pt x="22514" y="80052"/>
                  </a:cubicBezTo>
                  <a:cubicBezTo>
                    <a:pt x="22301" y="80052"/>
                    <a:pt x="22087" y="80055"/>
                    <a:pt x="21873" y="80064"/>
                  </a:cubicBezTo>
                  <a:cubicBezTo>
                    <a:pt x="21808" y="80067"/>
                    <a:pt x="21743" y="80068"/>
                    <a:pt x="21677" y="80068"/>
                  </a:cubicBezTo>
                  <a:cubicBezTo>
                    <a:pt x="21032" y="80068"/>
                    <a:pt x="20358" y="79947"/>
                    <a:pt x="19709" y="79904"/>
                  </a:cubicBezTo>
                  <a:cubicBezTo>
                    <a:pt x="18790" y="79844"/>
                    <a:pt x="17883" y="79671"/>
                    <a:pt x="16953" y="79660"/>
                  </a:cubicBezTo>
                  <a:cubicBezTo>
                    <a:pt x="16393" y="79654"/>
                    <a:pt x="15816" y="79504"/>
                    <a:pt x="15244" y="79425"/>
                  </a:cubicBezTo>
                  <a:cubicBezTo>
                    <a:pt x="13561" y="79191"/>
                    <a:pt x="11870" y="79143"/>
                    <a:pt x="10177" y="79120"/>
                  </a:cubicBezTo>
                  <a:cubicBezTo>
                    <a:pt x="9131" y="79105"/>
                    <a:pt x="8171" y="78904"/>
                    <a:pt x="7345" y="78331"/>
                  </a:cubicBezTo>
                  <a:cubicBezTo>
                    <a:pt x="6830" y="77973"/>
                    <a:pt x="6223" y="77760"/>
                    <a:pt x="5676" y="77469"/>
                  </a:cubicBezTo>
                  <a:cubicBezTo>
                    <a:pt x="5130" y="77179"/>
                    <a:pt x="4888" y="76747"/>
                    <a:pt x="4528" y="76378"/>
                  </a:cubicBezTo>
                  <a:cubicBezTo>
                    <a:pt x="4324" y="76170"/>
                    <a:pt x="4434" y="75732"/>
                    <a:pt x="3977" y="75646"/>
                  </a:cubicBezTo>
                  <a:cubicBezTo>
                    <a:pt x="4253" y="75114"/>
                    <a:pt x="3599" y="74685"/>
                    <a:pt x="3752" y="74219"/>
                  </a:cubicBezTo>
                  <a:cubicBezTo>
                    <a:pt x="3849" y="73927"/>
                    <a:pt x="3574" y="73921"/>
                    <a:pt x="3572" y="73838"/>
                  </a:cubicBezTo>
                  <a:cubicBezTo>
                    <a:pt x="3552" y="73201"/>
                    <a:pt x="3367" y="72638"/>
                    <a:pt x="3108" y="72034"/>
                  </a:cubicBezTo>
                  <a:cubicBezTo>
                    <a:pt x="2939" y="71640"/>
                    <a:pt x="2956" y="71049"/>
                    <a:pt x="2915" y="70546"/>
                  </a:cubicBezTo>
                  <a:cubicBezTo>
                    <a:pt x="2887" y="70203"/>
                    <a:pt x="2881" y="69856"/>
                    <a:pt x="2509" y="69632"/>
                  </a:cubicBezTo>
                  <a:cubicBezTo>
                    <a:pt x="2462" y="69603"/>
                    <a:pt x="2440" y="69442"/>
                    <a:pt x="2465" y="69427"/>
                  </a:cubicBezTo>
                  <a:cubicBezTo>
                    <a:pt x="2890" y="69180"/>
                    <a:pt x="2274" y="68699"/>
                    <a:pt x="2732" y="68470"/>
                  </a:cubicBezTo>
                  <a:cubicBezTo>
                    <a:pt x="2315" y="67847"/>
                    <a:pt x="2664" y="67104"/>
                    <a:pt x="2321" y="66446"/>
                  </a:cubicBezTo>
                  <a:cubicBezTo>
                    <a:pt x="2099" y="66019"/>
                    <a:pt x="2501" y="65508"/>
                    <a:pt x="2297" y="65015"/>
                  </a:cubicBezTo>
                  <a:cubicBezTo>
                    <a:pt x="2187" y="64750"/>
                    <a:pt x="2227" y="64435"/>
                    <a:pt x="2203" y="64142"/>
                  </a:cubicBezTo>
                  <a:cubicBezTo>
                    <a:pt x="2199" y="64089"/>
                    <a:pt x="2193" y="64030"/>
                    <a:pt x="2212" y="63982"/>
                  </a:cubicBezTo>
                  <a:cubicBezTo>
                    <a:pt x="2524" y="63156"/>
                    <a:pt x="2144" y="62308"/>
                    <a:pt x="2293" y="61489"/>
                  </a:cubicBezTo>
                  <a:cubicBezTo>
                    <a:pt x="2501" y="60352"/>
                    <a:pt x="2045" y="59227"/>
                    <a:pt x="2332" y="58077"/>
                  </a:cubicBezTo>
                  <a:cubicBezTo>
                    <a:pt x="2445" y="57629"/>
                    <a:pt x="2429" y="57046"/>
                    <a:pt x="2144" y="56567"/>
                  </a:cubicBezTo>
                  <a:cubicBezTo>
                    <a:pt x="2068" y="56440"/>
                    <a:pt x="2180" y="56406"/>
                    <a:pt x="2256" y="56348"/>
                  </a:cubicBezTo>
                  <a:cubicBezTo>
                    <a:pt x="2357" y="56269"/>
                    <a:pt x="2464" y="56160"/>
                    <a:pt x="2371" y="56051"/>
                  </a:cubicBezTo>
                  <a:cubicBezTo>
                    <a:pt x="1783" y="55362"/>
                    <a:pt x="2512" y="54645"/>
                    <a:pt x="2302" y="53939"/>
                  </a:cubicBezTo>
                  <a:cubicBezTo>
                    <a:pt x="2200" y="53600"/>
                    <a:pt x="2309" y="53215"/>
                    <a:pt x="2112" y="52878"/>
                  </a:cubicBezTo>
                  <a:cubicBezTo>
                    <a:pt x="2093" y="52845"/>
                    <a:pt x="2054" y="52789"/>
                    <a:pt x="2066" y="52777"/>
                  </a:cubicBezTo>
                  <a:cubicBezTo>
                    <a:pt x="2625" y="52189"/>
                    <a:pt x="1990" y="51483"/>
                    <a:pt x="2292" y="50835"/>
                  </a:cubicBezTo>
                  <a:cubicBezTo>
                    <a:pt x="2381" y="50642"/>
                    <a:pt x="2353" y="50177"/>
                    <a:pt x="2192" y="49835"/>
                  </a:cubicBezTo>
                  <a:cubicBezTo>
                    <a:pt x="2106" y="49653"/>
                    <a:pt x="2136" y="49344"/>
                    <a:pt x="2184" y="49156"/>
                  </a:cubicBezTo>
                  <a:cubicBezTo>
                    <a:pt x="2332" y="48581"/>
                    <a:pt x="2140" y="48064"/>
                    <a:pt x="2028" y="47529"/>
                  </a:cubicBezTo>
                  <a:cubicBezTo>
                    <a:pt x="2000" y="47400"/>
                    <a:pt x="2002" y="47312"/>
                    <a:pt x="2167" y="47260"/>
                  </a:cubicBezTo>
                  <a:cubicBezTo>
                    <a:pt x="2231" y="47240"/>
                    <a:pt x="2319" y="47106"/>
                    <a:pt x="2311" y="47099"/>
                  </a:cubicBezTo>
                  <a:cubicBezTo>
                    <a:pt x="1680" y="46504"/>
                    <a:pt x="2512" y="45773"/>
                    <a:pt x="2085" y="45140"/>
                  </a:cubicBezTo>
                  <a:cubicBezTo>
                    <a:pt x="1952" y="44944"/>
                    <a:pt x="1965" y="44619"/>
                    <a:pt x="2021" y="44375"/>
                  </a:cubicBezTo>
                  <a:cubicBezTo>
                    <a:pt x="2150" y="43812"/>
                    <a:pt x="2140" y="43311"/>
                    <a:pt x="1958" y="42728"/>
                  </a:cubicBezTo>
                  <a:cubicBezTo>
                    <a:pt x="1838" y="42341"/>
                    <a:pt x="2115" y="41834"/>
                    <a:pt x="1735" y="41402"/>
                  </a:cubicBezTo>
                  <a:cubicBezTo>
                    <a:pt x="1551" y="41193"/>
                    <a:pt x="1949" y="41055"/>
                    <a:pt x="1934" y="40739"/>
                  </a:cubicBezTo>
                  <a:cubicBezTo>
                    <a:pt x="1902" y="40094"/>
                    <a:pt x="1645" y="39414"/>
                    <a:pt x="1960" y="38765"/>
                  </a:cubicBezTo>
                  <a:cubicBezTo>
                    <a:pt x="1381" y="38559"/>
                    <a:pt x="2255" y="37950"/>
                    <a:pt x="1625" y="37738"/>
                  </a:cubicBezTo>
                  <a:cubicBezTo>
                    <a:pt x="1612" y="37733"/>
                    <a:pt x="1766" y="37432"/>
                    <a:pt x="1761" y="37272"/>
                  </a:cubicBezTo>
                  <a:cubicBezTo>
                    <a:pt x="1750" y="36871"/>
                    <a:pt x="1774" y="36447"/>
                    <a:pt x="1635" y="36079"/>
                  </a:cubicBezTo>
                  <a:cubicBezTo>
                    <a:pt x="1358" y="35342"/>
                    <a:pt x="1763" y="34650"/>
                    <a:pt x="1687" y="33942"/>
                  </a:cubicBezTo>
                  <a:cubicBezTo>
                    <a:pt x="1653" y="33629"/>
                    <a:pt x="1477" y="33331"/>
                    <a:pt x="1812" y="33073"/>
                  </a:cubicBezTo>
                  <a:cubicBezTo>
                    <a:pt x="1405" y="32813"/>
                    <a:pt x="1741" y="32452"/>
                    <a:pt x="1659" y="32146"/>
                  </a:cubicBezTo>
                  <a:cubicBezTo>
                    <a:pt x="1592" y="31897"/>
                    <a:pt x="1421" y="31648"/>
                    <a:pt x="1766" y="31417"/>
                  </a:cubicBezTo>
                  <a:cubicBezTo>
                    <a:pt x="1809" y="31388"/>
                    <a:pt x="1701" y="30965"/>
                    <a:pt x="1674" y="30727"/>
                  </a:cubicBezTo>
                  <a:cubicBezTo>
                    <a:pt x="1592" y="30014"/>
                    <a:pt x="2216" y="29301"/>
                    <a:pt x="1682" y="28577"/>
                  </a:cubicBezTo>
                  <a:cubicBezTo>
                    <a:pt x="1654" y="28540"/>
                    <a:pt x="1634" y="28182"/>
                    <a:pt x="1601" y="27975"/>
                  </a:cubicBezTo>
                  <a:cubicBezTo>
                    <a:pt x="1584" y="27867"/>
                    <a:pt x="1531" y="27748"/>
                    <a:pt x="1730" y="27748"/>
                  </a:cubicBezTo>
                  <a:cubicBezTo>
                    <a:pt x="1736" y="27748"/>
                    <a:pt x="1743" y="27748"/>
                    <a:pt x="1751" y="27749"/>
                  </a:cubicBezTo>
                  <a:cubicBezTo>
                    <a:pt x="1753" y="27749"/>
                    <a:pt x="1755" y="27749"/>
                    <a:pt x="1757" y="27749"/>
                  </a:cubicBezTo>
                  <a:cubicBezTo>
                    <a:pt x="1875" y="27749"/>
                    <a:pt x="1979" y="27642"/>
                    <a:pt x="1945" y="27564"/>
                  </a:cubicBezTo>
                  <a:cubicBezTo>
                    <a:pt x="1679" y="26935"/>
                    <a:pt x="1858" y="26323"/>
                    <a:pt x="2005" y="25709"/>
                  </a:cubicBezTo>
                  <a:cubicBezTo>
                    <a:pt x="2034" y="25582"/>
                    <a:pt x="1901" y="25414"/>
                    <a:pt x="1922" y="25395"/>
                  </a:cubicBezTo>
                  <a:cubicBezTo>
                    <a:pt x="2075" y="25265"/>
                    <a:pt x="1444" y="24906"/>
                    <a:pt x="1965" y="24906"/>
                  </a:cubicBezTo>
                  <a:cubicBezTo>
                    <a:pt x="2001" y="24906"/>
                    <a:pt x="2043" y="24908"/>
                    <a:pt x="2090" y="24912"/>
                  </a:cubicBezTo>
                  <a:cubicBezTo>
                    <a:pt x="2098" y="24759"/>
                    <a:pt x="2126" y="24604"/>
                    <a:pt x="2110" y="24454"/>
                  </a:cubicBezTo>
                  <a:cubicBezTo>
                    <a:pt x="2018" y="23535"/>
                    <a:pt x="1924" y="22633"/>
                    <a:pt x="2182" y="21705"/>
                  </a:cubicBezTo>
                  <a:cubicBezTo>
                    <a:pt x="2315" y="21230"/>
                    <a:pt x="2016" y="20661"/>
                    <a:pt x="2125" y="20173"/>
                  </a:cubicBezTo>
                  <a:cubicBezTo>
                    <a:pt x="2192" y="19866"/>
                    <a:pt x="2034" y="19655"/>
                    <a:pt x="2046" y="19401"/>
                  </a:cubicBezTo>
                  <a:cubicBezTo>
                    <a:pt x="2063" y="19105"/>
                    <a:pt x="2299" y="18955"/>
                    <a:pt x="2551" y="18955"/>
                  </a:cubicBezTo>
                  <a:cubicBezTo>
                    <a:pt x="2582" y="18955"/>
                    <a:pt x="2614" y="18957"/>
                    <a:pt x="2646" y="18962"/>
                  </a:cubicBezTo>
                  <a:cubicBezTo>
                    <a:pt x="2739" y="18976"/>
                    <a:pt x="2829" y="18982"/>
                    <a:pt x="2917" y="18982"/>
                  </a:cubicBezTo>
                  <a:cubicBezTo>
                    <a:pt x="3225" y="18982"/>
                    <a:pt x="3513" y="18909"/>
                    <a:pt x="3806" y="18847"/>
                  </a:cubicBezTo>
                  <a:cubicBezTo>
                    <a:pt x="3870" y="18834"/>
                    <a:pt x="3933" y="18828"/>
                    <a:pt x="3994" y="18828"/>
                  </a:cubicBezTo>
                  <a:cubicBezTo>
                    <a:pt x="4259" y="18828"/>
                    <a:pt x="4507" y="18927"/>
                    <a:pt x="4778" y="18927"/>
                  </a:cubicBezTo>
                  <a:cubicBezTo>
                    <a:pt x="4815" y="18927"/>
                    <a:pt x="4852" y="18926"/>
                    <a:pt x="4889" y="18921"/>
                  </a:cubicBezTo>
                  <a:cubicBezTo>
                    <a:pt x="5113" y="18897"/>
                    <a:pt x="5337" y="18887"/>
                    <a:pt x="5561" y="18887"/>
                  </a:cubicBezTo>
                  <a:cubicBezTo>
                    <a:pt x="6194" y="18887"/>
                    <a:pt x="6827" y="18969"/>
                    <a:pt x="7463" y="19050"/>
                  </a:cubicBezTo>
                  <a:cubicBezTo>
                    <a:pt x="8039" y="19123"/>
                    <a:pt x="8619" y="19159"/>
                    <a:pt x="9201" y="19159"/>
                  </a:cubicBezTo>
                  <a:cubicBezTo>
                    <a:pt x="9722" y="19159"/>
                    <a:pt x="10246" y="19130"/>
                    <a:pt x="10770" y="19074"/>
                  </a:cubicBezTo>
                  <a:cubicBezTo>
                    <a:pt x="10860" y="19064"/>
                    <a:pt x="10952" y="19063"/>
                    <a:pt x="11044" y="19063"/>
                  </a:cubicBezTo>
                  <a:cubicBezTo>
                    <a:pt x="11103" y="19063"/>
                    <a:pt x="11162" y="19063"/>
                    <a:pt x="11221" y="19063"/>
                  </a:cubicBezTo>
                  <a:cubicBezTo>
                    <a:pt x="11494" y="19063"/>
                    <a:pt x="11761" y="19046"/>
                    <a:pt x="11995" y="18853"/>
                  </a:cubicBezTo>
                  <a:cubicBezTo>
                    <a:pt x="12151" y="19009"/>
                    <a:pt x="12323" y="19054"/>
                    <a:pt x="12498" y="19054"/>
                  </a:cubicBezTo>
                  <a:cubicBezTo>
                    <a:pt x="12747" y="19054"/>
                    <a:pt x="13005" y="18963"/>
                    <a:pt x="13244" y="18963"/>
                  </a:cubicBezTo>
                  <a:cubicBezTo>
                    <a:pt x="13324" y="18963"/>
                    <a:pt x="13402" y="18973"/>
                    <a:pt x="13477" y="19001"/>
                  </a:cubicBezTo>
                  <a:cubicBezTo>
                    <a:pt x="13722" y="19091"/>
                    <a:pt x="13965" y="19115"/>
                    <a:pt x="14207" y="19115"/>
                  </a:cubicBezTo>
                  <a:cubicBezTo>
                    <a:pt x="14479" y="19115"/>
                    <a:pt x="14750" y="19085"/>
                    <a:pt x="15021" y="19085"/>
                  </a:cubicBezTo>
                  <a:cubicBezTo>
                    <a:pt x="15124" y="19085"/>
                    <a:pt x="15228" y="19089"/>
                    <a:pt x="15331" y="19101"/>
                  </a:cubicBezTo>
                  <a:cubicBezTo>
                    <a:pt x="15613" y="19134"/>
                    <a:pt x="15899" y="19138"/>
                    <a:pt x="16184" y="19138"/>
                  </a:cubicBezTo>
                  <a:cubicBezTo>
                    <a:pt x="16266" y="19138"/>
                    <a:pt x="16349" y="19137"/>
                    <a:pt x="16431" y="19137"/>
                  </a:cubicBezTo>
                  <a:cubicBezTo>
                    <a:pt x="16720" y="19137"/>
                    <a:pt x="17007" y="19141"/>
                    <a:pt x="17286" y="19176"/>
                  </a:cubicBezTo>
                  <a:cubicBezTo>
                    <a:pt x="17385" y="19188"/>
                    <a:pt x="17483" y="19192"/>
                    <a:pt x="17579" y="19192"/>
                  </a:cubicBezTo>
                  <a:cubicBezTo>
                    <a:pt x="17978" y="19192"/>
                    <a:pt x="18355" y="19108"/>
                    <a:pt x="18747" y="19108"/>
                  </a:cubicBezTo>
                  <a:cubicBezTo>
                    <a:pt x="18756" y="19108"/>
                    <a:pt x="18765" y="19108"/>
                    <a:pt x="18774" y="19108"/>
                  </a:cubicBezTo>
                  <a:cubicBezTo>
                    <a:pt x="18848" y="19109"/>
                    <a:pt x="18922" y="19109"/>
                    <a:pt x="18996" y="19109"/>
                  </a:cubicBezTo>
                  <a:cubicBezTo>
                    <a:pt x="20344" y="19109"/>
                    <a:pt x="21692" y="18988"/>
                    <a:pt x="23039" y="18903"/>
                  </a:cubicBezTo>
                  <a:cubicBezTo>
                    <a:pt x="23749" y="18859"/>
                    <a:pt x="24455" y="18766"/>
                    <a:pt x="25164" y="18724"/>
                  </a:cubicBezTo>
                  <a:cubicBezTo>
                    <a:pt x="25182" y="18723"/>
                    <a:pt x="25199" y="18722"/>
                    <a:pt x="25217" y="18722"/>
                  </a:cubicBezTo>
                  <a:cubicBezTo>
                    <a:pt x="25427" y="18722"/>
                    <a:pt x="25629" y="18791"/>
                    <a:pt x="25860" y="18791"/>
                  </a:cubicBezTo>
                  <a:cubicBezTo>
                    <a:pt x="25886" y="18791"/>
                    <a:pt x="25913" y="18790"/>
                    <a:pt x="25940" y="18788"/>
                  </a:cubicBezTo>
                  <a:cubicBezTo>
                    <a:pt x="26465" y="18749"/>
                    <a:pt x="26988" y="18658"/>
                    <a:pt x="27507" y="18652"/>
                  </a:cubicBezTo>
                  <a:cubicBezTo>
                    <a:pt x="27511" y="18652"/>
                    <a:pt x="27516" y="18652"/>
                    <a:pt x="27520" y="18652"/>
                  </a:cubicBezTo>
                  <a:cubicBezTo>
                    <a:pt x="27834" y="18652"/>
                    <a:pt x="28138" y="18770"/>
                    <a:pt x="28492" y="18770"/>
                  </a:cubicBezTo>
                  <a:cubicBezTo>
                    <a:pt x="28510" y="18770"/>
                    <a:pt x="28528" y="18769"/>
                    <a:pt x="28546" y="18769"/>
                  </a:cubicBezTo>
                  <a:cubicBezTo>
                    <a:pt x="28614" y="18766"/>
                    <a:pt x="28683" y="18765"/>
                    <a:pt x="28751" y="18765"/>
                  </a:cubicBezTo>
                  <a:cubicBezTo>
                    <a:pt x="29115" y="18765"/>
                    <a:pt x="29480" y="18794"/>
                    <a:pt x="29844" y="18794"/>
                  </a:cubicBezTo>
                  <a:cubicBezTo>
                    <a:pt x="30144" y="18794"/>
                    <a:pt x="30444" y="18775"/>
                    <a:pt x="30742" y="18704"/>
                  </a:cubicBezTo>
                  <a:cubicBezTo>
                    <a:pt x="30779" y="18695"/>
                    <a:pt x="30815" y="18691"/>
                    <a:pt x="30849" y="18691"/>
                  </a:cubicBezTo>
                  <a:cubicBezTo>
                    <a:pt x="31031" y="18691"/>
                    <a:pt x="31170" y="18802"/>
                    <a:pt x="31335" y="18840"/>
                  </a:cubicBezTo>
                  <a:cubicBezTo>
                    <a:pt x="31364" y="18846"/>
                    <a:pt x="31385" y="18852"/>
                    <a:pt x="31401" y="18852"/>
                  </a:cubicBezTo>
                  <a:cubicBezTo>
                    <a:pt x="31443" y="18852"/>
                    <a:pt x="31459" y="18818"/>
                    <a:pt x="31498" y="18689"/>
                  </a:cubicBezTo>
                  <a:cubicBezTo>
                    <a:pt x="31518" y="18620"/>
                    <a:pt x="31565" y="18599"/>
                    <a:pt x="31609" y="18599"/>
                  </a:cubicBezTo>
                  <a:cubicBezTo>
                    <a:pt x="31637" y="18599"/>
                    <a:pt x="31664" y="18608"/>
                    <a:pt x="31682" y="18617"/>
                  </a:cubicBezTo>
                  <a:cubicBezTo>
                    <a:pt x="31878" y="18718"/>
                    <a:pt x="32076" y="18747"/>
                    <a:pt x="32276" y="18747"/>
                  </a:cubicBezTo>
                  <a:cubicBezTo>
                    <a:pt x="32560" y="18747"/>
                    <a:pt x="32845" y="18688"/>
                    <a:pt x="33124" y="18688"/>
                  </a:cubicBezTo>
                  <a:cubicBezTo>
                    <a:pt x="33194" y="18688"/>
                    <a:pt x="33262" y="18691"/>
                    <a:pt x="33331" y="18700"/>
                  </a:cubicBezTo>
                  <a:cubicBezTo>
                    <a:pt x="33509" y="18725"/>
                    <a:pt x="33679" y="18728"/>
                    <a:pt x="33849" y="18728"/>
                  </a:cubicBezTo>
                  <a:cubicBezTo>
                    <a:pt x="33917" y="18728"/>
                    <a:pt x="33985" y="18728"/>
                    <a:pt x="34053" y="18728"/>
                  </a:cubicBezTo>
                  <a:cubicBezTo>
                    <a:pt x="34115" y="18728"/>
                    <a:pt x="34177" y="18728"/>
                    <a:pt x="34239" y="18730"/>
                  </a:cubicBezTo>
                  <a:cubicBezTo>
                    <a:pt x="34258" y="18730"/>
                    <a:pt x="34277" y="18731"/>
                    <a:pt x="34296" y="18731"/>
                  </a:cubicBezTo>
                  <a:cubicBezTo>
                    <a:pt x="34656" y="18731"/>
                    <a:pt x="35041" y="18630"/>
                    <a:pt x="35359" y="18630"/>
                  </a:cubicBezTo>
                  <a:cubicBezTo>
                    <a:pt x="35440" y="18630"/>
                    <a:pt x="35516" y="18636"/>
                    <a:pt x="35586" y="18653"/>
                  </a:cubicBezTo>
                  <a:cubicBezTo>
                    <a:pt x="35740" y="18689"/>
                    <a:pt x="35891" y="18702"/>
                    <a:pt x="36039" y="18702"/>
                  </a:cubicBezTo>
                  <a:cubicBezTo>
                    <a:pt x="36403" y="18702"/>
                    <a:pt x="36754" y="18626"/>
                    <a:pt x="37103" y="18626"/>
                  </a:cubicBezTo>
                  <a:cubicBezTo>
                    <a:pt x="37242" y="18626"/>
                    <a:pt x="37381" y="18638"/>
                    <a:pt x="37520" y="18671"/>
                  </a:cubicBezTo>
                  <a:cubicBezTo>
                    <a:pt x="37608" y="18692"/>
                    <a:pt x="37684" y="18705"/>
                    <a:pt x="37757" y="18705"/>
                  </a:cubicBezTo>
                  <a:cubicBezTo>
                    <a:pt x="37877" y="18705"/>
                    <a:pt x="37989" y="18672"/>
                    <a:pt x="38129" y="18593"/>
                  </a:cubicBezTo>
                  <a:cubicBezTo>
                    <a:pt x="38207" y="18549"/>
                    <a:pt x="38285" y="18532"/>
                    <a:pt x="38364" y="18532"/>
                  </a:cubicBezTo>
                  <a:cubicBezTo>
                    <a:pt x="38623" y="18532"/>
                    <a:pt x="38886" y="18718"/>
                    <a:pt x="39168" y="18718"/>
                  </a:cubicBezTo>
                  <a:cubicBezTo>
                    <a:pt x="39216" y="18718"/>
                    <a:pt x="39264" y="18713"/>
                    <a:pt x="39312" y="18700"/>
                  </a:cubicBezTo>
                  <a:cubicBezTo>
                    <a:pt x="39408" y="18676"/>
                    <a:pt x="39504" y="18667"/>
                    <a:pt x="39600" y="18667"/>
                  </a:cubicBezTo>
                  <a:cubicBezTo>
                    <a:pt x="39860" y="18667"/>
                    <a:pt x="40123" y="18732"/>
                    <a:pt x="40389" y="18732"/>
                  </a:cubicBezTo>
                  <a:cubicBezTo>
                    <a:pt x="40520" y="18732"/>
                    <a:pt x="40652" y="18716"/>
                    <a:pt x="40785" y="18669"/>
                  </a:cubicBezTo>
                  <a:cubicBezTo>
                    <a:pt x="40975" y="18601"/>
                    <a:pt x="41169" y="18580"/>
                    <a:pt x="41364" y="18580"/>
                  </a:cubicBezTo>
                  <a:cubicBezTo>
                    <a:pt x="41678" y="18580"/>
                    <a:pt x="41999" y="18634"/>
                    <a:pt x="42322" y="18634"/>
                  </a:cubicBezTo>
                  <a:cubicBezTo>
                    <a:pt x="42448" y="18634"/>
                    <a:pt x="42574" y="18626"/>
                    <a:pt x="42701" y="18603"/>
                  </a:cubicBezTo>
                  <a:cubicBezTo>
                    <a:pt x="43044" y="18541"/>
                    <a:pt x="43393" y="18530"/>
                    <a:pt x="43744" y="18530"/>
                  </a:cubicBezTo>
                  <a:cubicBezTo>
                    <a:pt x="43917" y="18530"/>
                    <a:pt x="44090" y="18533"/>
                    <a:pt x="44262" y="18533"/>
                  </a:cubicBezTo>
                  <a:cubicBezTo>
                    <a:pt x="44740" y="18533"/>
                    <a:pt x="45218" y="18514"/>
                    <a:pt x="45684" y="18372"/>
                  </a:cubicBezTo>
                  <a:cubicBezTo>
                    <a:pt x="45718" y="18362"/>
                    <a:pt x="45761" y="18335"/>
                    <a:pt x="45789" y="18335"/>
                  </a:cubicBezTo>
                  <a:cubicBezTo>
                    <a:pt x="45794" y="18335"/>
                    <a:pt x="45798" y="18336"/>
                    <a:pt x="45802" y="18338"/>
                  </a:cubicBezTo>
                  <a:cubicBezTo>
                    <a:pt x="46010" y="18446"/>
                    <a:pt x="46219" y="18486"/>
                    <a:pt x="46426" y="18486"/>
                  </a:cubicBezTo>
                  <a:cubicBezTo>
                    <a:pt x="46760" y="18486"/>
                    <a:pt x="47088" y="18382"/>
                    <a:pt x="47396" y="18288"/>
                  </a:cubicBezTo>
                  <a:cubicBezTo>
                    <a:pt x="47574" y="18233"/>
                    <a:pt x="47757" y="18219"/>
                    <a:pt x="47941" y="18219"/>
                  </a:cubicBezTo>
                  <a:cubicBezTo>
                    <a:pt x="48136" y="18219"/>
                    <a:pt x="48332" y="18235"/>
                    <a:pt x="48520" y="18235"/>
                  </a:cubicBezTo>
                  <a:cubicBezTo>
                    <a:pt x="48744" y="18235"/>
                    <a:pt x="48958" y="18213"/>
                    <a:pt x="49149" y="18114"/>
                  </a:cubicBezTo>
                  <a:cubicBezTo>
                    <a:pt x="49366" y="18002"/>
                    <a:pt x="49590" y="17979"/>
                    <a:pt x="49814" y="17979"/>
                  </a:cubicBezTo>
                  <a:cubicBezTo>
                    <a:pt x="49973" y="17979"/>
                    <a:pt x="50132" y="17991"/>
                    <a:pt x="50288" y="17991"/>
                  </a:cubicBezTo>
                  <a:cubicBezTo>
                    <a:pt x="50512" y="17991"/>
                    <a:pt x="50731" y="17967"/>
                    <a:pt x="50937" y="17852"/>
                  </a:cubicBezTo>
                  <a:cubicBezTo>
                    <a:pt x="50972" y="17832"/>
                    <a:pt x="51020" y="17824"/>
                    <a:pt x="51074" y="17824"/>
                  </a:cubicBezTo>
                  <a:cubicBezTo>
                    <a:pt x="51187" y="17824"/>
                    <a:pt x="51323" y="17861"/>
                    <a:pt x="51401" y="17913"/>
                  </a:cubicBezTo>
                  <a:cubicBezTo>
                    <a:pt x="51503" y="17978"/>
                    <a:pt x="51560" y="18031"/>
                    <a:pt x="51618" y="18031"/>
                  </a:cubicBezTo>
                  <a:cubicBezTo>
                    <a:pt x="51674" y="18031"/>
                    <a:pt x="51731" y="17983"/>
                    <a:pt x="51829" y="17855"/>
                  </a:cubicBezTo>
                  <a:cubicBezTo>
                    <a:pt x="51868" y="17804"/>
                    <a:pt x="51908" y="17784"/>
                    <a:pt x="51948" y="17784"/>
                  </a:cubicBezTo>
                  <a:close/>
                  <a:moveTo>
                    <a:pt x="34717" y="0"/>
                  </a:moveTo>
                  <a:cubicBezTo>
                    <a:pt x="34341" y="0"/>
                    <a:pt x="33964" y="8"/>
                    <a:pt x="33590" y="25"/>
                  </a:cubicBezTo>
                  <a:cubicBezTo>
                    <a:pt x="33064" y="50"/>
                    <a:pt x="32506" y="233"/>
                    <a:pt x="32002" y="233"/>
                  </a:cubicBezTo>
                  <a:cubicBezTo>
                    <a:pt x="31868" y="233"/>
                    <a:pt x="31738" y="220"/>
                    <a:pt x="31614" y="188"/>
                  </a:cubicBezTo>
                  <a:cubicBezTo>
                    <a:pt x="31378" y="127"/>
                    <a:pt x="31148" y="109"/>
                    <a:pt x="30921" y="109"/>
                  </a:cubicBezTo>
                  <a:cubicBezTo>
                    <a:pt x="30567" y="109"/>
                    <a:pt x="30220" y="154"/>
                    <a:pt x="29868" y="154"/>
                  </a:cubicBezTo>
                  <a:cubicBezTo>
                    <a:pt x="29755" y="154"/>
                    <a:pt x="29640" y="149"/>
                    <a:pt x="29525" y="136"/>
                  </a:cubicBezTo>
                  <a:cubicBezTo>
                    <a:pt x="29330" y="115"/>
                    <a:pt x="29133" y="107"/>
                    <a:pt x="28935" y="107"/>
                  </a:cubicBezTo>
                  <a:cubicBezTo>
                    <a:pt x="28215" y="107"/>
                    <a:pt x="27482" y="218"/>
                    <a:pt x="26756" y="227"/>
                  </a:cubicBezTo>
                  <a:cubicBezTo>
                    <a:pt x="26736" y="227"/>
                    <a:pt x="26717" y="227"/>
                    <a:pt x="26698" y="227"/>
                  </a:cubicBezTo>
                  <a:cubicBezTo>
                    <a:pt x="26002" y="227"/>
                    <a:pt x="25314" y="86"/>
                    <a:pt x="24612" y="86"/>
                  </a:cubicBezTo>
                  <a:cubicBezTo>
                    <a:pt x="24482" y="86"/>
                    <a:pt x="24352" y="91"/>
                    <a:pt x="24222" y="102"/>
                  </a:cubicBezTo>
                  <a:cubicBezTo>
                    <a:pt x="23971" y="124"/>
                    <a:pt x="23719" y="167"/>
                    <a:pt x="23457" y="167"/>
                  </a:cubicBezTo>
                  <a:cubicBezTo>
                    <a:pt x="23328" y="167"/>
                    <a:pt x="23197" y="157"/>
                    <a:pt x="23063" y="129"/>
                  </a:cubicBezTo>
                  <a:cubicBezTo>
                    <a:pt x="22736" y="62"/>
                    <a:pt x="22332" y="7"/>
                    <a:pt x="21992" y="7"/>
                  </a:cubicBezTo>
                  <a:cubicBezTo>
                    <a:pt x="21806" y="7"/>
                    <a:pt x="21639" y="23"/>
                    <a:pt x="21514" y="63"/>
                  </a:cubicBezTo>
                  <a:cubicBezTo>
                    <a:pt x="21219" y="157"/>
                    <a:pt x="20932" y="186"/>
                    <a:pt x="20649" y="186"/>
                  </a:cubicBezTo>
                  <a:cubicBezTo>
                    <a:pt x="20188" y="186"/>
                    <a:pt x="19739" y="109"/>
                    <a:pt x="19287" y="109"/>
                  </a:cubicBezTo>
                  <a:cubicBezTo>
                    <a:pt x="19184" y="109"/>
                    <a:pt x="19081" y="113"/>
                    <a:pt x="18978" y="123"/>
                  </a:cubicBezTo>
                  <a:cubicBezTo>
                    <a:pt x="18879" y="132"/>
                    <a:pt x="18778" y="136"/>
                    <a:pt x="18676" y="136"/>
                  </a:cubicBezTo>
                  <a:cubicBezTo>
                    <a:pt x="18396" y="136"/>
                    <a:pt x="18106" y="110"/>
                    <a:pt x="17837" y="110"/>
                  </a:cubicBezTo>
                  <a:cubicBezTo>
                    <a:pt x="17670" y="110"/>
                    <a:pt x="17511" y="120"/>
                    <a:pt x="17367" y="151"/>
                  </a:cubicBezTo>
                  <a:cubicBezTo>
                    <a:pt x="17049" y="220"/>
                    <a:pt x="16733" y="239"/>
                    <a:pt x="16418" y="239"/>
                  </a:cubicBezTo>
                  <a:cubicBezTo>
                    <a:pt x="16005" y="239"/>
                    <a:pt x="15594" y="206"/>
                    <a:pt x="15186" y="206"/>
                  </a:cubicBezTo>
                  <a:cubicBezTo>
                    <a:pt x="14902" y="206"/>
                    <a:pt x="14620" y="222"/>
                    <a:pt x="14338" y="277"/>
                  </a:cubicBezTo>
                  <a:cubicBezTo>
                    <a:pt x="13903" y="361"/>
                    <a:pt x="13467" y="279"/>
                    <a:pt x="13019" y="360"/>
                  </a:cubicBezTo>
                  <a:cubicBezTo>
                    <a:pt x="12334" y="483"/>
                    <a:pt x="11669" y="712"/>
                    <a:pt x="10979" y="771"/>
                  </a:cubicBezTo>
                  <a:cubicBezTo>
                    <a:pt x="9788" y="873"/>
                    <a:pt x="8569" y="818"/>
                    <a:pt x="7513" y="1469"/>
                  </a:cubicBezTo>
                  <a:cubicBezTo>
                    <a:pt x="7458" y="1503"/>
                    <a:pt x="7376" y="1516"/>
                    <a:pt x="7298" y="1516"/>
                  </a:cubicBezTo>
                  <a:cubicBezTo>
                    <a:pt x="7266" y="1516"/>
                    <a:pt x="7236" y="1514"/>
                    <a:pt x="7207" y="1510"/>
                  </a:cubicBezTo>
                  <a:cubicBezTo>
                    <a:pt x="7131" y="1500"/>
                    <a:pt x="7056" y="1495"/>
                    <a:pt x="6983" y="1495"/>
                  </a:cubicBezTo>
                  <a:cubicBezTo>
                    <a:pt x="6292" y="1495"/>
                    <a:pt x="5732" y="1919"/>
                    <a:pt x="5117" y="2111"/>
                  </a:cubicBezTo>
                  <a:cubicBezTo>
                    <a:pt x="4440" y="2322"/>
                    <a:pt x="3801" y="2845"/>
                    <a:pt x="3342" y="3371"/>
                  </a:cubicBezTo>
                  <a:cubicBezTo>
                    <a:pt x="2669" y="4140"/>
                    <a:pt x="2222" y="5042"/>
                    <a:pt x="1824" y="5980"/>
                  </a:cubicBezTo>
                  <a:cubicBezTo>
                    <a:pt x="1229" y="7380"/>
                    <a:pt x="1090" y="8812"/>
                    <a:pt x="1024" y="10273"/>
                  </a:cubicBezTo>
                  <a:cubicBezTo>
                    <a:pt x="1010" y="10591"/>
                    <a:pt x="1010" y="10913"/>
                    <a:pt x="969" y="11229"/>
                  </a:cubicBezTo>
                  <a:cubicBezTo>
                    <a:pt x="879" y="11935"/>
                    <a:pt x="832" y="12637"/>
                    <a:pt x="911" y="13349"/>
                  </a:cubicBezTo>
                  <a:cubicBezTo>
                    <a:pt x="969" y="13868"/>
                    <a:pt x="1079" y="14432"/>
                    <a:pt x="924" y="14912"/>
                  </a:cubicBezTo>
                  <a:cubicBezTo>
                    <a:pt x="543" y="16092"/>
                    <a:pt x="707" y="17286"/>
                    <a:pt x="682" y="18468"/>
                  </a:cubicBezTo>
                  <a:cubicBezTo>
                    <a:pt x="669" y="19089"/>
                    <a:pt x="727" y="19764"/>
                    <a:pt x="647" y="20341"/>
                  </a:cubicBezTo>
                  <a:cubicBezTo>
                    <a:pt x="517" y="21282"/>
                    <a:pt x="575" y="22225"/>
                    <a:pt x="473" y="23162"/>
                  </a:cubicBezTo>
                  <a:cubicBezTo>
                    <a:pt x="416" y="23688"/>
                    <a:pt x="150" y="24225"/>
                    <a:pt x="274" y="24721"/>
                  </a:cubicBezTo>
                  <a:cubicBezTo>
                    <a:pt x="384" y="25156"/>
                    <a:pt x="399" y="25585"/>
                    <a:pt x="305" y="25968"/>
                  </a:cubicBezTo>
                  <a:cubicBezTo>
                    <a:pt x="101" y="26802"/>
                    <a:pt x="190" y="27648"/>
                    <a:pt x="204" y="28465"/>
                  </a:cubicBezTo>
                  <a:cubicBezTo>
                    <a:pt x="221" y="29595"/>
                    <a:pt x="136" y="30722"/>
                    <a:pt x="131" y="31848"/>
                  </a:cubicBezTo>
                  <a:cubicBezTo>
                    <a:pt x="127" y="32945"/>
                    <a:pt x="1" y="34066"/>
                    <a:pt x="6" y="35159"/>
                  </a:cubicBezTo>
                  <a:cubicBezTo>
                    <a:pt x="11" y="36406"/>
                    <a:pt x="22" y="37672"/>
                    <a:pt x="157" y="38919"/>
                  </a:cubicBezTo>
                  <a:cubicBezTo>
                    <a:pt x="321" y="40432"/>
                    <a:pt x="280" y="41950"/>
                    <a:pt x="417" y="43461"/>
                  </a:cubicBezTo>
                  <a:cubicBezTo>
                    <a:pt x="481" y="44156"/>
                    <a:pt x="354" y="44845"/>
                    <a:pt x="453" y="45552"/>
                  </a:cubicBezTo>
                  <a:cubicBezTo>
                    <a:pt x="514" y="45990"/>
                    <a:pt x="651" y="46479"/>
                    <a:pt x="545" y="46934"/>
                  </a:cubicBezTo>
                  <a:cubicBezTo>
                    <a:pt x="350" y="47776"/>
                    <a:pt x="622" y="48604"/>
                    <a:pt x="575" y="49444"/>
                  </a:cubicBezTo>
                  <a:cubicBezTo>
                    <a:pt x="525" y="50326"/>
                    <a:pt x="734" y="51220"/>
                    <a:pt x="688" y="52103"/>
                  </a:cubicBezTo>
                  <a:cubicBezTo>
                    <a:pt x="658" y="52721"/>
                    <a:pt x="633" y="53359"/>
                    <a:pt x="621" y="53966"/>
                  </a:cubicBezTo>
                  <a:cubicBezTo>
                    <a:pt x="607" y="54643"/>
                    <a:pt x="760" y="55364"/>
                    <a:pt x="741" y="56061"/>
                  </a:cubicBezTo>
                  <a:cubicBezTo>
                    <a:pt x="710" y="57093"/>
                    <a:pt x="618" y="58122"/>
                    <a:pt x="770" y="59153"/>
                  </a:cubicBezTo>
                  <a:cubicBezTo>
                    <a:pt x="789" y="59285"/>
                    <a:pt x="763" y="59421"/>
                    <a:pt x="754" y="59556"/>
                  </a:cubicBezTo>
                  <a:cubicBezTo>
                    <a:pt x="712" y="60212"/>
                    <a:pt x="749" y="60870"/>
                    <a:pt x="740" y="61524"/>
                  </a:cubicBezTo>
                  <a:cubicBezTo>
                    <a:pt x="727" y="62262"/>
                    <a:pt x="870" y="62994"/>
                    <a:pt x="785" y="63737"/>
                  </a:cubicBezTo>
                  <a:cubicBezTo>
                    <a:pt x="756" y="63993"/>
                    <a:pt x="506" y="64161"/>
                    <a:pt x="615" y="64481"/>
                  </a:cubicBezTo>
                  <a:cubicBezTo>
                    <a:pt x="789" y="64988"/>
                    <a:pt x="825" y="65537"/>
                    <a:pt x="879" y="66072"/>
                  </a:cubicBezTo>
                  <a:cubicBezTo>
                    <a:pt x="942" y="66721"/>
                    <a:pt x="806" y="67389"/>
                    <a:pt x="881" y="68018"/>
                  </a:cubicBezTo>
                  <a:cubicBezTo>
                    <a:pt x="977" y="68818"/>
                    <a:pt x="1128" y="69646"/>
                    <a:pt x="1170" y="70426"/>
                  </a:cubicBezTo>
                  <a:cubicBezTo>
                    <a:pt x="1215" y="71254"/>
                    <a:pt x="1651" y="71954"/>
                    <a:pt x="1687" y="72761"/>
                  </a:cubicBezTo>
                  <a:cubicBezTo>
                    <a:pt x="1718" y="73423"/>
                    <a:pt x="1978" y="74082"/>
                    <a:pt x="2181" y="74731"/>
                  </a:cubicBezTo>
                  <a:cubicBezTo>
                    <a:pt x="2429" y="75527"/>
                    <a:pt x="2645" y="76339"/>
                    <a:pt x="3110" y="77063"/>
                  </a:cubicBezTo>
                  <a:cubicBezTo>
                    <a:pt x="3365" y="77460"/>
                    <a:pt x="3754" y="77739"/>
                    <a:pt x="4120" y="78049"/>
                  </a:cubicBezTo>
                  <a:cubicBezTo>
                    <a:pt x="4511" y="78380"/>
                    <a:pt x="4971" y="78671"/>
                    <a:pt x="5383" y="78811"/>
                  </a:cubicBezTo>
                  <a:cubicBezTo>
                    <a:pt x="6246" y="79107"/>
                    <a:pt x="7029" y="79556"/>
                    <a:pt x="7785" y="79965"/>
                  </a:cubicBezTo>
                  <a:cubicBezTo>
                    <a:pt x="8352" y="80272"/>
                    <a:pt x="8910" y="80312"/>
                    <a:pt x="9465" y="80312"/>
                  </a:cubicBezTo>
                  <a:cubicBezTo>
                    <a:pt x="9662" y="80312"/>
                    <a:pt x="9859" y="80307"/>
                    <a:pt x="10057" y="80307"/>
                  </a:cubicBezTo>
                  <a:cubicBezTo>
                    <a:pt x="10219" y="80307"/>
                    <a:pt x="10381" y="80310"/>
                    <a:pt x="10543" y="80323"/>
                  </a:cubicBezTo>
                  <a:cubicBezTo>
                    <a:pt x="10865" y="80348"/>
                    <a:pt x="11208" y="80433"/>
                    <a:pt x="11547" y="80433"/>
                  </a:cubicBezTo>
                  <a:cubicBezTo>
                    <a:pt x="11802" y="80433"/>
                    <a:pt x="12054" y="80385"/>
                    <a:pt x="12293" y="80229"/>
                  </a:cubicBezTo>
                  <a:cubicBezTo>
                    <a:pt x="13259" y="80681"/>
                    <a:pt x="14343" y="80517"/>
                    <a:pt x="15363" y="80649"/>
                  </a:cubicBezTo>
                  <a:cubicBezTo>
                    <a:pt x="16475" y="80793"/>
                    <a:pt x="17610" y="80918"/>
                    <a:pt x="18731" y="81036"/>
                  </a:cubicBezTo>
                  <a:cubicBezTo>
                    <a:pt x="19730" y="81141"/>
                    <a:pt x="20745" y="81158"/>
                    <a:pt x="21747" y="81304"/>
                  </a:cubicBezTo>
                  <a:cubicBezTo>
                    <a:pt x="21893" y="81325"/>
                    <a:pt x="22044" y="81333"/>
                    <a:pt x="22197" y="81333"/>
                  </a:cubicBezTo>
                  <a:cubicBezTo>
                    <a:pt x="22753" y="81333"/>
                    <a:pt x="23348" y="81223"/>
                    <a:pt x="23903" y="81216"/>
                  </a:cubicBezTo>
                  <a:cubicBezTo>
                    <a:pt x="23937" y="81215"/>
                    <a:pt x="23971" y="81215"/>
                    <a:pt x="24005" y="81215"/>
                  </a:cubicBezTo>
                  <a:cubicBezTo>
                    <a:pt x="24604" y="81215"/>
                    <a:pt x="25204" y="81278"/>
                    <a:pt x="25802" y="81278"/>
                  </a:cubicBezTo>
                  <a:cubicBezTo>
                    <a:pt x="26234" y="81278"/>
                    <a:pt x="26665" y="81245"/>
                    <a:pt x="27094" y="81133"/>
                  </a:cubicBezTo>
                  <a:cubicBezTo>
                    <a:pt x="27287" y="81082"/>
                    <a:pt x="27482" y="81067"/>
                    <a:pt x="27677" y="81067"/>
                  </a:cubicBezTo>
                  <a:cubicBezTo>
                    <a:pt x="27995" y="81067"/>
                    <a:pt x="28314" y="81108"/>
                    <a:pt x="28623" y="81108"/>
                  </a:cubicBezTo>
                  <a:cubicBezTo>
                    <a:pt x="28626" y="81108"/>
                    <a:pt x="28629" y="81108"/>
                    <a:pt x="28631" y="81108"/>
                  </a:cubicBezTo>
                  <a:cubicBezTo>
                    <a:pt x="29070" y="81107"/>
                    <a:pt x="29499" y="80875"/>
                    <a:pt x="29876" y="80875"/>
                  </a:cubicBezTo>
                  <a:cubicBezTo>
                    <a:pt x="29966" y="80875"/>
                    <a:pt x="30053" y="80889"/>
                    <a:pt x="30136" y="80921"/>
                  </a:cubicBezTo>
                  <a:cubicBezTo>
                    <a:pt x="30191" y="80943"/>
                    <a:pt x="30245" y="80952"/>
                    <a:pt x="30299" y="80952"/>
                  </a:cubicBezTo>
                  <a:cubicBezTo>
                    <a:pt x="30548" y="80952"/>
                    <a:pt x="30781" y="80760"/>
                    <a:pt x="30998" y="80760"/>
                  </a:cubicBezTo>
                  <a:cubicBezTo>
                    <a:pt x="31110" y="80760"/>
                    <a:pt x="31217" y="80811"/>
                    <a:pt x="31321" y="80965"/>
                  </a:cubicBezTo>
                  <a:cubicBezTo>
                    <a:pt x="31468" y="80781"/>
                    <a:pt x="31636" y="80725"/>
                    <a:pt x="31811" y="80725"/>
                  </a:cubicBezTo>
                  <a:cubicBezTo>
                    <a:pt x="32080" y="80725"/>
                    <a:pt x="32365" y="80856"/>
                    <a:pt x="32623" y="80856"/>
                  </a:cubicBezTo>
                  <a:cubicBezTo>
                    <a:pt x="32640" y="80856"/>
                    <a:pt x="32657" y="80855"/>
                    <a:pt x="32674" y="80854"/>
                  </a:cubicBezTo>
                  <a:cubicBezTo>
                    <a:pt x="33777" y="80774"/>
                    <a:pt x="34899" y="80838"/>
                    <a:pt x="36011" y="80735"/>
                  </a:cubicBezTo>
                  <a:cubicBezTo>
                    <a:pt x="36186" y="80719"/>
                    <a:pt x="36362" y="80722"/>
                    <a:pt x="36538" y="80714"/>
                  </a:cubicBezTo>
                  <a:cubicBezTo>
                    <a:pt x="37209" y="80683"/>
                    <a:pt x="37884" y="80681"/>
                    <a:pt x="38549" y="80611"/>
                  </a:cubicBezTo>
                  <a:cubicBezTo>
                    <a:pt x="39369" y="80526"/>
                    <a:pt x="40193" y="80435"/>
                    <a:pt x="40999" y="80297"/>
                  </a:cubicBezTo>
                  <a:cubicBezTo>
                    <a:pt x="41307" y="80244"/>
                    <a:pt x="41614" y="80229"/>
                    <a:pt x="41919" y="80229"/>
                  </a:cubicBezTo>
                  <a:cubicBezTo>
                    <a:pt x="42320" y="80229"/>
                    <a:pt x="42718" y="80255"/>
                    <a:pt x="43117" y="80255"/>
                  </a:cubicBezTo>
                  <a:cubicBezTo>
                    <a:pt x="43326" y="80255"/>
                    <a:pt x="43534" y="80248"/>
                    <a:pt x="43743" y="80226"/>
                  </a:cubicBezTo>
                  <a:cubicBezTo>
                    <a:pt x="44184" y="80181"/>
                    <a:pt x="44621" y="80084"/>
                    <a:pt x="45069" y="80060"/>
                  </a:cubicBezTo>
                  <a:cubicBezTo>
                    <a:pt x="45083" y="80060"/>
                    <a:pt x="45097" y="80059"/>
                    <a:pt x="45111" y="80059"/>
                  </a:cubicBezTo>
                  <a:cubicBezTo>
                    <a:pt x="45354" y="80059"/>
                    <a:pt x="45584" y="80167"/>
                    <a:pt x="45816" y="80167"/>
                  </a:cubicBezTo>
                  <a:cubicBezTo>
                    <a:pt x="45897" y="80167"/>
                    <a:pt x="45978" y="80154"/>
                    <a:pt x="46060" y="80119"/>
                  </a:cubicBezTo>
                  <a:cubicBezTo>
                    <a:pt x="46469" y="79944"/>
                    <a:pt x="46940" y="79990"/>
                    <a:pt x="47355" y="79969"/>
                  </a:cubicBezTo>
                  <a:cubicBezTo>
                    <a:pt x="48672" y="79902"/>
                    <a:pt x="49799" y="79455"/>
                    <a:pt x="50895" y="78857"/>
                  </a:cubicBezTo>
                  <a:cubicBezTo>
                    <a:pt x="51608" y="78469"/>
                    <a:pt x="52152" y="77907"/>
                    <a:pt x="52623" y="77331"/>
                  </a:cubicBezTo>
                  <a:cubicBezTo>
                    <a:pt x="52932" y="76952"/>
                    <a:pt x="53404" y="76649"/>
                    <a:pt x="53554" y="76201"/>
                  </a:cubicBezTo>
                  <a:cubicBezTo>
                    <a:pt x="53707" y="75742"/>
                    <a:pt x="53995" y="75348"/>
                    <a:pt x="54155" y="74898"/>
                  </a:cubicBezTo>
                  <a:cubicBezTo>
                    <a:pt x="54392" y="74233"/>
                    <a:pt x="54524" y="73534"/>
                    <a:pt x="54547" y="72827"/>
                  </a:cubicBezTo>
                  <a:cubicBezTo>
                    <a:pt x="54556" y="72580"/>
                    <a:pt x="54346" y="72125"/>
                    <a:pt x="54909" y="72125"/>
                  </a:cubicBezTo>
                  <a:cubicBezTo>
                    <a:pt x="54930" y="72125"/>
                    <a:pt x="54952" y="72126"/>
                    <a:pt x="54976" y="72127"/>
                  </a:cubicBezTo>
                  <a:cubicBezTo>
                    <a:pt x="55068" y="71916"/>
                    <a:pt x="54453" y="71827"/>
                    <a:pt x="54814" y="71678"/>
                  </a:cubicBezTo>
                  <a:cubicBezTo>
                    <a:pt x="55166" y="71531"/>
                    <a:pt x="55022" y="71263"/>
                    <a:pt x="54974" y="71224"/>
                  </a:cubicBezTo>
                  <a:cubicBezTo>
                    <a:pt x="54706" y="71009"/>
                    <a:pt x="54821" y="70869"/>
                    <a:pt x="55037" y="70736"/>
                  </a:cubicBezTo>
                  <a:cubicBezTo>
                    <a:pt x="55212" y="70629"/>
                    <a:pt x="55065" y="70482"/>
                    <a:pt x="55105" y="70387"/>
                  </a:cubicBezTo>
                  <a:cubicBezTo>
                    <a:pt x="55206" y="70149"/>
                    <a:pt x="54927" y="69880"/>
                    <a:pt x="55099" y="69727"/>
                  </a:cubicBezTo>
                  <a:cubicBezTo>
                    <a:pt x="55540" y="69335"/>
                    <a:pt x="55311" y="68825"/>
                    <a:pt x="55337" y="68422"/>
                  </a:cubicBezTo>
                  <a:cubicBezTo>
                    <a:pt x="55384" y="67699"/>
                    <a:pt x="55368" y="66975"/>
                    <a:pt x="55292" y="66256"/>
                  </a:cubicBezTo>
                  <a:cubicBezTo>
                    <a:pt x="55257" y="65936"/>
                    <a:pt x="55358" y="65695"/>
                    <a:pt x="55600" y="65482"/>
                  </a:cubicBezTo>
                  <a:cubicBezTo>
                    <a:pt x="55074" y="65259"/>
                    <a:pt x="55816" y="64736"/>
                    <a:pt x="55319" y="64505"/>
                  </a:cubicBezTo>
                  <a:cubicBezTo>
                    <a:pt x="55412" y="63646"/>
                    <a:pt x="55180" y="62786"/>
                    <a:pt x="55369" y="61916"/>
                  </a:cubicBezTo>
                  <a:cubicBezTo>
                    <a:pt x="55484" y="61384"/>
                    <a:pt x="55314" y="60804"/>
                    <a:pt x="55401" y="60262"/>
                  </a:cubicBezTo>
                  <a:cubicBezTo>
                    <a:pt x="55494" y="59678"/>
                    <a:pt x="55276" y="59077"/>
                    <a:pt x="55427" y="58554"/>
                  </a:cubicBezTo>
                  <a:cubicBezTo>
                    <a:pt x="55541" y="58153"/>
                    <a:pt x="55372" y="57721"/>
                    <a:pt x="55635" y="57325"/>
                  </a:cubicBezTo>
                  <a:cubicBezTo>
                    <a:pt x="55686" y="57249"/>
                    <a:pt x="55881" y="56893"/>
                    <a:pt x="55758" y="56691"/>
                  </a:cubicBezTo>
                  <a:cubicBezTo>
                    <a:pt x="55285" y="55918"/>
                    <a:pt x="55992" y="55109"/>
                    <a:pt x="55656" y="54361"/>
                  </a:cubicBezTo>
                  <a:cubicBezTo>
                    <a:pt x="55486" y="53981"/>
                    <a:pt x="55692" y="53621"/>
                    <a:pt x="55792" y="53382"/>
                  </a:cubicBezTo>
                  <a:cubicBezTo>
                    <a:pt x="55987" y="52909"/>
                    <a:pt x="55290" y="52521"/>
                    <a:pt x="55798" y="52016"/>
                  </a:cubicBezTo>
                  <a:cubicBezTo>
                    <a:pt x="55953" y="51861"/>
                    <a:pt x="55863" y="51201"/>
                    <a:pt x="55838" y="50771"/>
                  </a:cubicBezTo>
                  <a:cubicBezTo>
                    <a:pt x="55808" y="50245"/>
                    <a:pt x="56030" y="49647"/>
                    <a:pt x="55821" y="49205"/>
                  </a:cubicBezTo>
                  <a:cubicBezTo>
                    <a:pt x="55598" y="48731"/>
                    <a:pt x="55754" y="48281"/>
                    <a:pt x="55797" y="47912"/>
                  </a:cubicBezTo>
                  <a:cubicBezTo>
                    <a:pt x="55872" y="47269"/>
                    <a:pt x="55654" y="46660"/>
                    <a:pt x="55755" y="46022"/>
                  </a:cubicBezTo>
                  <a:cubicBezTo>
                    <a:pt x="55846" y="45452"/>
                    <a:pt x="55629" y="44840"/>
                    <a:pt x="55721" y="44270"/>
                  </a:cubicBezTo>
                  <a:cubicBezTo>
                    <a:pt x="55770" y="43968"/>
                    <a:pt x="55497" y="43782"/>
                    <a:pt x="55577" y="43570"/>
                  </a:cubicBezTo>
                  <a:cubicBezTo>
                    <a:pt x="55794" y="42995"/>
                    <a:pt x="55931" y="42390"/>
                    <a:pt x="55761" y="41827"/>
                  </a:cubicBezTo>
                  <a:cubicBezTo>
                    <a:pt x="55656" y="41477"/>
                    <a:pt x="55629" y="41096"/>
                    <a:pt x="55668" y="40813"/>
                  </a:cubicBezTo>
                  <a:cubicBezTo>
                    <a:pt x="55804" y="39822"/>
                    <a:pt x="55701" y="38866"/>
                    <a:pt x="55618" y="37881"/>
                  </a:cubicBezTo>
                  <a:cubicBezTo>
                    <a:pt x="55571" y="37323"/>
                    <a:pt x="55582" y="36677"/>
                    <a:pt x="55673" y="36131"/>
                  </a:cubicBezTo>
                  <a:cubicBezTo>
                    <a:pt x="55821" y="35240"/>
                    <a:pt x="55588" y="34379"/>
                    <a:pt x="55643" y="33503"/>
                  </a:cubicBezTo>
                  <a:cubicBezTo>
                    <a:pt x="55690" y="32751"/>
                    <a:pt x="55478" y="31887"/>
                    <a:pt x="55535" y="31128"/>
                  </a:cubicBezTo>
                  <a:cubicBezTo>
                    <a:pt x="55622" y="29988"/>
                    <a:pt x="55278" y="28889"/>
                    <a:pt x="55439" y="27739"/>
                  </a:cubicBezTo>
                  <a:cubicBezTo>
                    <a:pt x="55562" y="26853"/>
                    <a:pt x="55250" y="25909"/>
                    <a:pt x="55262" y="24978"/>
                  </a:cubicBezTo>
                  <a:cubicBezTo>
                    <a:pt x="55272" y="24147"/>
                    <a:pt x="54958" y="23346"/>
                    <a:pt x="54877" y="22514"/>
                  </a:cubicBezTo>
                  <a:cubicBezTo>
                    <a:pt x="54853" y="22266"/>
                    <a:pt x="55070" y="22144"/>
                    <a:pt x="54982" y="21914"/>
                  </a:cubicBezTo>
                  <a:cubicBezTo>
                    <a:pt x="54569" y="20838"/>
                    <a:pt x="54709" y="19707"/>
                    <a:pt x="54656" y="18598"/>
                  </a:cubicBezTo>
                  <a:cubicBezTo>
                    <a:pt x="54612" y="17664"/>
                    <a:pt x="54345" y="16756"/>
                    <a:pt x="54437" y="15794"/>
                  </a:cubicBezTo>
                  <a:cubicBezTo>
                    <a:pt x="54484" y="15305"/>
                    <a:pt x="54340" y="14742"/>
                    <a:pt x="54303" y="14212"/>
                  </a:cubicBezTo>
                  <a:cubicBezTo>
                    <a:pt x="54241" y="13331"/>
                    <a:pt x="54246" y="12432"/>
                    <a:pt x="54095" y="11573"/>
                  </a:cubicBezTo>
                  <a:cubicBezTo>
                    <a:pt x="53988" y="10961"/>
                    <a:pt x="53777" y="10334"/>
                    <a:pt x="53700" y="9711"/>
                  </a:cubicBezTo>
                  <a:cubicBezTo>
                    <a:pt x="53495" y="8026"/>
                    <a:pt x="53254" y="6379"/>
                    <a:pt x="52311" y="4850"/>
                  </a:cubicBezTo>
                  <a:cubicBezTo>
                    <a:pt x="51774" y="3977"/>
                    <a:pt x="51172" y="3230"/>
                    <a:pt x="50286" y="2629"/>
                  </a:cubicBezTo>
                  <a:cubicBezTo>
                    <a:pt x="49319" y="1973"/>
                    <a:pt x="48240" y="1518"/>
                    <a:pt x="47088" y="1353"/>
                  </a:cubicBezTo>
                  <a:cubicBezTo>
                    <a:pt x="46685" y="1295"/>
                    <a:pt x="46347" y="1064"/>
                    <a:pt x="45977" y="1064"/>
                  </a:cubicBezTo>
                  <a:cubicBezTo>
                    <a:pt x="45957" y="1064"/>
                    <a:pt x="45936" y="1064"/>
                    <a:pt x="45916" y="1066"/>
                  </a:cubicBezTo>
                  <a:cubicBezTo>
                    <a:pt x="45829" y="1072"/>
                    <a:pt x="45744" y="1075"/>
                    <a:pt x="45659" y="1075"/>
                  </a:cubicBezTo>
                  <a:cubicBezTo>
                    <a:pt x="44619" y="1075"/>
                    <a:pt x="43660" y="645"/>
                    <a:pt x="42624" y="592"/>
                  </a:cubicBezTo>
                  <a:cubicBezTo>
                    <a:pt x="42611" y="591"/>
                    <a:pt x="42597" y="591"/>
                    <a:pt x="42582" y="591"/>
                  </a:cubicBezTo>
                  <a:cubicBezTo>
                    <a:pt x="42417" y="591"/>
                    <a:pt x="42234" y="633"/>
                    <a:pt x="42062" y="633"/>
                  </a:cubicBezTo>
                  <a:cubicBezTo>
                    <a:pt x="41948" y="633"/>
                    <a:pt x="41838" y="614"/>
                    <a:pt x="41743" y="553"/>
                  </a:cubicBezTo>
                  <a:cubicBezTo>
                    <a:pt x="41092" y="135"/>
                    <a:pt x="40324" y="240"/>
                    <a:pt x="39619" y="179"/>
                  </a:cubicBezTo>
                  <a:cubicBezTo>
                    <a:pt x="38572" y="89"/>
                    <a:pt x="37514" y="108"/>
                    <a:pt x="36458" y="51"/>
                  </a:cubicBezTo>
                  <a:cubicBezTo>
                    <a:pt x="35883" y="19"/>
                    <a:pt x="35300" y="0"/>
                    <a:pt x="347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4"/>
            <p:cNvSpPr/>
            <p:nvPr/>
          </p:nvSpPr>
          <p:spPr>
            <a:xfrm>
              <a:off x="3693451" y="2064079"/>
              <a:ext cx="1713838" cy="473513"/>
            </a:xfrm>
            <a:custGeom>
              <a:rect b="b" l="l" r="r" t="t"/>
              <a:pathLst>
                <a:path extrusionOk="0" h="16568" w="50511">
                  <a:moveTo>
                    <a:pt x="31138" y="1"/>
                  </a:moveTo>
                  <a:cubicBezTo>
                    <a:pt x="30808" y="1"/>
                    <a:pt x="30477" y="48"/>
                    <a:pt x="30176" y="228"/>
                  </a:cubicBezTo>
                  <a:cubicBezTo>
                    <a:pt x="29972" y="78"/>
                    <a:pt x="29760" y="33"/>
                    <a:pt x="29542" y="33"/>
                  </a:cubicBezTo>
                  <a:cubicBezTo>
                    <a:pt x="29214" y="33"/>
                    <a:pt x="28875" y="136"/>
                    <a:pt x="28535" y="136"/>
                  </a:cubicBezTo>
                  <a:cubicBezTo>
                    <a:pt x="28416" y="136"/>
                    <a:pt x="28296" y="123"/>
                    <a:pt x="28178" y="89"/>
                  </a:cubicBezTo>
                  <a:cubicBezTo>
                    <a:pt x="28101" y="66"/>
                    <a:pt x="28021" y="58"/>
                    <a:pt x="27940" y="58"/>
                  </a:cubicBezTo>
                  <a:cubicBezTo>
                    <a:pt x="27650" y="58"/>
                    <a:pt x="27334" y="167"/>
                    <a:pt x="26989" y="167"/>
                  </a:cubicBezTo>
                  <a:cubicBezTo>
                    <a:pt x="26881" y="167"/>
                    <a:pt x="26770" y="156"/>
                    <a:pt x="26656" y="128"/>
                  </a:cubicBezTo>
                  <a:cubicBezTo>
                    <a:pt x="26573" y="107"/>
                    <a:pt x="26484" y="99"/>
                    <a:pt x="26391" y="99"/>
                  </a:cubicBezTo>
                  <a:cubicBezTo>
                    <a:pt x="26092" y="99"/>
                    <a:pt x="25744" y="179"/>
                    <a:pt x="25390" y="179"/>
                  </a:cubicBezTo>
                  <a:cubicBezTo>
                    <a:pt x="25319" y="179"/>
                    <a:pt x="25247" y="176"/>
                    <a:pt x="25175" y="168"/>
                  </a:cubicBezTo>
                  <a:cubicBezTo>
                    <a:pt x="25021" y="151"/>
                    <a:pt x="24863" y="147"/>
                    <a:pt x="24702" y="147"/>
                  </a:cubicBezTo>
                  <a:cubicBezTo>
                    <a:pt x="24559" y="147"/>
                    <a:pt x="24414" y="150"/>
                    <a:pt x="24268" y="150"/>
                  </a:cubicBezTo>
                  <a:cubicBezTo>
                    <a:pt x="24029" y="150"/>
                    <a:pt x="23787" y="142"/>
                    <a:pt x="23552" y="97"/>
                  </a:cubicBezTo>
                  <a:cubicBezTo>
                    <a:pt x="23537" y="94"/>
                    <a:pt x="23523" y="93"/>
                    <a:pt x="23509" y="93"/>
                  </a:cubicBezTo>
                  <a:cubicBezTo>
                    <a:pt x="23353" y="93"/>
                    <a:pt x="23236" y="249"/>
                    <a:pt x="23090" y="249"/>
                  </a:cubicBezTo>
                  <a:cubicBezTo>
                    <a:pt x="23052" y="249"/>
                    <a:pt x="23012" y="238"/>
                    <a:pt x="22968" y="211"/>
                  </a:cubicBezTo>
                  <a:cubicBezTo>
                    <a:pt x="22780" y="91"/>
                    <a:pt x="22582" y="59"/>
                    <a:pt x="22381" y="59"/>
                  </a:cubicBezTo>
                  <a:cubicBezTo>
                    <a:pt x="22154" y="59"/>
                    <a:pt x="21922" y="99"/>
                    <a:pt x="21696" y="99"/>
                  </a:cubicBezTo>
                  <a:cubicBezTo>
                    <a:pt x="21644" y="99"/>
                    <a:pt x="21593" y="97"/>
                    <a:pt x="21543" y="92"/>
                  </a:cubicBezTo>
                  <a:cubicBezTo>
                    <a:pt x="21520" y="90"/>
                    <a:pt x="21498" y="89"/>
                    <a:pt x="21475" y="89"/>
                  </a:cubicBezTo>
                  <a:cubicBezTo>
                    <a:pt x="21259" y="89"/>
                    <a:pt x="21009" y="180"/>
                    <a:pt x="20776" y="180"/>
                  </a:cubicBezTo>
                  <a:cubicBezTo>
                    <a:pt x="20678" y="180"/>
                    <a:pt x="20582" y="164"/>
                    <a:pt x="20494" y="118"/>
                  </a:cubicBezTo>
                  <a:cubicBezTo>
                    <a:pt x="20459" y="100"/>
                    <a:pt x="20430" y="93"/>
                    <a:pt x="20405" y="93"/>
                  </a:cubicBezTo>
                  <a:cubicBezTo>
                    <a:pt x="20268" y="93"/>
                    <a:pt x="20266" y="325"/>
                    <a:pt x="20221" y="325"/>
                  </a:cubicBezTo>
                  <a:cubicBezTo>
                    <a:pt x="20208" y="325"/>
                    <a:pt x="20191" y="305"/>
                    <a:pt x="20166" y="253"/>
                  </a:cubicBezTo>
                  <a:cubicBezTo>
                    <a:pt x="20096" y="109"/>
                    <a:pt x="20008" y="68"/>
                    <a:pt x="19915" y="68"/>
                  </a:cubicBezTo>
                  <a:cubicBezTo>
                    <a:pt x="19798" y="68"/>
                    <a:pt x="19672" y="134"/>
                    <a:pt x="19562" y="134"/>
                  </a:cubicBezTo>
                  <a:cubicBezTo>
                    <a:pt x="19514" y="134"/>
                    <a:pt x="19470" y="121"/>
                    <a:pt x="19430" y="85"/>
                  </a:cubicBezTo>
                  <a:cubicBezTo>
                    <a:pt x="19338" y="285"/>
                    <a:pt x="19223" y="348"/>
                    <a:pt x="19100" y="348"/>
                  </a:cubicBezTo>
                  <a:cubicBezTo>
                    <a:pt x="18895" y="348"/>
                    <a:pt x="18665" y="176"/>
                    <a:pt x="18468" y="176"/>
                  </a:cubicBezTo>
                  <a:cubicBezTo>
                    <a:pt x="18465" y="176"/>
                    <a:pt x="18463" y="176"/>
                    <a:pt x="18460" y="177"/>
                  </a:cubicBezTo>
                  <a:cubicBezTo>
                    <a:pt x="18459" y="177"/>
                    <a:pt x="18457" y="177"/>
                    <a:pt x="18456" y="177"/>
                  </a:cubicBezTo>
                  <a:cubicBezTo>
                    <a:pt x="18373" y="177"/>
                    <a:pt x="18301" y="110"/>
                    <a:pt x="18209" y="110"/>
                  </a:cubicBezTo>
                  <a:cubicBezTo>
                    <a:pt x="18158" y="110"/>
                    <a:pt x="18101" y="130"/>
                    <a:pt x="18033" y="192"/>
                  </a:cubicBezTo>
                  <a:cubicBezTo>
                    <a:pt x="17962" y="256"/>
                    <a:pt x="17838" y="303"/>
                    <a:pt x="17710" y="303"/>
                  </a:cubicBezTo>
                  <a:cubicBezTo>
                    <a:pt x="17618" y="303"/>
                    <a:pt x="17525" y="279"/>
                    <a:pt x="17449" y="219"/>
                  </a:cubicBezTo>
                  <a:cubicBezTo>
                    <a:pt x="17377" y="164"/>
                    <a:pt x="17315" y="146"/>
                    <a:pt x="17255" y="146"/>
                  </a:cubicBezTo>
                  <a:cubicBezTo>
                    <a:pt x="17165" y="146"/>
                    <a:pt x="17080" y="185"/>
                    <a:pt x="16974" y="197"/>
                  </a:cubicBezTo>
                  <a:cubicBezTo>
                    <a:pt x="16917" y="204"/>
                    <a:pt x="16859" y="207"/>
                    <a:pt x="16800" y="207"/>
                  </a:cubicBezTo>
                  <a:cubicBezTo>
                    <a:pt x="16708" y="207"/>
                    <a:pt x="16616" y="201"/>
                    <a:pt x="16524" y="201"/>
                  </a:cubicBezTo>
                  <a:cubicBezTo>
                    <a:pt x="16353" y="201"/>
                    <a:pt x="16185" y="220"/>
                    <a:pt x="16029" y="325"/>
                  </a:cubicBezTo>
                  <a:cubicBezTo>
                    <a:pt x="15881" y="145"/>
                    <a:pt x="15730" y="83"/>
                    <a:pt x="15579" y="83"/>
                  </a:cubicBezTo>
                  <a:cubicBezTo>
                    <a:pt x="15300" y="83"/>
                    <a:pt x="15023" y="293"/>
                    <a:pt x="14770" y="347"/>
                  </a:cubicBezTo>
                  <a:cubicBezTo>
                    <a:pt x="14510" y="404"/>
                    <a:pt x="14264" y="465"/>
                    <a:pt x="14022" y="465"/>
                  </a:cubicBezTo>
                  <a:cubicBezTo>
                    <a:pt x="13838" y="465"/>
                    <a:pt x="13655" y="430"/>
                    <a:pt x="13470" y="329"/>
                  </a:cubicBezTo>
                  <a:cubicBezTo>
                    <a:pt x="13388" y="284"/>
                    <a:pt x="13310" y="248"/>
                    <a:pt x="13236" y="248"/>
                  </a:cubicBezTo>
                  <a:cubicBezTo>
                    <a:pt x="13180" y="248"/>
                    <a:pt x="13127" y="268"/>
                    <a:pt x="13075" y="321"/>
                  </a:cubicBezTo>
                  <a:cubicBezTo>
                    <a:pt x="12921" y="476"/>
                    <a:pt x="12742" y="506"/>
                    <a:pt x="12556" y="506"/>
                  </a:cubicBezTo>
                  <a:cubicBezTo>
                    <a:pt x="12441" y="506"/>
                    <a:pt x="12322" y="494"/>
                    <a:pt x="12205" y="494"/>
                  </a:cubicBezTo>
                  <a:cubicBezTo>
                    <a:pt x="11887" y="494"/>
                    <a:pt x="11565" y="478"/>
                    <a:pt x="11247" y="478"/>
                  </a:cubicBezTo>
                  <a:cubicBezTo>
                    <a:pt x="10974" y="478"/>
                    <a:pt x="10703" y="490"/>
                    <a:pt x="10439" y="533"/>
                  </a:cubicBezTo>
                  <a:cubicBezTo>
                    <a:pt x="9844" y="631"/>
                    <a:pt x="9253" y="780"/>
                    <a:pt x="8652" y="780"/>
                  </a:cubicBezTo>
                  <a:cubicBezTo>
                    <a:pt x="8546" y="780"/>
                    <a:pt x="8441" y="775"/>
                    <a:pt x="8335" y="765"/>
                  </a:cubicBezTo>
                  <a:cubicBezTo>
                    <a:pt x="8250" y="757"/>
                    <a:pt x="8161" y="753"/>
                    <a:pt x="8072" y="753"/>
                  </a:cubicBezTo>
                  <a:cubicBezTo>
                    <a:pt x="7759" y="753"/>
                    <a:pt x="7447" y="807"/>
                    <a:pt x="7337" y="952"/>
                  </a:cubicBezTo>
                  <a:cubicBezTo>
                    <a:pt x="7064" y="1316"/>
                    <a:pt x="6733" y="1248"/>
                    <a:pt x="6377" y="1293"/>
                  </a:cubicBezTo>
                  <a:cubicBezTo>
                    <a:pt x="6293" y="1279"/>
                    <a:pt x="6175" y="1230"/>
                    <a:pt x="6094" y="1230"/>
                  </a:cubicBezTo>
                  <a:cubicBezTo>
                    <a:pt x="6071" y="1230"/>
                    <a:pt x="6051" y="1234"/>
                    <a:pt x="6035" y="1244"/>
                  </a:cubicBezTo>
                  <a:cubicBezTo>
                    <a:pt x="5508" y="1592"/>
                    <a:pt x="4784" y="1613"/>
                    <a:pt x="4311" y="1942"/>
                  </a:cubicBezTo>
                  <a:cubicBezTo>
                    <a:pt x="3587" y="2448"/>
                    <a:pt x="2573" y="2620"/>
                    <a:pt x="2181" y="3581"/>
                  </a:cubicBezTo>
                  <a:cubicBezTo>
                    <a:pt x="1983" y="4065"/>
                    <a:pt x="1601" y="4507"/>
                    <a:pt x="1601" y="5054"/>
                  </a:cubicBezTo>
                  <a:cubicBezTo>
                    <a:pt x="1601" y="5502"/>
                    <a:pt x="1191" y="5767"/>
                    <a:pt x="1094" y="6172"/>
                  </a:cubicBezTo>
                  <a:cubicBezTo>
                    <a:pt x="923" y="6893"/>
                    <a:pt x="936" y="7631"/>
                    <a:pt x="829" y="8349"/>
                  </a:cubicBezTo>
                  <a:cubicBezTo>
                    <a:pt x="746" y="8903"/>
                    <a:pt x="660" y="9466"/>
                    <a:pt x="721" y="10000"/>
                  </a:cubicBezTo>
                  <a:cubicBezTo>
                    <a:pt x="751" y="10269"/>
                    <a:pt x="310" y="10263"/>
                    <a:pt x="526" y="10442"/>
                  </a:cubicBezTo>
                  <a:cubicBezTo>
                    <a:pt x="1033" y="10862"/>
                    <a:pt x="199" y="11259"/>
                    <a:pt x="512" y="11707"/>
                  </a:cubicBezTo>
                  <a:cubicBezTo>
                    <a:pt x="558" y="11773"/>
                    <a:pt x="341" y="12102"/>
                    <a:pt x="555" y="12367"/>
                  </a:cubicBezTo>
                  <a:cubicBezTo>
                    <a:pt x="893" y="12785"/>
                    <a:pt x="408" y="13161"/>
                    <a:pt x="354" y="13569"/>
                  </a:cubicBezTo>
                  <a:cubicBezTo>
                    <a:pt x="260" y="14292"/>
                    <a:pt x="335" y="15035"/>
                    <a:pt x="47" y="15747"/>
                  </a:cubicBezTo>
                  <a:cubicBezTo>
                    <a:pt x="0" y="15860"/>
                    <a:pt x="187" y="16154"/>
                    <a:pt x="148" y="16406"/>
                  </a:cubicBezTo>
                  <a:cubicBezTo>
                    <a:pt x="129" y="16527"/>
                    <a:pt x="227" y="16567"/>
                    <a:pt x="332" y="16567"/>
                  </a:cubicBezTo>
                  <a:cubicBezTo>
                    <a:pt x="388" y="16567"/>
                    <a:pt x="446" y="16556"/>
                    <a:pt x="487" y="16539"/>
                  </a:cubicBezTo>
                  <a:cubicBezTo>
                    <a:pt x="926" y="16358"/>
                    <a:pt x="1375" y="16312"/>
                    <a:pt x="1827" y="16312"/>
                  </a:cubicBezTo>
                  <a:cubicBezTo>
                    <a:pt x="2300" y="16312"/>
                    <a:pt x="2776" y="16363"/>
                    <a:pt x="3248" y="16363"/>
                  </a:cubicBezTo>
                  <a:cubicBezTo>
                    <a:pt x="3358" y="16363"/>
                    <a:pt x="3469" y="16360"/>
                    <a:pt x="3578" y="16353"/>
                  </a:cubicBezTo>
                  <a:cubicBezTo>
                    <a:pt x="3701" y="16345"/>
                    <a:pt x="3823" y="16342"/>
                    <a:pt x="3946" y="16342"/>
                  </a:cubicBezTo>
                  <a:cubicBezTo>
                    <a:pt x="4674" y="16342"/>
                    <a:pt x="5410" y="16457"/>
                    <a:pt x="6143" y="16464"/>
                  </a:cubicBezTo>
                  <a:cubicBezTo>
                    <a:pt x="6318" y="16466"/>
                    <a:pt x="6494" y="16467"/>
                    <a:pt x="6669" y="16467"/>
                  </a:cubicBezTo>
                  <a:cubicBezTo>
                    <a:pt x="7629" y="16467"/>
                    <a:pt x="8589" y="16437"/>
                    <a:pt x="9550" y="16391"/>
                  </a:cubicBezTo>
                  <a:cubicBezTo>
                    <a:pt x="9919" y="16373"/>
                    <a:pt x="10289" y="16366"/>
                    <a:pt x="10659" y="16366"/>
                  </a:cubicBezTo>
                  <a:cubicBezTo>
                    <a:pt x="11987" y="16366"/>
                    <a:pt x="13321" y="16459"/>
                    <a:pt x="14651" y="16480"/>
                  </a:cubicBezTo>
                  <a:cubicBezTo>
                    <a:pt x="14826" y="16483"/>
                    <a:pt x="15001" y="16484"/>
                    <a:pt x="15176" y="16484"/>
                  </a:cubicBezTo>
                  <a:cubicBezTo>
                    <a:pt x="16292" y="16484"/>
                    <a:pt x="17407" y="16430"/>
                    <a:pt x="18519" y="16323"/>
                  </a:cubicBezTo>
                  <a:cubicBezTo>
                    <a:pt x="19426" y="16236"/>
                    <a:pt x="20368" y="16193"/>
                    <a:pt x="21292" y="16133"/>
                  </a:cubicBezTo>
                  <a:cubicBezTo>
                    <a:pt x="22053" y="16084"/>
                    <a:pt x="22813" y="16072"/>
                    <a:pt x="23574" y="16072"/>
                  </a:cubicBezTo>
                  <a:cubicBezTo>
                    <a:pt x="24216" y="16072"/>
                    <a:pt x="24858" y="16081"/>
                    <a:pt x="25500" y="16081"/>
                  </a:cubicBezTo>
                  <a:cubicBezTo>
                    <a:pt x="26071" y="16081"/>
                    <a:pt x="26641" y="16074"/>
                    <a:pt x="27212" y="16050"/>
                  </a:cubicBezTo>
                  <a:cubicBezTo>
                    <a:pt x="27737" y="16029"/>
                    <a:pt x="28264" y="16024"/>
                    <a:pt x="28793" y="16024"/>
                  </a:cubicBezTo>
                  <a:cubicBezTo>
                    <a:pt x="29218" y="16024"/>
                    <a:pt x="29645" y="16027"/>
                    <a:pt x="30071" y="16027"/>
                  </a:cubicBezTo>
                  <a:cubicBezTo>
                    <a:pt x="30398" y="16027"/>
                    <a:pt x="30725" y="16025"/>
                    <a:pt x="31052" y="16018"/>
                  </a:cubicBezTo>
                  <a:cubicBezTo>
                    <a:pt x="31435" y="16011"/>
                    <a:pt x="31818" y="16009"/>
                    <a:pt x="32201" y="16009"/>
                  </a:cubicBezTo>
                  <a:cubicBezTo>
                    <a:pt x="32925" y="16009"/>
                    <a:pt x="33649" y="16017"/>
                    <a:pt x="34373" y="16017"/>
                  </a:cubicBezTo>
                  <a:cubicBezTo>
                    <a:pt x="34405" y="16017"/>
                    <a:pt x="34436" y="16017"/>
                    <a:pt x="34467" y="16017"/>
                  </a:cubicBezTo>
                  <a:cubicBezTo>
                    <a:pt x="34903" y="16016"/>
                    <a:pt x="35339" y="15995"/>
                    <a:pt x="35776" y="15995"/>
                  </a:cubicBezTo>
                  <a:cubicBezTo>
                    <a:pt x="35783" y="15995"/>
                    <a:pt x="35790" y="15995"/>
                    <a:pt x="35797" y="15995"/>
                  </a:cubicBezTo>
                  <a:cubicBezTo>
                    <a:pt x="36564" y="15995"/>
                    <a:pt x="37336" y="16036"/>
                    <a:pt x="38103" y="16036"/>
                  </a:cubicBezTo>
                  <a:cubicBezTo>
                    <a:pt x="38562" y="16036"/>
                    <a:pt x="39020" y="16021"/>
                    <a:pt x="39473" y="15974"/>
                  </a:cubicBezTo>
                  <a:cubicBezTo>
                    <a:pt x="40866" y="15830"/>
                    <a:pt x="42267" y="15890"/>
                    <a:pt x="43656" y="15827"/>
                  </a:cubicBezTo>
                  <a:cubicBezTo>
                    <a:pt x="44323" y="15796"/>
                    <a:pt x="44973" y="15511"/>
                    <a:pt x="45640" y="15511"/>
                  </a:cubicBezTo>
                  <a:cubicBezTo>
                    <a:pt x="45857" y="15511"/>
                    <a:pt x="46075" y="15541"/>
                    <a:pt x="46296" y="15619"/>
                  </a:cubicBezTo>
                  <a:cubicBezTo>
                    <a:pt x="46298" y="15620"/>
                    <a:pt x="46300" y="15620"/>
                    <a:pt x="46303" y="15620"/>
                  </a:cubicBezTo>
                  <a:cubicBezTo>
                    <a:pt x="46330" y="15620"/>
                    <a:pt x="46389" y="15583"/>
                    <a:pt x="46395" y="15558"/>
                  </a:cubicBezTo>
                  <a:cubicBezTo>
                    <a:pt x="46437" y="15345"/>
                    <a:pt x="46577" y="15300"/>
                    <a:pt x="46725" y="15300"/>
                  </a:cubicBezTo>
                  <a:cubicBezTo>
                    <a:pt x="46821" y="15300"/>
                    <a:pt x="46920" y="15319"/>
                    <a:pt x="46997" y="15324"/>
                  </a:cubicBezTo>
                  <a:cubicBezTo>
                    <a:pt x="47095" y="15329"/>
                    <a:pt x="47193" y="15332"/>
                    <a:pt x="47291" y="15332"/>
                  </a:cubicBezTo>
                  <a:cubicBezTo>
                    <a:pt x="47904" y="15332"/>
                    <a:pt x="48515" y="15233"/>
                    <a:pt x="49128" y="15233"/>
                  </a:cubicBezTo>
                  <a:cubicBezTo>
                    <a:pt x="49390" y="15233"/>
                    <a:pt x="49652" y="15251"/>
                    <a:pt x="49916" y="15303"/>
                  </a:cubicBezTo>
                  <a:cubicBezTo>
                    <a:pt x="49960" y="15311"/>
                    <a:pt x="50007" y="15316"/>
                    <a:pt x="50054" y="15316"/>
                  </a:cubicBezTo>
                  <a:cubicBezTo>
                    <a:pt x="50279" y="15316"/>
                    <a:pt x="50511" y="15216"/>
                    <a:pt x="50496" y="14994"/>
                  </a:cubicBezTo>
                  <a:cubicBezTo>
                    <a:pt x="50459" y="14463"/>
                    <a:pt x="50463" y="13928"/>
                    <a:pt x="50418" y="13407"/>
                  </a:cubicBezTo>
                  <a:cubicBezTo>
                    <a:pt x="50369" y="12855"/>
                    <a:pt x="50310" y="12295"/>
                    <a:pt x="50259" y="11739"/>
                  </a:cubicBezTo>
                  <a:cubicBezTo>
                    <a:pt x="50187" y="10962"/>
                    <a:pt x="50134" y="10185"/>
                    <a:pt x="50044" y="9408"/>
                  </a:cubicBezTo>
                  <a:cubicBezTo>
                    <a:pt x="49983" y="8886"/>
                    <a:pt x="49899" y="8361"/>
                    <a:pt x="49767" y="7864"/>
                  </a:cubicBezTo>
                  <a:cubicBezTo>
                    <a:pt x="49649" y="7423"/>
                    <a:pt x="49850" y="6965"/>
                    <a:pt x="49656" y="6589"/>
                  </a:cubicBezTo>
                  <a:cubicBezTo>
                    <a:pt x="49466" y="6220"/>
                    <a:pt x="49447" y="5860"/>
                    <a:pt x="49419" y="5486"/>
                  </a:cubicBezTo>
                  <a:cubicBezTo>
                    <a:pt x="49409" y="5355"/>
                    <a:pt x="49471" y="5170"/>
                    <a:pt x="49354" y="5110"/>
                  </a:cubicBezTo>
                  <a:cubicBezTo>
                    <a:pt x="48908" y="4883"/>
                    <a:pt x="48890" y="4415"/>
                    <a:pt x="48668" y="4081"/>
                  </a:cubicBezTo>
                  <a:cubicBezTo>
                    <a:pt x="48274" y="3486"/>
                    <a:pt x="47959" y="2875"/>
                    <a:pt x="47361" y="2402"/>
                  </a:cubicBezTo>
                  <a:cubicBezTo>
                    <a:pt x="47049" y="2155"/>
                    <a:pt x="46629" y="2206"/>
                    <a:pt x="46362" y="1968"/>
                  </a:cubicBezTo>
                  <a:cubicBezTo>
                    <a:pt x="45783" y="1450"/>
                    <a:pt x="44998" y="1390"/>
                    <a:pt x="44287" y="1268"/>
                  </a:cubicBezTo>
                  <a:cubicBezTo>
                    <a:pt x="43525" y="1138"/>
                    <a:pt x="42763" y="995"/>
                    <a:pt x="42001" y="860"/>
                  </a:cubicBezTo>
                  <a:cubicBezTo>
                    <a:pt x="40648" y="621"/>
                    <a:pt x="39284" y="446"/>
                    <a:pt x="37919" y="275"/>
                  </a:cubicBezTo>
                  <a:cubicBezTo>
                    <a:pt x="37905" y="274"/>
                    <a:pt x="37891" y="273"/>
                    <a:pt x="37877" y="273"/>
                  </a:cubicBezTo>
                  <a:cubicBezTo>
                    <a:pt x="37744" y="273"/>
                    <a:pt x="37629" y="349"/>
                    <a:pt x="37500" y="349"/>
                  </a:cubicBezTo>
                  <a:cubicBezTo>
                    <a:pt x="37445" y="349"/>
                    <a:pt x="37389" y="336"/>
                    <a:pt x="37327" y="297"/>
                  </a:cubicBezTo>
                  <a:cubicBezTo>
                    <a:pt x="37040" y="119"/>
                    <a:pt x="36682" y="32"/>
                    <a:pt x="36357" y="32"/>
                  </a:cubicBezTo>
                  <a:cubicBezTo>
                    <a:pt x="36161" y="32"/>
                    <a:pt x="35977" y="63"/>
                    <a:pt x="35828" y="125"/>
                  </a:cubicBezTo>
                  <a:cubicBezTo>
                    <a:pt x="35646" y="201"/>
                    <a:pt x="35471" y="228"/>
                    <a:pt x="35302" y="228"/>
                  </a:cubicBezTo>
                  <a:cubicBezTo>
                    <a:pt x="34897" y="228"/>
                    <a:pt x="34520" y="74"/>
                    <a:pt x="34136" y="74"/>
                  </a:cubicBezTo>
                  <a:cubicBezTo>
                    <a:pt x="34133" y="74"/>
                    <a:pt x="34130" y="74"/>
                    <a:pt x="34126" y="74"/>
                  </a:cubicBezTo>
                  <a:cubicBezTo>
                    <a:pt x="33779" y="76"/>
                    <a:pt x="33422" y="83"/>
                    <a:pt x="33061" y="83"/>
                  </a:cubicBezTo>
                  <a:cubicBezTo>
                    <a:pt x="32692" y="83"/>
                    <a:pt x="32320" y="76"/>
                    <a:pt x="31954" y="52"/>
                  </a:cubicBezTo>
                  <a:cubicBezTo>
                    <a:pt x="31695" y="35"/>
                    <a:pt x="31417" y="1"/>
                    <a:pt x="31138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1" name="Google Shape;751;p4"/>
          <p:cNvSpPr txBox="1"/>
          <p:nvPr>
            <p:ph idx="1" type="subTitle"/>
          </p:nvPr>
        </p:nvSpPr>
        <p:spPr>
          <a:xfrm>
            <a:off x="2111100" y="2851900"/>
            <a:ext cx="1696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Celdas en blanco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NA (no disponible)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NaN (no es un número)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2" name="Google Shape;752;p4"/>
          <p:cNvSpPr txBox="1"/>
          <p:nvPr>
            <p:ph idx="2" type="subTitle"/>
          </p:nvPr>
        </p:nvSpPr>
        <p:spPr>
          <a:xfrm>
            <a:off x="6190025" y="2878950"/>
            <a:ext cx="16965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Valores fuera de la naturaleza de la variable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Formato distinto</a:t>
            </a:r>
            <a:endParaRPr/>
          </a:p>
        </p:txBody>
      </p:sp>
      <p:sp>
        <p:nvSpPr>
          <p:cNvPr id="753" name="Google Shape;753;p4"/>
          <p:cNvSpPr txBox="1"/>
          <p:nvPr>
            <p:ph idx="6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TIPOS DE VALORES PERDIDOS </a:t>
            </a:r>
            <a:endParaRPr/>
          </a:p>
        </p:txBody>
      </p:sp>
      <p:sp>
        <p:nvSpPr>
          <p:cNvPr id="754" name="Google Shape;754;p4"/>
          <p:cNvSpPr txBox="1"/>
          <p:nvPr>
            <p:ph type="ctrTitle"/>
          </p:nvPr>
        </p:nvSpPr>
        <p:spPr>
          <a:xfrm>
            <a:off x="2212325" y="1970525"/>
            <a:ext cx="14940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ERRORES VISIBLES</a:t>
            </a:r>
            <a:endParaRPr/>
          </a:p>
        </p:txBody>
      </p:sp>
      <p:sp>
        <p:nvSpPr>
          <p:cNvPr id="755" name="Google Shape;755;p4"/>
          <p:cNvSpPr txBox="1"/>
          <p:nvPr>
            <p:ph idx="4" type="ctrTitle"/>
          </p:nvPr>
        </p:nvSpPr>
        <p:spPr>
          <a:xfrm>
            <a:off x="6291263" y="1887775"/>
            <a:ext cx="14940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ERRORES OCULTOS</a:t>
            </a:r>
            <a:endParaRPr/>
          </a:p>
        </p:txBody>
      </p:sp>
      <p:grpSp>
        <p:nvGrpSpPr>
          <p:cNvPr id="756" name="Google Shape;756;p4"/>
          <p:cNvGrpSpPr/>
          <p:nvPr/>
        </p:nvGrpSpPr>
        <p:grpSpPr>
          <a:xfrm>
            <a:off x="-6" y="3368491"/>
            <a:ext cx="2006654" cy="1728345"/>
            <a:chOff x="4752300" y="853075"/>
            <a:chExt cx="3477736" cy="3727292"/>
          </a:xfrm>
        </p:grpSpPr>
        <p:sp>
          <p:nvSpPr>
            <p:cNvPr id="757" name="Google Shape;757;p4"/>
            <p:cNvSpPr/>
            <p:nvPr/>
          </p:nvSpPr>
          <p:spPr>
            <a:xfrm>
              <a:off x="6060460" y="2524656"/>
              <a:ext cx="660081" cy="425397"/>
            </a:xfrm>
            <a:custGeom>
              <a:rect b="b" l="l" r="r" t="t"/>
              <a:pathLst>
                <a:path extrusionOk="0" h="10584" w="16423">
                  <a:moveTo>
                    <a:pt x="4108" y="1879"/>
                  </a:moveTo>
                  <a:cubicBezTo>
                    <a:pt x="4258" y="2095"/>
                    <a:pt x="4409" y="2306"/>
                    <a:pt x="4552" y="2503"/>
                  </a:cubicBezTo>
                  <a:cubicBezTo>
                    <a:pt x="4354" y="3227"/>
                    <a:pt x="4217" y="3850"/>
                    <a:pt x="4001" y="4451"/>
                  </a:cubicBezTo>
                  <a:cubicBezTo>
                    <a:pt x="3946" y="4611"/>
                    <a:pt x="3658" y="4689"/>
                    <a:pt x="3475" y="4809"/>
                  </a:cubicBezTo>
                  <a:cubicBezTo>
                    <a:pt x="3383" y="4611"/>
                    <a:pt x="3191" y="4395"/>
                    <a:pt x="3218" y="4218"/>
                  </a:cubicBezTo>
                  <a:cubicBezTo>
                    <a:pt x="3309" y="3621"/>
                    <a:pt x="3447" y="3032"/>
                    <a:pt x="3631" y="2457"/>
                  </a:cubicBezTo>
                  <a:cubicBezTo>
                    <a:pt x="3699" y="2237"/>
                    <a:pt x="3943" y="2071"/>
                    <a:pt x="4108" y="1879"/>
                  </a:cubicBezTo>
                  <a:close/>
                  <a:moveTo>
                    <a:pt x="8083" y="2960"/>
                  </a:moveTo>
                  <a:cubicBezTo>
                    <a:pt x="8090" y="2960"/>
                    <a:pt x="8098" y="2961"/>
                    <a:pt x="8104" y="2962"/>
                  </a:cubicBezTo>
                  <a:cubicBezTo>
                    <a:pt x="8250" y="2984"/>
                    <a:pt x="8448" y="3126"/>
                    <a:pt x="8494" y="3263"/>
                  </a:cubicBezTo>
                  <a:cubicBezTo>
                    <a:pt x="8576" y="3516"/>
                    <a:pt x="8567" y="3800"/>
                    <a:pt x="8599" y="4121"/>
                  </a:cubicBezTo>
                  <a:cubicBezTo>
                    <a:pt x="8530" y="4474"/>
                    <a:pt x="8480" y="4872"/>
                    <a:pt x="8360" y="5252"/>
                  </a:cubicBezTo>
                  <a:cubicBezTo>
                    <a:pt x="8321" y="5384"/>
                    <a:pt x="8118" y="5566"/>
                    <a:pt x="8000" y="5566"/>
                  </a:cubicBezTo>
                  <a:cubicBezTo>
                    <a:pt x="7995" y="5566"/>
                    <a:pt x="7990" y="5565"/>
                    <a:pt x="7985" y="5564"/>
                  </a:cubicBezTo>
                  <a:cubicBezTo>
                    <a:pt x="7829" y="5546"/>
                    <a:pt x="7568" y="5348"/>
                    <a:pt x="7568" y="5234"/>
                  </a:cubicBezTo>
                  <a:cubicBezTo>
                    <a:pt x="7581" y="4552"/>
                    <a:pt x="7641" y="3868"/>
                    <a:pt x="7728" y="3194"/>
                  </a:cubicBezTo>
                  <a:cubicBezTo>
                    <a:pt x="7741" y="3100"/>
                    <a:pt x="7958" y="2960"/>
                    <a:pt x="8083" y="2960"/>
                  </a:cubicBezTo>
                  <a:close/>
                  <a:moveTo>
                    <a:pt x="13027" y="4001"/>
                  </a:moveTo>
                  <a:cubicBezTo>
                    <a:pt x="13174" y="4006"/>
                    <a:pt x="13376" y="4199"/>
                    <a:pt x="13439" y="4355"/>
                  </a:cubicBezTo>
                  <a:cubicBezTo>
                    <a:pt x="13536" y="4580"/>
                    <a:pt x="13526" y="4849"/>
                    <a:pt x="13563" y="5088"/>
                  </a:cubicBezTo>
                  <a:cubicBezTo>
                    <a:pt x="13472" y="5466"/>
                    <a:pt x="13613" y="6027"/>
                    <a:pt x="13048" y="6027"/>
                  </a:cubicBezTo>
                  <a:cubicBezTo>
                    <a:pt x="13046" y="6027"/>
                    <a:pt x="13043" y="6027"/>
                    <a:pt x="13041" y="6027"/>
                  </a:cubicBezTo>
                  <a:cubicBezTo>
                    <a:pt x="12505" y="6023"/>
                    <a:pt x="12532" y="5495"/>
                    <a:pt x="12518" y="5106"/>
                  </a:cubicBezTo>
                  <a:cubicBezTo>
                    <a:pt x="12514" y="4854"/>
                    <a:pt x="12532" y="4584"/>
                    <a:pt x="12623" y="4355"/>
                  </a:cubicBezTo>
                  <a:cubicBezTo>
                    <a:pt x="12684" y="4199"/>
                    <a:pt x="12890" y="4001"/>
                    <a:pt x="13027" y="4001"/>
                  </a:cubicBezTo>
                  <a:close/>
                  <a:moveTo>
                    <a:pt x="2345" y="6705"/>
                  </a:moveTo>
                  <a:cubicBezTo>
                    <a:pt x="2390" y="6705"/>
                    <a:pt x="2428" y="6712"/>
                    <a:pt x="2443" y="6729"/>
                  </a:cubicBezTo>
                  <a:cubicBezTo>
                    <a:pt x="2545" y="6835"/>
                    <a:pt x="2581" y="7003"/>
                    <a:pt x="2695" y="7270"/>
                  </a:cubicBezTo>
                  <a:cubicBezTo>
                    <a:pt x="2438" y="7668"/>
                    <a:pt x="2173" y="8113"/>
                    <a:pt x="1870" y="8530"/>
                  </a:cubicBezTo>
                  <a:cubicBezTo>
                    <a:pt x="1831" y="8582"/>
                    <a:pt x="1712" y="8614"/>
                    <a:pt x="1610" y="8614"/>
                  </a:cubicBezTo>
                  <a:cubicBezTo>
                    <a:pt x="1559" y="8614"/>
                    <a:pt x="1512" y="8606"/>
                    <a:pt x="1481" y="8589"/>
                  </a:cubicBezTo>
                  <a:cubicBezTo>
                    <a:pt x="1384" y="8539"/>
                    <a:pt x="1270" y="8315"/>
                    <a:pt x="1306" y="8242"/>
                  </a:cubicBezTo>
                  <a:cubicBezTo>
                    <a:pt x="1550" y="7742"/>
                    <a:pt x="1824" y="7251"/>
                    <a:pt x="2114" y="6780"/>
                  </a:cubicBezTo>
                  <a:cubicBezTo>
                    <a:pt x="2141" y="6734"/>
                    <a:pt x="2256" y="6705"/>
                    <a:pt x="2345" y="6705"/>
                  </a:cubicBezTo>
                  <a:close/>
                  <a:moveTo>
                    <a:pt x="5391" y="6500"/>
                  </a:moveTo>
                  <a:cubicBezTo>
                    <a:pt x="5524" y="6673"/>
                    <a:pt x="5694" y="6835"/>
                    <a:pt x="5776" y="7031"/>
                  </a:cubicBezTo>
                  <a:cubicBezTo>
                    <a:pt x="5844" y="7188"/>
                    <a:pt x="5808" y="7388"/>
                    <a:pt x="5817" y="7664"/>
                  </a:cubicBezTo>
                  <a:cubicBezTo>
                    <a:pt x="5780" y="7884"/>
                    <a:pt x="5780" y="8209"/>
                    <a:pt x="5656" y="8485"/>
                  </a:cubicBezTo>
                  <a:cubicBezTo>
                    <a:pt x="5570" y="8673"/>
                    <a:pt x="5317" y="8787"/>
                    <a:pt x="5134" y="8934"/>
                  </a:cubicBezTo>
                  <a:cubicBezTo>
                    <a:pt x="5019" y="8751"/>
                    <a:pt x="4813" y="8568"/>
                    <a:pt x="4809" y="8379"/>
                  </a:cubicBezTo>
                  <a:cubicBezTo>
                    <a:pt x="4799" y="7905"/>
                    <a:pt x="4846" y="7430"/>
                    <a:pt x="4950" y="6967"/>
                  </a:cubicBezTo>
                  <a:cubicBezTo>
                    <a:pt x="4987" y="6789"/>
                    <a:pt x="5235" y="6656"/>
                    <a:pt x="5391" y="6500"/>
                  </a:cubicBezTo>
                  <a:close/>
                  <a:moveTo>
                    <a:pt x="10611" y="6238"/>
                  </a:moveTo>
                  <a:cubicBezTo>
                    <a:pt x="10753" y="6238"/>
                    <a:pt x="10980" y="6371"/>
                    <a:pt x="11024" y="6490"/>
                  </a:cubicBezTo>
                  <a:cubicBezTo>
                    <a:pt x="11134" y="6812"/>
                    <a:pt x="11161" y="7159"/>
                    <a:pt x="11221" y="7499"/>
                  </a:cubicBezTo>
                  <a:cubicBezTo>
                    <a:pt x="11147" y="7925"/>
                    <a:pt x="11116" y="8351"/>
                    <a:pt x="10987" y="8745"/>
                  </a:cubicBezTo>
                  <a:cubicBezTo>
                    <a:pt x="10936" y="8901"/>
                    <a:pt x="10694" y="9075"/>
                    <a:pt x="10520" y="9090"/>
                  </a:cubicBezTo>
                  <a:cubicBezTo>
                    <a:pt x="10518" y="9090"/>
                    <a:pt x="10516" y="9090"/>
                    <a:pt x="10514" y="9090"/>
                  </a:cubicBezTo>
                  <a:cubicBezTo>
                    <a:pt x="10407" y="9090"/>
                    <a:pt x="10181" y="8831"/>
                    <a:pt x="10175" y="8690"/>
                  </a:cubicBezTo>
                  <a:cubicBezTo>
                    <a:pt x="10158" y="7980"/>
                    <a:pt x="10185" y="7270"/>
                    <a:pt x="10236" y="6564"/>
                  </a:cubicBezTo>
                  <a:cubicBezTo>
                    <a:pt x="10249" y="6440"/>
                    <a:pt x="10465" y="6252"/>
                    <a:pt x="10598" y="6238"/>
                  </a:cubicBezTo>
                  <a:cubicBezTo>
                    <a:pt x="10602" y="6238"/>
                    <a:pt x="10606" y="6238"/>
                    <a:pt x="10611" y="6238"/>
                  </a:cubicBezTo>
                  <a:close/>
                  <a:moveTo>
                    <a:pt x="2109" y="0"/>
                  </a:moveTo>
                  <a:cubicBezTo>
                    <a:pt x="2086" y="101"/>
                    <a:pt x="2068" y="188"/>
                    <a:pt x="2050" y="276"/>
                  </a:cubicBezTo>
                  <a:cubicBezTo>
                    <a:pt x="1600" y="2196"/>
                    <a:pt x="1156" y="4121"/>
                    <a:pt x="698" y="6042"/>
                  </a:cubicBezTo>
                  <a:cubicBezTo>
                    <a:pt x="491" y="6894"/>
                    <a:pt x="230" y="7733"/>
                    <a:pt x="33" y="8585"/>
                  </a:cubicBezTo>
                  <a:cubicBezTo>
                    <a:pt x="0" y="8728"/>
                    <a:pt x="143" y="9035"/>
                    <a:pt x="266" y="9071"/>
                  </a:cubicBezTo>
                  <a:cubicBezTo>
                    <a:pt x="1898" y="9566"/>
                    <a:pt x="3521" y="10152"/>
                    <a:pt x="5194" y="10464"/>
                  </a:cubicBezTo>
                  <a:cubicBezTo>
                    <a:pt x="5673" y="10552"/>
                    <a:pt x="6168" y="10584"/>
                    <a:pt x="6667" y="10584"/>
                  </a:cubicBezTo>
                  <a:cubicBezTo>
                    <a:pt x="7341" y="10584"/>
                    <a:pt x="8024" y="10525"/>
                    <a:pt x="8690" y="10464"/>
                  </a:cubicBezTo>
                  <a:cubicBezTo>
                    <a:pt x="11454" y="10213"/>
                    <a:pt x="13852" y="8787"/>
                    <a:pt x="16423" y="7958"/>
                  </a:cubicBezTo>
                  <a:cubicBezTo>
                    <a:pt x="16299" y="6349"/>
                    <a:pt x="16176" y="4786"/>
                    <a:pt x="16056" y="3236"/>
                  </a:cubicBezTo>
                  <a:cubicBezTo>
                    <a:pt x="11235" y="2962"/>
                    <a:pt x="6468" y="2411"/>
                    <a:pt x="210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4"/>
            <p:cNvSpPr/>
            <p:nvPr/>
          </p:nvSpPr>
          <p:spPr>
            <a:xfrm>
              <a:off x="6358330" y="2087679"/>
              <a:ext cx="353171" cy="382874"/>
            </a:xfrm>
            <a:custGeom>
              <a:rect b="b" l="l" r="r" t="t"/>
              <a:pathLst>
                <a:path extrusionOk="0" h="9526" w="8787">
                  <a:moveTo>
                    <a:pt x="4299" y="1966"/>
                  </a:moveTo>
                  <a:cubicBezTo>
                    <a:pt x="4301" y="1966"/>
                    <a:pt x="4303" y="1966"/>
                    <a:pt x="4305" y="1966"/>
                  </a:cubicBezTo>
                  <a:cubicBezTo>
                    <a:pt x="4465" y="1986"/>
                    <a:pt x="4695" y="2076"/>
                    <a:pt x="4749" y="2205"/>
                  </a:cubicBezTo>
                  <a:cubicBezTo>
                    <a:pt x="4937" y="2618"/>
                    <a:pt x="5062" y="3057"/>
                    <a:pt x="5227" y="3529"/>
                  </a:cubicBezTo>
                  <a:cubicBezTo>
                    <a:pt x="5126" y="3677"/>
                    <a:pt x="5052" y="3901"/>
                    <a:pt x="4928" y="3937"/>
                  </a:cubicBezTo>
                  <a:cubicBezTo>
                    <a:pt x="4893" y="3947"/>
                    <a:pt x="4850" y="3952"/>
                    <a:pt x="4803" y="3952"/>
                  </a:cubicBezTo>
                  <a:cubicBezTo>
                    <a:pt x="4638" y="3952"/>
                    <a:pt x="4431" y="3894"/>
                    <a:pt x="4406" y="3823"/>
                  </a:cubicBezTo>
                  <a:cubicBezTo>
                    <a:pt x="4231" y="3300"/>
                    <a:pt x="4112" y="2755"/>
                    <a:pt x="4011" y="2214"/>
                  </a:cubicBezTo>
                  <a:cubicBezTo>
                    <a:pt x="3998" y="2147"/>
                    <a:pt x="4203" y="1966"/>
                    <a:pt x="4299" y="1966"/>
                  </a:cubicBezTo>
                  <a:close/>
                  <a:moveTo>
                    <a:pt x="1780" y="2235"/>
                  </a:moveTo>
                  <a:cubicBezTo>
                    <a:pt x="2175" y="2235"/>
                    <a:pt x="2197" y="2618"/>
                    <a:pt x="2224" y="2934"/>
                  </a:cubicBezTo>
                  <a:cubicBezTo>
                    <a:pt x="2247" y="3186"/>
                    <a:pt x="2278" y="3451"/>
                    <a:pt x="2219" y="3689"/>
                  </a:cubicBezTo>
                  <a:lnTo>
                    <a:pt x="2219" y="3690"/>
                  </a:lnTo>
                  <a:cubicBezTo>
                    <a:pt x="2173" y="3869"/>
                    <a:pt x="1990" y="4011"/>
                    <a:pt x="1866" y="4166"/>
                  </a:cubicBezTo>
                  <a:cubicBezTo>
                    <a:pt x="1706" y="4024"/>
                    <a:pt x="1499" y="3905"/>
                    <a:pt x="1403" y="3731"/>
                  </a:cubicBezTo>
                  <a:cubicBezTo>
                    <a:pt x="1321" y="3565"/>
                    <a:pt x="1361" y="3336"/>
                    <a:pt x="1348" y="3140"/>
                  </a:cubicBezTo>
                  <a:lnTo>
                    <a:pt x="1361" y="3140"/>
                  </a:lnTo>
                  <a:cubicBezTo>
                    <a:pt x="1361" y="3085"/>
                    <a:pt x="1357" y="3030"/>
                    <a:pt x="1361" y="2975"/>
                  </a:cubicBezTo>
                  <a:cubicBezTo>
                    <a:pt x="1380" y="2677"/>
                    <a:pt x="1302" y="2269"/>
                    <a:pt x="1724" y="2237"/>
                  </a:cubicBezTo>
                  <a:cubicBezTo>
                    <a:pt x="1744" y="2235"/>
                    <a:pt x="1763" y="2235"/>
                    <a:pt x="1780" y="2235"/>
                  </a:cubicBezTo>
                  <a:close/>
                  <a:moveTo>
                    <a:pt x="6838" y="4973"/>
                  </a:moveTo>
                  <a:cubicBezTo>
                    <a:pt x="6956" y="4973"/>
                    <a:pt x="7158" y="5219"/>
                    <a:pt x="7229" y="5390"/>
                  </a:cubicBezTo>
                  <a:cubicBezTo>
                    <a:pt x="7307" y="5583"/>
                    <a:pt x="7271" y="5821"/>
                    <a:pt x="7280" y="5968"/>
                  </a:cubicBezTo>
                  <a:cubicBezTo>
                    <a:pt x="7280" y="6092"/>
                    <a:pt x="7284" y="6147"/>
                    <a:pt x="7280" y="6202"/>
                  </a:cubicBezTo>
                  <a:cubicBezTo>
                    <a:pt x="7275" y="6531"/>
                    <a:pt x="7339" y="6945"/>
                    <a:pt x="6886" y="6976"/>
                  </a:cubicBezTo>
                  <a:cubicBezTo>
                    <a:pt x="6867" y="6978"/>
                    <a:pt x="6849" y="6979"/>
                    <a:pt x="6831" y="6979"/>
                  </a:cubicBezTo>
                  <a:cubicBezTo>
                    <a:pt x="6425" y="6979"/>
                    <a:pt x="6347" y="6590"/>
                    <a:pt x="6317" y="6253"/>
                  </a:cubicBezTo>
                  <a:cubicBezTo>
                    <a:pt x="6294" y="5964"/>
                    <a:pt x="6272" y="5653"/>
                    <a:pt x="6359" y="5386"/>
                  </a:cubicBezTo>
                  <a:cubicBezTo>
                    <a:pt x="6418" y="5207"/>
                    <a:pt x="6648" y="5005"/>
                    <a:pt x="6826" y="4974"/>
                  </a:cubicBezTo>
                  <a:cubicBezTo>
                    <a:pt x="6830" y="4973"/>
                    <a:pt x="6834" y="4973"/>
                    <a:pt x="6838" y="4973"/>
                  </a:cubicBezTo>
                  <a:close/>
                  <a:moveTo>
                    <a:pt x="3475" y="4876"/>
                  </a:moveTo>
                  <a:cubicBezTo>
                    <a:pt x="3480" y="4876"/>
                    <a:pt x="3485" y="4876"/>
                    <a:pt x="3489" y="4877"/>
                  </a:cubicBezTo>
                  <a:cubicBezTo>
                    <a:pt x="3659" y="4895"/>
                    <a:pt x="3874" y="5079"/>
                    <a:pt x="3943" y="5243"/>
                  </a:cubicBezTo>
                  <a:cubicBezTo>
                    <a:pt x="4039" y="5487"/>
                    <a:pt x="4021" y="5780"/>
                    <a:pt x="4053" y="6064"/>
                  </a:cubicBezTo>
                  <a:cubicBezTo>
                    <a:pt x="3994" y="6421"/>
                    <a:pt x="4158" y="6976"/>
                    <a:pt x="3576" y="6985"/>
                  </a:cubicBezTo>
                  <a:cubicBezTo>
                    <a:pt x="3574" y="6985"/>
                    <a:pt x="3571" y="6985"/>
                    <a:pt x="3569" y="6985"/>
                  </a:cubicBezTo>
                  <a:cubicBezTo>
                    <a:pt x="3008" y="6985"/>
                    <a:pt x="3017" y="6457"/>
                    <a:pt x="3013" y="6041"/>
                  </a:cubicBezTo>
                  <a:cubicBezTo>
                    <a:pt x="3004" y="5771"/>
                    <a:pt x="3013" y="5486"/>
                    <a:pt x="3100" y="5239"/>
                  </a:cubicBezTo>
                  <a:cubicBezTo>
                    <a:pt x="3148" y="5085"/>
                    <a:pt x="3353" y="4876"/>
                    <a:pt x="3475" y="4876"/>
                  </a:cubicBezTo>
                  <a:close/>
                  <a:moveTo>
                    <a:pt x="5324" y="7081"/>
                  </a:moveTo>
                  <a:cubicBezTo>
                    <a:pt x="5735" y="7081"/>
                    <a:pt x="5718" y="7556"/>
                    <a:pt x="5749" y="7879"/>
                  </a:cubicBezTo>
                  <a:cubicBezTo>
                    <a:pt x="5786" y="8268"/>
                    <a:pt x="5909" y="8809"/>
                    <a:pt x="5323" y="8819"/>
                  </a:cubicBezTo>
                  <a:cubicBezTo>
                    <a:pt x="5319" y="8819"/>
                    <a:pt x="5314" y="8819"/>
                    <a:pt x="5310" y="8819"/>
                  </a:cubicBezTo>
                  <a:cubicBezTo>
                    <a:pt x="4787" y="8819"/>
                    <a:pt x="4881" y="8298"/>
                    <a:pt x="4736" y="7837"/>
                  </a:cubicBezTo>
                  <a:cubicBezTo>
                    <a:pt x="4919" y="7572"/>
                    <a:pt x="5098" y="7090"/>
                    <a:pt x="5295" y="7082"/>
                  </a:cubicBezTo>
                  <a:cubicBezTo>
                    <a:pt x="5305" y="7081"/>
                    <a:pt x="5314" y="7081"/>
                    <a:pt x="5324" y="7081"/>
                  </a:cubicBezTo>
                  <a:close/>
                  <a:moveTo>
                    <a:pt x="6174" y="1"/>
                  </a:moveTo>
                  <a:cubicBezTo>
                    <a:pt x="5159" y="666"/>
                    <a:pt x="4144" y="956"/>
                    <a:pt x="3112" y="956"/>
                  </a:cubicBezTo>
                  <a:cubicBezTo>
                    <a:pt x="2099" y="956"/>
                    <a:pt x="1070" y="677"/>
                    <a:pt x="10" y="202"/>
                  </a:cubicBezTo>
                  <a:cubicBezTo>
                    <a:pt x="10" y="1861"/>
                    <a:pt x="0" y="3451"/>
                    <a:pt x="10" y="5042"/>
                  </a:cubicBezTo>
                  <a:cubicBezTo>
                    <a:pt x="19" y="6160"/>
                    <a:pt x="624" y="7027"/>
                    <a:pt x="1403" y="7687"/>
                  </a:cubicBezTo>
                  <a:cubicBezTo>
                    <a:pt x="2839" y="8906"/>
                    <a:pt x="4535" y="9526"/>
                    <a:pt x="6415" y="9526"/>
                  </a:cubicBezTo>
                  <a:cubicBezTo>
                    <a:pt x="6521" y="9526"/>
                    <a:pt x="6627" y="9524"/>
                    <a:pt x="6734" y="9520"/>
                  </a:cubicBezTo>
                  <a:cubicBezTo>
                    <a:pt x="6881" y="9514"/>
                    <a:pt x="7064" y="9410"/>
                    <a:pt x="7169" y="9295"/>
                  </a:cubicBezTo>
                  <a:cubicBezTo>
                    <a:pt x="7545" y="8870"/>
                    <a:pt x="7898" y="8424"/>
                    <a:pt x="8246" y="7980"/>
                  </a:cubicBezTo>
                  <a:cubicBezTo>
                    <a:pt x="8357" y="7843"/>
                    <a:pt x="8494" y="7677"/>
                    <a:pt x="8503" y="7517"/>
                  </a:cubicBezTo>
                  <a:cubicBezTo>
                    <a:pt x="8572" y="6293"/>
                    <a:pt x="8787" y="5079"/>
                    <a:pt x="8096" y="3897"/>
                  </a:cubicBezTo>
                  <a:cubicBezTo>
                    <a:pt x="7371" y="2655"/>
                    <a:pt x="6812" y="1316"/>
                    <a:pt x="6174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4"/>
            <p:cNvSpPr/>
            <p:nvPr/>
          </p:nvSpPr>
          <p:spPr>
            <a:xfrm>
              <a:off x="6623081" y="2036634"/>
              <a:ext cx="216517" cy="180866"/>
            </a:xfrm>
            <a:custGeom>
              <a:rect b="b" l="l" r="r" t="t"/>
              <a:pathLst>
                <a:path extrusionOk="0" h="4500" w="5387">
                  <a:moveTo>
                    <a:pt x="1" y="1"/>
                  </a:moveTo>
                  <a:cubicBezTo>
                    <a:pt x="110" y="377"/>
                    <a:pt x="157" y="707"/>
                    <a:pt x="298" y="991"/>
                  </a:cubicBezTo>
                  <a:cubicBezTo>
                    <a:pt x="844" y="2086"/>
                    <a:pt x="1421" y="3163"/>
                    <a:pt x="2004" y="4240"/>
                  </a:cubicBezTo>
                  <a:cubicBezTo>
                    <a:pt x="2063" y="4353"/>
                    <a:pt x="2228" y="4500"/>
                    <a:pt x="2320" y="4500"/>
                  </a:cubicBezTo>
                  <a:cubicBezTo>
                    <a:pt x="2327" y="4500"/>
                    <a:pt x="2333" y="4499"/>
                    <a:pt x="2338" y="4498"/>
                  </a:cubicBezTo>
                  <a:cubicBezTo>
                    <a:pt x="3337" y="4258"/>
                    <a:pt x="4332" y="3983"/>
                    <a:pt x="5386" y="3705"/>
                  </a:cubicBezTo>
                  <a:cubicBezTo>
                    <a:pt x="4019" y="1751"/>
                    <a:pt x="2288" y="495"/>
                    <a:pt x="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4"/>
            <p:cNvSpPr/>
            <p:nvPr/>
          </p:nvSpPr>
          <p:spPr>
            <a:xfrm>
              <a:off x="6109978" y="2033660"/>
              <a:ext cx="218366" cy="276967"/>
            </a:xfrm>
            <a:custGeom>
              <a:rect b="b" l="l" r="r" t="t"/>
              <a:pathLst>
                <a:path extrusionOk="0" h="6891" w="5433">
                  <a:moveTo>
                    <a:pt x="3671" y="1"/>
                  </a:moveTo>
                  <a:cubicBezTo>
                    <a:pt x="3356" y="1"/>
                    <a:pt x="2952" y="255"/>
                    <a:pt x="2678" y="478"/>
                  </a:cubicBezTo>
                  <a:cubicBezTo>
                    <a:pt x="1385" y="1537"/>
                    <a:pt x="836" y="3049"/>
                    <a:pt x="382" y="4580"/>
                  </a:cubicBezTo>
                  <a:cubicBezTo>
                    <a:pt x="162" y="5318"/>
                    <a:pt x="120" y="6111"/>
                    <a:pt x="1" y="6890"/>
                  </a:cubicBezTo>
                  <a:cubicBezTo>
                    <a:pt x="1826" y="6688"/>
                    <a:pt x="3545" y="6500"/>
                    <a:pt x="5424" y="6295"/>
                  </a:cubicBezTo>
                  <a:cubicBezTo>
                    <a:pt x="5424" y="4924"/>
                    <a:pt x="5432" y="3572"/>
                    <a:pt x="5419" y="2216"/>
                  </a:cubicBezTo>
                  <a:cubicBezTo>
                    <a:pt x="5415" y="1890"/>
                    <a:pt x="5350" y="1564"/>
                    <a:pt x="5300" y="1238"/>
                  </a:cubicBezTo>
                  <a:cubicBezTo>
                    <a:pt x="5158" y="377"/>
                    <a:pt x="4433" y="144"/>
                    <a:pt x="3768" y="10"/>
                  </a:cubicBezTo>
                  <a:cubicBezTo>
                    <a:pt x="3737" y="4"/>
                    <a:pt x="3705" y="1"/>
                    <a:pt x="367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4"/>
            <p:cNvSpPr/>
            <p:nvPr/>
          </p:nvSpPr>
          <p:spPr>
            <a:xfrm>
              <a:off x="4880114" y="2466175"/>
              <a:ext cx="291476" cy="125561"/>
            </a:xfrm>
            <a:custGeom>
              <a:rect b="b" l="l" r="r" t="t"/>
              <a:pathLst>
                <a:path extrusionOk="0" h="3124" w="7252">
                  <a:moveTo>
                    <a:pt x="4849" y="1"/>
                  </a:moveTo>
                  <a:cubicBezTo>
                    <a:pt x="4766" y="1"/>
                    <a:pt x="4675" y="16"/>
                    <a:pt x="4575" y="44"/>
                  </a:cubicBezTo>
                  <a:cubicBezTo>
                    <a:pt x="3430" y="351"/>
                    <a:pt x="2274" y="644"/>
                    <a:pt x="1128" y="951"/>
                  </a:cubicBezTo>
                  <a:cubicBezTo>
                    <a:pt x="767" y="1047"/>
                    <a:pt x="413" y="1176"/>
                    <a:pt x="1" y="1304"/>
                  </a:cubicBezTo>
                  <a:cubicBezTo>
                    <a:pt x="2485" y="1927"/>
                    <a:pt x="4869" y="2528"/>
                    <a:pt x="7252" y="3124"/>
                  </a:cubicBezTo>
                  <a:cubicBezTo>
                    <a:pt x="6688" y="2147"/>
                    <a:pt x="6001" y="1272"/>
                    <a:pt x="5386" y="351"/>
                  </a:cubicBezTo>
                  <a:cubicBezTo>
                    <a:pt x="5219" y="98"/>
                    <a:pt x="5057" y="1"/>
                    <a:pt x="4849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4"/>
            <p:cNvSpPr/>
            <p:nvPr/>
          </p:nvSpPr>
          <p:spPr>
            <a:xfrm>
              <a:off x="4795749" y="2546601"/>
              <a:ext cx="384321" cy="243968"/>
            </a:xfrm>
            <a:custGeom>
              <a:rect b="b" l="l" r="r" t="t"/>
              <a:pathLst>
                <a:path extrusionOk="0" h="6070" w="9562">
                  <a:moveTo>
                    <a:pt x="1" y="1"/>
                  </a:moveTo>
                  <a:lnTo>
                    <a:pt x="1" y="1"/>
                  </a:lnTo>
                  <a:cubicBezTo>
                    <a:pt x="394" y="1509"/>
                    <a:pt x="3144" y="4955"/>
                    <a:pt x="4785" y="6069"/>
                  </a:cubicBezTo>
                  <a:cubicBezTo>
                    <a:pt x="5409" y="5611"/>
                    <a:pt x="5963" y="5088"/>
                    <a:pt x="6614" y="4749"/>
                  </a:cubicBezTo>
                  <a:cubicBezTo>
                    <a:pt x="7824" y="4121"/>
                    <a:pt x="8617" y="3080"/>
                    <a:pt x="9562" y="2095"/>
                  </a:cubicBezTo>
                  <a:cubicBezTo>
                    <a:pt x="6399" y="1223"/>
                    <a:pt x="3328" y="201"/>
                    <a:pt x="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4"/>
            <p:cNvSpPr/>
            <p:nvPr/>
          </p:nvSpPr>
          <p:spPr>
            <a:xfrm>
              <a:off x="5019181" y="2641095"/>
              <a:ext cx="412013" cy="267521"/>
            </a:xfrm>
            <a:custGeom>
              <a:rect b="b" l="l" r="r" t="t"/>
              <a:pathLst>
                <a:path extrusionOk="0" h="6656" w="10251">
                  <a:moveTo>
                    <a:pt x="5171" y="0"/>
                  </a:moveTo>
                  <a:cubicBezTo>
                    <a:pt x="4987" y="0"/>
                    <a:pt x="4847" y="66"/>
                    <a:pt x="4685" y="248"/>
                  </a:cubicBezTo>
                  <a:cubicBezTo>
                    <a:pt x="3589" y="1453"/>
                    <a:pt x="2545" y="2709"/>
                    <a:pt x="995" y="3401"/>
                  </a:cubicBezTo>
                  <a:cubicBezTo>
                    <a:pt x="615" y="3570"/>
                    <a:pt x="330" y="3955"/>
                    <a:pt x="0" y="4240"/>
                  </a:cubicBezTo>
                  <a:cubicBezTo>
                    <a:pt x="79" y="4341"/>
                    <a:pt x="107" y="4396"/>
                    <a:pt x="147" y="4423"/>
                  </a:cubicBezTo>
                  <a:cubicBezTo>
                    <a:pt x="284" y="4514"/>
                    <a:pt x="427" y="4602"/>
                    <a:pt x="568" y="4685"/>
                  </a:cubicBezTo>
                  <a:cubicBezTo>
                    <a:pt x="2177" y="5615"/>
                    <a:pt x="3874" y="6243"/>
                    <a:pt x="5639" y="6655"/>
                  </a:cubicBezTo>
                  <a:lnTo>
                    <a:pt x="5703" y="6394"/>
                  </a:lnTo>
                  <a:cubicBezTo>
                    <a:pt x="5683" y="6392"/>
                    <a:pt x="5663" y="6383"/>
                    <a:pt x="5648" y="6371"/>
                  </a:cubicBezTo>
                  <a:cubicBezTo>
                    <a:pt x="5547" y="6284"/>
                    <a:pt x="5502" y="6018"/>
                    <a:pt x="5566" y="5894"/>
                  </a:cubicBezTo>
                  <a:cubicBezTo>
                    <a:pt x="5681" y="5656"/>
                    <a:pt x="5881" y="5454"/>
                    <a:pt x="6066" y="5257"/>
                  </a:cubicBezTo>
                  <a:cubicBezTo>
                    <a:pt x="7422" y="3822"/>
                    <a:pt x="8779" y="2398"/>
                    <a:pt x="10250" y="852"/>
                  </a:cubicBezTo>
                  <a:cubicBezTo>
                    <a:pt x="8523" y="559"/>
                    <a:pt x="6950" y="307"/>
                    <a:pt x="5387" y="23"/>
                  </a:cubicBezTo>
                  <a:cubicBezTo>
                    <a:pt x="5307" y="9"/>
                    <a:pt x="5236" y="0"/>
                    <a:pt x="517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4"/>
            <p:cNvSpPr/>
            <p:nvPr/>
          </p:nvSpPr>
          <p:spPr>
            <a:xfrm>
              <a:off x="5119061" y="2450138"/>
              <a:ext cx="315592" cy="192241"/>
            </a:xfrm>
            <a:custGeom>
              <a:rect b="b" l="l" r="r" t="t"/>
              <a:pathLst>
                <a:path extrusionOk="0" h="4783" w="7852">
                  <a:moveTo>
                    <a:pt x="2154" y="0"/>
                  </a:moveTo>
                  <a:cubicBezTo>
                    <a:pt x="1446" y="0"/>
                    <a:pt x="728" y="60"/>
                    <a:pt x="1" y="200"/>
                  </a:cubicBezTo>
                  <a:cubicBezTo>
                    <a:pt x="37" y="297"/>
                    <a:pt x="51" y="352"/>
                    <a:pt x="83" y="392"/>
                  </a:cubicBezTo>
                  <a:cubicBezTo>
                    <a:pt x="853" y="1478"/>
                    <a:pt x="1618" y="2569"/>
                    <a:pt x="2407" y="3642"/>
                  </a:cubicBezTo>
                  <a:cubicBezTo>
                    <a:pt x="2508" y="3784"/>
                    <a:pt x="2719" y="3889"/>
                    <a:pt x="2893" y="3926"/>
                  </a:cubicBezTo>
                  <a:cubicBezTo>
                    <a:pt x="3901" y="4118"/>
                    <a:pt x="4910" y="4288"/>
                    <a:pt x="5918" y="4458"/>
                  </a:cubicBezTo>
                  <a:cubicBezTo>
                    <a:pt x="6551" y="4568"/>
                    <a:pt x="7187" y="4669"/>
                    <a:pt x="7852" y="4783"/>
                  </a:cubicBezTo>
                  <a:cubicBezTo>
                    <a:pt x="7298" y="3353"/>
                    <a:pt x="6770" y="2001"/>
                    <a:pt x="6211" y="552"/>
                  </a:cubicBezTo>
                  <a:cubicBezTo>
                    <a:pt x="4916" y="236"/>
                    <a:pt x="3557" y="0"/>
                    <a:pt x="2154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4"/>
            <p:cNvSpPr/>
            <p:nvPr/>
          </p:nvSpPr>
          <p:spPr>
            <a:xfrm>
              <a:off x="5402622" y="2482453"/>
              <a:ext cx="224033" cy="197707"/>
            </a:xfrm>
            <a:custGeom>
              <a:rect b="b" l="l" r="r" t="t"/>
              <a:pathLst>
                <a:path extrusionOk="0" h="4919" w="5574">
                  <a:moveTo>
                    <a:pt x="0" y="1"/>
                  </a:moveTo>
                  <a:cubicBezTo>
                    <a:pt x="614" y="1389"/>
                    <a:pt x="1177" y="2677"/>
                    <a:pt x="1755" y="3961"/>
                  </a:cubicBezTo>
                  <a:cubicBezTo>
                    <a:pt x="1806" y="4075"/>
                    <a:pt x="1938" y="4218"/>
                    <a:pt x="2053" y="4231"/>
                  </a:cubicBezTo>
                  <a:cubicBezTo>
                    <a:pt x="3112" y="4387"/>
                    <a:pt x="4102" y="4919"/>
                    <a:pt x="5190" y="4919"/>
                  </a:cubicBezTo>
                  <a:cubicBezTo>
                    <a:pt x="5316" y="4919"/>
                    <a:pt x="5444" y="4911"/>
                    <a:pt x="5573" y="4896"/>
                  </a:cubicBezTo>
                  <a:lnTo>
                    <a:pt x="5532" y="4511"/>
                  </a:lnTo>
                  <a:cubicBezTo>
                    <a:pt x="5372" y="4452"/>
                    <a:pt x="5193" y="4410"/>
                    <a:pt x="5093" y="4295"/>
                  </a:cubicBezTo>
                  <a:cubicBezTo>
                    <a:pt x="4900" y="4073"/>
                    <a:pt x="4749" y="3821"/>
                    <a:pt x="4644" y="3547"/>
                  </a:cubicBezTo>
                  <a:cubicBezTo>
                    <a:pt x="4424" y="2970"/>
                    <a:pt x="4267" y="2365"/>
                    <a:pt x="4035" y="1792"/>
                  </a:cubicBezTo>
                  <a:cubicBezTo>
                    <a:pt x="3947" y="1572"/>
                    <a:pt x="3750" y="1325"/>
                    <a:pt x="3539" y="1238"/>
                  </a:cubicBezTo>
                  <a:cubicBezTo>
                    <a:pt x="2594" y="853"/>
                    <a:pt x="1623" y="513"/>
                    <a:pt x="660" y="165"/>
                  </a:cubicBezTo>
                  <a:cubicBezTo>
                    <a:pt x="472" y="96"/>
                    <a:pt x="266" y="64"/>
                    <a:pt x="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"/>
            <p:cNvSpPr/>
            <p:nvPr/>
          </p:nvSpPr>
          <p:spPr>
            <a:xfrm>
              <a:off x="5245869" y="2684543"/>
              <a:ext cx="355905" cy="249676"/>
            </a:xfrm>
            <a:custGeom>
              <a:rect b="b" l="l" r="r" t="t"/>
              <a:pathLst>
                <a:path extrusionOk="0" h="6212" w="8855">
                  <a:moveTo>
                    <a:pt x="5628" y="0"/>
                  </a:moveTo>
                  <a:cubicBezTo>
                    <a:pt x="5537" y="0"/>
                    <a:pt x="5412" y="57"/>
                    <a:pt x="5354" y="124"/>
                  </a:cubicBezTo>
                  <a:cubicBezTo>
                    <a:pt x="4708" y="848"/>
                    <a:pt x="4020" y="1545"/>
                    <a:pt x="3456" y="2329"/>
                  </a:cubicBezTo>
                  <a:cubicBezTo>
                    <a:pt x="2630" y="3480"/>
                    <a:pt x="1622" y="4420"/>
                    <a:pt x="481" y="5226"/>
                  </a:cubicBezTo>
                  <a:cubicBezTo>
                    <a:pt x="397" y="5280"/>
                    <a:pt x="251" y="5323"/>
                    <a:pt x="142" y="5323"/>
                  </a:cubicBezTo>
                  <a:cubicBezTo>
                    <a:pt x="113" y="5323"/>
                    <a:pt x="86" y="5320"/>
                    <a:pt x="64" y="5313"/>
                  </a:cubicBezTo>
                  <a:lnTo>
                    <a:pt x="0" y="5574"/>
                  </a:lnTo>
                  <a:cubicBezTo>
                    <a:pt x="894" y="5789"/>
                    <a:pt x="1805" y="5946"/>
                    <a:pt x="2731" y="6056"/>
                  </a:cubicBezTo>
                  <a:cubicBezTo>
                    <a:pt x="3558" y="6157"/>
                    <a:pt x="4392" y="6210"/>
                    <a:pt x="5225" y="6212"/>
                  </a:cubicBezTo>
                  <a:lnTo>
                    <a:pt x="5230" y="5882"/>
                  </a:lnTo>
                  <a:cubicBezTo>
                    <a:pt x="5215" y="5712"/>
                    <a:pt x="5165" y="5533"/>
                    <a:pt x="5198" y="5373"/>
                  </a:cubicBezTo>
                  <a:cubicBezTo>
                    <a:pt x="5233" y="5217"/>
                    <a:pt x="5344" y="5074"/>
                    <a:pt x="5445" y="4946"/>
                  </a:cubicBezTo>
                  <a:cubicBezTo>
                    <a:pt x="5802" y="4483"/>
                    <a:pt x="6169" y="4025"/>
                    <a:pt x="6539" y="3572"/>
                  </a:cubicBezTo>
                  <a:cubicBezTo>
                    <a:pt x="7286" y="2659"/>
                    <a:pt x="8039" y="1747"/>
                    <a:pt x="8855" y="753"/>
                  </a:cubicBezTo>
                  <a:cubicBezTo>
                    <a:pt x="7700" y="478"/>
                    <a:pt x="6686" y="230"/>
                    <a:pt x="5670" y="5"/>
                  </a:cubicBezTo>
                  <a:cubicBezTo>
                    <a:pt x="5657" y="2"/>
                    <a:pt x="5643" y="0"/>
                    <a:pt x="562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"/>
            <p:cNvSpPr/>
            <p:nvPr/>
          </p:nvSpPr>
          <p:spPr>
            <a:xfrm>
              <a:off x="5455837" y="2726102"/>
              <a:ext cx="436450" cy="208117"/>
            </a:xfrm>
            <a:custGeom>
              <a:rect b="b" l="l" r="r" t="t"/>
              <a:pathLst>
                <a:path extrusionOk="0" h="5178" w="10859">
                  <a:moveTo>
                    <a:pt x="4606" y="1"/>
                  </a:moveTo>
                  <a:cubicBezTo>
                    <a:pt x="4478" y="1"/>
                    <a:pt x="4306" y="78"/>
                    <a:pt x="4235" y="172"/>
                  </a:cubicBezTo>
                  <a:cubicBezTo>
                    <a:pt x="3112" y="1570"/>
                    <a:pt x="2007" y="2986"/>
                    <a:pt x="894" y="4394"/>
                  </a:cubicBezTo>
                  <a:cubicBezTo>
                    <a:pt x="793" y="4523"/>
                    <a:pt x="692" y="4678"/>
                    <a:pt x="550" y="4742"/>
                  </a:cubicBezTo>
                  <a:cubicBezTo>
                    <a:pt x="390" y="4820"/>
                    <a:pt x="188" y="4816"/>
                    <a:pt x="5" y="4848"/>
                  </a:cubicBezTo>
                  <a:lnTo>
                    <a:pt x="0" y="5178"/>
                  </a:lnTo>
                  <a:cubicBezTo>
                    <a:pt x="3351" y="5178"/>
                    <a:pt x="6536" y="4362"/>
                    <a:pt x="9603" y="2839"/>
                  </a:cubicBezTo>
                  <a:cubicBezTo>
                    <a:pt x="10024" y="2633"/>
                    <a:pt x="10364" y="2254"/>
                    <a:pt x="10859" y="1859"/>
                  </a:cubicBezTo>
                  <a:cubicBezTo>
                    <a:pt x="10455" y="1625"/>
                    <a:pt x="10213" y="1415"/>
                    <a:pt x="9937" y="1341"/>
                  </a:cubicBezTo>
                  <a:cubicBezTo>
                    <a:pt x="8187" y="874"/>
                    <a:pt x="6427" y="434"/>
                    <a:pt x="4666" y="7"/>
                  </a:cubicBezTo>
                  <a:cubicBezTo>
                    <a:pt x="4648" y="3"/>
                    <a:pt x="4628" y="1"/>
                    <a:pt x="460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"/>
            <p:cNvSpPr/>
            <p:nvPr/>
          </p:nvSpPr>
          <p:spPr>
            <a:xfrm>
              <a:off x="5595267" y="2552108"/>
              <a:ext cx="249877" cy="189950"/>
            </a:xfrm>
            <a:custGeom>
              <a:rect b="b" l="l" r="r" t="t"/>
              <a:pathLst>
                <a:path extrusionOk="0" h="4726" w="6217">
                  <a:moveTo>
                    <a:pt x="0" y="1"/>
                  </a:moveTo>
                  <a:lnTo>
                    <a:pt x="0" y="1"/>
                  </a:lnTo>
                  <a:cubicBezTo>
                    <a:pt x="147" y="426"/>
                    <a:pt x="240" y="716"/>
                    <a:pt x="348" y="1000"/>
                  </a:cubicBezTo>
                  <a:cubicBezTo>
                    <a:pt x="523" y="1421"/>
                    <a:pt x="733" y="1829"/>
                    <a:pt x="876" y="2260"/>
                  </a:cubicBezTo>
                  <a:cubicBezTo>
                    <a:pt x="926" y="2416"/>
                    <a:pt x="834" y="2622"/>
                    <a:pt x="807" y="2805"/>
                  </a:cubicBezTo>
                  <a:lnTo>
                    <a:pt x="739" y="2778"/>
                  </a:lnTo>
                  <a:lnTo>
                    <a:pt x="739" y="2778"/>
                  </a:lnTo>
                  <a:lnTo>
                    <a:pt x="779" y="3163"/>
                  </a:lnTo>
                  <a:cubicBezTo>
                    <a:pt x="793" y="3163"/>
                    <a:pt x="802" y="3158"/>
                    <a:pt x="817" y="3158"/>
                  </a:cubicBezTo>
                  <a:cubicBezTo>
                    <a:pt x="822" y="3158"/>
                    <a:pt x="828" y="3157"/>
                    <a:pt x="833" y="3157"/>
                  </a:cubicBezTo>
                  <a:cubicBezTo>
                    <a:pt x="893" y="3157"/>
                    <a:pt x="959" y="3197"/>
                    <a:pt x="1013" y="3227"/>
                  </a:cubicBezTo>
                  <a:cubicBezTo>
                    <a:pt x="1279" y="3360"/>
                    <a:pt x="1522" y="3552"/>
                    <a:pt x="1801" y="3626"/>
                  </a:cubicBezTo>
                  <a:cubicBezTo>
                    <a:pt x="3269" y="4011"/>
                    <a:pt x="4745" y="4364"/>
                    <a:pt x="6216" y="4726"/>
                  </a:cubicBezTo>
                  <a:cubicBezTo>
                    <a:pt x="4699" y="2540"/>
                    <a:pt x="2573" y="1114"/>
                    <a:pt x="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4"/>
            <p:cNvSpPr/>
            <p:nvPr/>
          </p:nvSpPr>
          <p:spPr>
            <a:xfrm>
              <a:off x="4752300" y="853075"/>
              <a:ext cx="3477736" cy="3727292"/>
            </a:xfrm>
            <a:custGeom>
              <a:rect b="b" l="l" r="r" t="t"/>
              <a:pathLst>
                <a:path extrusionOk="0" h="92736" w="86527">
                  <a:moveTo>
                    <a:pt x="47022" y="852"/>
                  </a:moveTo>
                  <a:cubicBezTo>
                    <a:pt x="47328" y="852"/>
                    <a:pt x="47635" y="1010"/>
                    <a:pt x="48035" y="1314"/>
                  </a:cubicBezTo>
                  <a:cubicBezTo>
                    <a:pt x="48821" y="1910"/>
                    <a:pt x="49639" y="2419"/>
                    <a:pt x="50600" y="2419"/>
                  </a:cubicBezTo>
                  <a:cubicBezTo>
                    <a:pt x="50799" y="2419"/>
                    <a:pt x="51004" y="2397"/>
                    <a:pt x="51216" y="2350"/>
                  </a:cubicBezTo>
                  <a:cubicBezTo>
                    <a:pt x="52284" y="2116"/>
                    <a:pt x="53328" y="1777"/>
                    <a:pt x="54384" y="1474"/>
                  </a:cubicBezTo>
                  <a:cubicBezTo>
                    <a:pt x="54649" y="1396"/>
                    <a:pt x="54901" y="1281"/>
                    <a:pt x="55162" y="1209"/>
                  </a:cubicBezTo>
                  <a:cubicBezTo>
                    <a:pt x="55236" y="1187"/>
                    <a:pt x="55306" y="1178"/>
                    <a:pt x="55372" y="1178"/>
                  </a:cubicBezTo>
                  <a:cubicBezTo>
                    <a:pt x="55674" y="1178"/>
                    <a:pt x="55889" y="1385"/>
                    <a:pt x="56006" y="1649"/>
                  </a:cubicBezTo>
                  <a:cubicBezTo>
                    <a:pt x="56079" y="1818"/>
                    <a:pt x="55997" y="2130"/>
                    <a:pt x="55877" y="2299"/>
                  </a:cubicBezTo>
                  <a:cubicBezTo>
                    <a:pt x="55151" y="3375"/>
                    <a:pt x="54088" y="3674"/>
                    <a:pt x="52950" y="3674"/>
                  </a:cubicBezTo>
                  <a:cubicBezTo>
                    <a:pt x="52760" y="3674"/>
                    <a:pt x="52568" y="3666"/>
                    <a:pt x="52375" y="3652"/>
                  </a:cubicBezTo>
                  <a:cubicBezTo>
                    <a:pt x="51230" y="3569"/>
                    <a:pt x="50103" y="3285"/>
                    <a:pt x="48957" y="3138"/>
                  </a:cubicBezTo>
                  <a:cubicBezTo>
                    <a:pt x="48747" y="3111"/>
                    <a:pt x="48541" y="3096"/>
                    <a:pt x="48341" y="3096"/>
                  </a:cubicBezTo>
                  <a:cubicBezTo>
                    <a:pt x="47412" y="3096"/>
                    <a:pt x="46587" y="3410"/>
                    <a:pt x="45890" y="4202"/>
                  </a:cubicBezTo>
                  <a:cubicBezTo>
                    <a:pt x="45258" y="4926"/>
                    <a:pt x="44607" y="5732"/>
                    <a:pt x="43617" y="5957"/>
                  </a:cubicBezTo>
                  <a:cubicBezTo>
                    <a:pt x="42755" y="6149"/>
                    <a:pt x="41852" y="6159"/>
                    <a:pt x="40963" y="6237"/>
                  </a:cubicBezTo>
                  <a:cubicBezTo>
                    <a:pt x="40909" y="6242"/>
                    <a:pt x="40854" y="6244"/>
                    <a:pt x="40799" y="6244"/>
                  </a:cubicBezTo>
                  <a:cubicBezTo>
                    <a:pt x="40618" y="6244"/>
                    <a:pt x="40435" y="6221"/>
                    <a:pt x="40252" y="6218"/>
                  </a:cubicBezTo>
                  <a:cubicBezTo>
                    <a:pt x="40242" y="6218"/>
                    <a:pt x="40232" y="6218"/>
                    <a:pt x="40222" y="6218"/>
                  </a:cubicBezTo>
                  <a:cubicBezTo>
                    <a:pt x="39349" y="6218"/>
                    <a:pt x="38741" y="6600"/>
                    <a:pt x="38460" y="7461"/>
                  </a:cubicBezTo>
                  <a:cubicBezTo>
                    <a:pt x="38364" y="7754"/>
                    <a:pt x="38212" y="8042"/>
                    <a:pt x="38163" y="8345"/>
                  </a:cubicBezTo>
                  <a:cubicBezTo>
                    <a:pt x="37974" y="9523"/>
                    <a:pt x="37164" y="10118"/>
                    <a:pt x="36159" y="10545"/>
                  </a:cubicBezTo>
                  <a:cubicBezTo>
                    <a:pt x="35655" y="10760"/>
                    <a:pt x="35132" y="10939"/>
                    <a:pt x="34629" y="11155"/>
                  </a:cubicBezTo>
                  <a:cubicBezTo>
                    <a:pt x="33785" y="11517"/>
                    <a:pt x="33144" y="12081"/>
                    <a:pt x="32896" y="13016"/>
                  </a:cubicBezTo>
                  <a:cubicBezTo>
                    <a:pt x="31667" y="11338"/>
                    <a:pt x="32891" y="9280"/>
                    <a:pt x="34669" y="8904"/>
                  </a:cubicBezTo>
                  <a:cubicBezTo>
                    <a:pt x="36045" y="8616"/>
                    <a:pt x="36224" y="8505"/>
                    <a:pt x="36466" y="7112"/>
                  </a:cubicBezTo>
                  <a:cubicBezTo>
                    <a:pt x="36755" y="5436"/>
                    <a:pt x="37453" y="4643"/>
                    <a:pt x="39283" y="4643"/>
                  </a:cubicBezTo>
                  <a:cubicBezTo>
                    <a:pt x="39435" y="4643"/>
                    <a:pt x="39594" y="4649"/>
                    <a:pt x="39762" y="4660"/>
                  </a:cubicBezTo>
                  <a:cubicBezTo>
                    <a:pt x="40446" y="4706"/>
                    <a:pt x="40933" y="4744"/>
                    <a:pt x="41313" y="4744"/>
                  </a:cubicBezTo>
                  <a:cubicBezTo>
                    <a:pt x="42393" y="4744"/>
                    <a:pt x="42621" y="4437"/>
                    <a:pt x="44112" y="3143"/>
                  </a:cubicBezTo>
                  <a:cubicBezTo>
                    <a:pt x="44790" y="2560"/>
                    <a:pt x="45363" y="1855"/>
                    <a:pt x="46060" y="1296"/>
                  </a:cubicBezTo>
                  <a:cubicBezTo>
                    <a:pt x="46435" y="997"/>
                    <a:pt x="46728" y="852"/>
                    <a:pt x="47022" y="852"/>
                  </a:cubicBezTo>
                  <a:close/>
                  <a:moveTo>
                    <a:pt x="56570" y="2886"/>
                  </a:moveTo>
                  <a:cubicBezTo>
                    <a:pt x="56684" y="3536"/>
                    <a:pt x="56817" y="4289"/>
                    <a:pt x="56927" y="4912"/>
                  </a:cubicBezTo>
                  <a:cubicBezTo>
                    <a:pt x="56528" y="5261"/>
                    <a:pt x="56208" y="5499"/>
                    <a:pt x="55941" y="5783"/>
                  </a:cubicBezTo>
                  <a:cubicBezTo>
                    <a:pt x="55025" y="6772"/>
                    <a:pt x="54130" y="7252"/>
                    <a:pt x="53155" y="7252"/>
                  </a:cubicBezTo>
                  <a:cubicBezTo>
                    <a:pt x="52653" y="7252"/>
                    <a:pt x="52129" y="7125"/>
                    <a:pt x="51569" y="6874"/>
                  </a:cubicBezTo>
                  <a:cubicBezTo>
                    <a:pt x="51266" y="6740"/>
                    <a:pt x="50945" y="6662"/>
                    <a:pt x="50625" y="6576"/>
                  </a:cubicBezTo>
                  <a:cubicBezTo>
                    <a:pt x="50363" y="6506"/>
                    <a:pt x="50114" y="6470"/>
                    <a:pt x="49877" y="6470"/>
                  </a:cubicBezTo>
                  <a:cubicBezTo>
                    <a:pt x="49210" y="6470"/>
                    <a:pt x="48641" y="6757"/>
                    <a:pt x="48154" y="7396"/>
                  </a:cubicBezTo>
                  <a:cubicBezTo>
                    <a:pt x="47323" y="8480"/>
                    <a:pt x="46312" y="9131"/>
                    <a:pt x="45048" y="9131"/>
                  </a:cubicBezTo>
                  <a:cubicBezTo>
                    <a:pt x="44708" y="9131"/>
                    <a:pt x="44351" y="9084"/>
                    <a:pt x="43974" y="8986"/>
                  </a:cubicBezTo>
                  <a:cubicBezTo>
                    <a:pt x="43520" y="8872"/>
                    <a:pt x="43029" y="8895"/>
                    <a:pt x="42553" y="8890"/>
                  </a:cubicBezTo>
                  <a:cubicBezTo>
                    <a:pt x="42548" y="8890"/>
                    <a:pt x="42543" y="8890"/>
                    <a:pt x="42539" y="8890"/>
                  </a:cubicBezTo>
                  <a:cubicBezTo>
                    <a:pt x="41711" y="8890"/>
                    <a:pt x="41043" y="9257"/>
                    <a:pt x="40614" y="9949"/>
                  </a:cubicBezTo>
                  <a:cubicBezTo>
                    <a:pt x="40202" y="10617"/>
                    <a:pt x="39840" y="11316"/>
                    <a:pt x="39533" y="12039"/>
                  </a:cubicBezTo>
                  <a:cubicBezTo>
                    <a:pt x="39129" y="12988"/>
                    <a:pt x="38492" y="13570"/>
                    <a:pt x="37447" y="13671"/>
                  </a:cubicBezTo>
                  <a:cubicBezTo>
                    <a:pt x="35940" y="13822"/>
                    <a:pt x="35119" y="14761"/>
                    <a:pt x="34610" y="16201"/>
                  </a:cubicBezTo>
                  <a:cubicBezTo>
                    <a:pt x="34261" y="15665"/>
                    <a:pt x="33913" y="15234"/>
                    <a:pt x="33675" y="14748"/>
                  </a:cubicBezTo>
                  <a:cubicBezTo>
                    <a:pt x="33281" y="13941"/>
                    <a:pt x="33803" y="12502"/>
                    <a:pt x="34615" y="12075"/>
                  </a:cubicBezTo>
                  <a:cubicBezTo>
                    <a:pt x="35000" y="11874"/>
                    <a:pt x="35421" y="11732"/>
                    <a:pt x="35829" y="11567"/>
                  </a:cubicBezTo>
                  <a:cubicBezTo>
                    <a:pt x="36136" y="11443"/>
                    <a:pt x="36453" y="11347"/>
                    <a:pt x="36750" y="11204"/>
                  </a:cubicBezTo>
                  <a:cubicBezTo>
                    <a:pt x="37810" y="10691"/>
                    <a:pt x="38588" y="9977"/>
                    <a:pt x="38900" y="8743"/>
                  </a:cubicBezTo>
                  <a:cubicBezTo>
                    <a:pt x="39275" y="7265"/>
                    <a:pt x="39380" y="7019"/>
                    <a:pt x="40457" y="7019"/>
                  </a:cubicBezTo>
                  <a:cubicBezTo>
                    <a:pt x="40685" y="7019"/>
                    <a:pt x="40956" y="7030"/>
                    <a:pt x="41283" y="7043"/>
                  </a:cubicBezTo>
                  <a:cubicBezTo>
                    <a:pt x="41544" y="7054"/>
                    <a:pt x="41805" y="7064"/>
                    <a:pt x="42065" y="7064"/>
                  </a:cubicBezTo>
                  <a:cubicBezTo>
                    <a:pt x="42858" y="7064"/>
                    <a:pt x="43638" y="6972"/>
                    <a:pt x="44331" y="6544"/>
                  </a:cubicBezTo>
                  <a:cubicBezTo>
                    <a:pt x="45038" y="6104"/>
                    <a:pt x="45757" y="5595"/>
                    <a:pt x="46275" y="4958"/>
                  </a:cubicBezTo>
                  <a:cubicBezTo>
                    <a:pt x="46912" y="4170"/>
                    <a:pt x="47658" y="3919"/>
                    <a:pt x="48485" y="3919"/>
                  </a:cubicBezTo>
                  <a:cubicBezTo>
                    <a:pt x="48777" y="3919"/>
                    <a:pt x="49080" y="3950"/>
                    <a:pt x="49392" y="4000"/>
                  </a:cubicBezTo>
                  <a:cubicBezTo>
                    <a:pt x="50203" y="4133"/>
                    <a:pt x="51010" y="4316"/>
                    <a:pt x="51826" y="4440"/>
                  </a:cubicBezTo>
                  <a:cubicBezTo>
                    <a:pt x="52159" y="4489"/>
                    <a:pt x="52493" y="4517"/>
                    <a:pt x="52824" y="4517"/>
                  </a:cubicBezTo>
                  <a:cubicBezTo>
                    <a:pt x="53518" y="4517"/>
                    <a:pt x="54201" y="4394"/>
                    <a:pt x="54837" y="4087"/>
                  </a:cubicBezTo>
                  <a:cubicBezTo>
                    <a:pt x="55446" y="3793"/>
                    <a:pt x="55960" y="3317"/>
                    <a:pt x="56570" y="2886"/>
                  </a:cubicBezTo>
                  <a:close/>
                  <a:moveTo>
                    <a:pt x="56757" y="6058"/>
                  </a:moveTo>
                  <a:lnTo>
                    <a:pt x="56757" y="6058"/>
                  </a:lnTo>
                  <a:cubicBezTo>
                    <a:pt x="56923" y="7529"/>
                    <a:pt x="56368" y="8501"/>
                    <a:pt x="54924" y="9165"/>
                  </a:cubicBezTo>
                  <a:cubicBezTo>
                    <a:pt x="52720" y="10179"/>
                    <a:pt x="50409" y="10820"/>
                    <a:pt x="48002" y="11233"/>
                  </a:cubicBezTo>
                  <a:cubicBezTo>
                    <a:pt x="45867" y="11599"/>
                    <a:pt x="43759" y="12181"/>
                    <a:pt x="41664" y="12764"/>
                  </a:cubicBezTo>
                  <a:cubicBezTo>
                    <a:pt x="41077" y="12924"/>
                    <a:pt x="40513" y="13341"/>
                    <a:pt x="40064" y="13772"/>
                  </a:cubicBezTo>
                  <a:cubicBezTo>
                    <a:pt x="39733" y="14088"/>
                    <a:pt x="39550" y="14597"/>
                    <a:pt x="39413" y="15051"/>
                  </a:cubicBezTo>
                  <a:cubicBezTo>
                    <a:pt x="38982" y="16454"/>
                    <a:pt x="39119" y="17887"/>
                    <a:pt x="39180" y="19327"/>
                  </a:cubicBezTo>
                  <a:cubicBezTo>
                    <a:pt x="39211" y="20080"/>
                    <a:pt x="39106" y="20840"/>
                    <a:pt x="39056" y="21738"/>
                  </a:cubicBezTo>
                  <a:cubicBezTo>
                    <a:pt x="38685" y="21545"/>
                    <a:pt x="38456" y="21472"/>
                    <a:pt x="38281" y="21334"/>
                  </a:cubicBezTo>
                  <a:cubicBezTo>
                    <a:pt x="37648" y="20840"/>
                    <a:pt x="36971" y="20377"/>
                    <a:pt x="36434" y="19790"/>
                  </a:cubicBezTo>
                  <a:cubicBezTo>
                    <a:pt x="36039" y="19359"/>
                    <a:pt x="35797" y="18777"/>
                    <a:pt x="35559" y="18232"/>
                  </a:cubicBezTo>
                  <a:cubicBezTo>
                    <a:pt x="35054" y="17077"/>
                    <a:pt x="35219" y="16023"/>
                    <a:pt x="36095" y="15078"/>
                  </a:cubicBezTo>
                  <a:cubicBezTo>
                    <a:pt x="36516" y="14620"/>
                    <a:pt x="37044" y="14477"/>
                    <a:pt x="37612" y="14409"/>
                  </a:cubicBezTo>
                  <a:cubicBezTo>
                    <a:pt x="38323" y="14331"/>
                    <a:pt x="38904" y="14098"/>
                    <a:pt x="39373" y="13694"/>
                  </a:cubicBezTo>
                  <a:cubicBezTo>
                    <a:pt x="39729" y="13382"/>
                    <a:pt x="40019" y="12974"/>
                    <a:pt x="40234" y="12452"/>
                  </a:cubicBezTo>
                  <a:cubicBezTo>
                    <a:pt x="40518" y="11782"/>
                    <a:pt x="40857" y="11127"/>
                    <a:pt x="41220" y="10495"/>
                  </a:cubicBezTo>
                  <a:cubicBezTo>
                    <a:pt x="41532" y="9948"/>
                    <a:pt x="42040" y="9673"/>
                    <a:pt x="42661" y="9673"/>
                  </a:cubicBezTo>
                  <a:cubicBezTo>
                    <a:pt x="42686" y="9673"/>
                    <a:pt x="42711" y="9673"/>
                    <a:pt x="42737" y="9674"/>
                  </a:cubicBezTo>
                  <a:cubicBezTo>
                    <a:pt x="43227" y="9693"/>
                    <a:pt x="43731" y="9711"/>
                    <a:pt x="44207" y="9821"/>
                  </a:cubicBezTo>
                  <a:cubicBezTo>
                    <a:pt x="44544" y="9898"/>
                    <a:pt x="44868" y="9935"/>
                    <a:pt x="45180" y="9935"/>
                  </a:cubicBezTo>
                  <a:cubicBezTo>
                    <a:pt x="46298" y="9935"/>
                    <a:pt x="47263" y="9458"/>
                    <a:pt x="48126" y="8633"/>
                  </a:cubicBezTo>
                  <a:cubicBezTo>
                    <a:pt x="48404" y="8368"/>
                    <a:pt x="48660" y="8084"/>
                    <a:pt x="48896" y="7781"/>
                  </a:cubicBezTo>
                  <a:cubicBezTo>
                    <a:pt x="49153" y="7450"/>
                    <a:pt x="49458" y="7276"/>
                    <a:pt x="49824" y="7276"/>
                  </a:cubicBezTo>
                  <a:cubicBezTo>
                    <a:pt x="49929" y="7276"/>
                    <a:pt x="50038" y="7290"/>
                    <a:pt x="50152" y="7318"/>
                  </a:cubicBezTo>
                  <a:cubicBezTo>
                    <a:pt x="50593" y="7428"/>
                    <a:pt x="51050" y="7516"/>
                    <a:pt x="51464" y="7699"/>
                  </a:cubicBezTo>
                  <a:cubicBezTo>
                    <a:pt x="52038" y="7947"/>
                    <a:pt x="52592" y="8057"/>
                    <a:pt x="53117" y="8057"/>
                  </a:cubicBezTo>
                  <a:cubicBezTo>
                    <a:pt x="54460" y="8057"/>
                    <a:pt x="55618" y="7341"/>
                    <a:pt x="56464" y="6406"/>
                  </a:cubicBezTo>
                  <a:cubicBezTo>
                    <a:pt x="56555" y="6305"/>
                    <a:pt x="56639" y="6195"/>
                    <a:pt x="56757" y="6058"/>
                  </a:cubicBezTo>
                  <a:close/>
                  <a:moveTo>
                    <a:pt x="54599" y="10366"/>
                  </a:moveTo>
                  <a:cubicBezTo>
                    <a:pt x="54685" y="10751"/>
                    <a:pt x="54767" y="11104"/>
                    <a:pt x="54845" y="11456"/>
                  </a:cubicBezTo>
                  <a:cubicBezTo>
                    <a:pt x="55497" y="14496"/>
                    <a:pt x="56170" y="17526"/>
                    <a:pt x="56285" y="20657"/>
                  </a:cubicBezTo>
                  <a:cubicBezTo>
                    <a:pt x="56304" y="21288"/>
                    <a:pt x="56185" y="21830"/>
                    <a:pt x="55970" y="22394"/>
                  </a:cubicBezTo>
                  <a:cubicBezTo>
                    <a:pt x="54998" y="24900"/>
                    <a:pt x="53082" y="26330"/>
                    <a:pt x="50547" y="26890"/>
                  </a:cubicBezTo>
                  <a:cubicBezTo>
                    <a:pt x="49076" y="27210"/>
                    <a:pt x="47541" y="27265"/>
                    <a:pt x="46032" y="27370"/>
                  </a:cubicBezTo>
                  <a:cubicBezTo>
                    <a:pt x="46015" y="27372"/>
                    <a:pt x="45997" y="27372"/>
                    <a:pt x="45979" y="27372"/>
                  </a:cubicBezTo>
                  <a:cubicBezTo>
                    <a:pt x="45633" y="27372"/>
                    <a:pt x="45271" y="27129"/>
                    <a:pt x="44823" y="26976"/>
                  </a:cubicBezTo>
                  <a:lnTo>
                    <a:pt x="44823" y="26976"/>
                  </a:lnTo>
                  <a:cubicBezTo>
                    <a:pt x="45074" y="27980"/>
                    <a:pt x="45322" y="28975"/>
                    <a:pt x="45574" y="29993"/>
                  </a:cubicBezTo>
                  <a:cubicBezTo>
                    <a:pt x="44782" y="30595"/>
                    <a:pt x="43935" y="30820"/>
                    <a:pt x="43059" y="30820"/>
                  </a:cubicBezTo>
                  <a:cubicBezTo>
                    <a:pt x="42543" y="30820"/>
                    <a:pt x="42016" y="30741"/>
                    <a:pt x="41485" y="30616"/>
                  </a:cubicBezTo>
                  <a:cubicBezTo>
                    <a:pt x="40656" y="30424"/>
                    <a:pt x="39886" y="30079"/>
                    <a:pt x="39345" y="29370"/>
                  </a:cubicBezTo>
                  <a:cubicBezTo>
                    <a:pt x="39303" y="29309"/>
                    <a:pt x="39244" y="29250"/>
                    <a:pt x="39181" y="29223"/>
                  </a:cubicBezTo>
                  <a:cubicBezTo>
                    <a:pt x="38442" y="28929"/>
                    <a:pt x="38396" y="28384"/>
                    <a:pt x="38525" y="27683"/>
                  </a:cubicBezTo>
                  <a:cubicBezTo>
                    <a:pt x="38649" y="27005"/>
                    <a:pt x="38667" y="26299"/>
                    <a:pt x="38644" y="25607"/>
                  </a:cubicBezTo>
                  <a:cubicBezTo>
                    <a:pt x="38634" y="25386"/>
                    <a:pt x="38401" y="25052"/>
                    <a:pt x="38195" y="24974"/>
                  </a:cubicBezTo>
                  <a:cubicBezTo>
                    <a:pt x="36733" y="24433"/>
                    <a:pt x="35664" y="23530"/>
                    <a:pt x="35247" y="21976"/>
                  </a:cubicBezTo>
                  <a:cubicBezTo>
                    <a:pt x="35210" y="21833"/>
                    <a:pt x="35124" y="21673"/>
                    <a:pt x="35155" y="21549"/>
                  </a:cubicBezTo>
                  <a:cubicBezTo>
                    <a:pt x="35247" y="21210"/>
                    <a:pt x="35311" y="20779"/>
                    <a:pt x="35550" y="20596"/>
                  </a:cubicBezTo>
                  <a:cubicBezTo>
                    <a:pt x="35578" y="20575"/>
                    <a:pt x="35617" y="20566"/>
                    <a:pt x="35665" y="20566"/>
                  </a:cubicBezTo>
                  <a:cubicBezTo>
                    <a:pt x="35871" y="20566"/>
                    <a:pt x="36228" y="20734"/>
                    <a:pt x="36444" y="20872"/>
                  </a:cubicBezTo>
                  <a:cubicBezTo>
                    <a:pt x="37118" y="21303"/>
                    <a:pt x="37717" y="21852"/>
                    <a:pt x="38414" y="22237"/>
                  </a:cubicBezTo>
                  <a:cubicBezTo>
                    <a:pt x="38685" y="22390"/>
                    <a:pt x="38922" y="22466"/>
                    <a:pt x="39126" y="22466"/>
                  </a:cubicBezTo>
                  <a:cubicBezTo>
                    <a:pt x="39540" y="22466"/>
                    <a:pt x="39814" y="22151"/>
                    <a:pt x="39936" y="21526"/>
                  </a:cubicBezTo>
                  <a:cubicBezTo>
                    <a:pt x="40079" y="20779"/>
                    <a:pt x="40073" y="20001"/>
                    <a:pt x="40106" y="19235"/>
                  </a:cubicBezTo>
                  <a:cubicBezTo>
                    <a:pt x="40161" y="17947"/>
                    <a:pt x="40193" y="16654"/>
                    <a:pt x="40239" y="15362"/>
                  </a:cubicBezTo>
                  <a:cubicBezTo>
                    <a:pt x="40271" y="14491"/>
                    <a:pt x="40931" y="14111"/>
                    <a:pt x="41582" y="13772"/>
                  </a:cubicBezTo>
                  <a:cubicBezTo>
                    <a:pt x="41967" y="13574"/>
                    <a:pt x="42402" y="13459"/>
                    <a:pt x="42829" y="13364"/>
                  </a:cubicBezTo>
                  <a:cubicBezTo>
                    <a:pt x="45147" y="12855"/>
                    <a:pt x="47486" y="12405"/>
                    <a:pt x="49796" y="11846"/>
                  </a:cubicBezTo>
                  <a:cubicBezTo>
                    <a:pt x="51230" y="11498"/>
                    <a:pt x="52628" y="10989"/>
                    <a:pt x="54045" y="10554"/>
                  </a:cubicBezTo>
                  <a:cubicBezTo>
                    <a:pt x="54214" y="10503"/>
                    <a:pt x="54384" y="10440"/>
                    <a:pt x="54599" y="10366"/>
                  </a:cubicBezTo>
                  <a:close/>
                  <a:moveTo>
                    <a:pt x="46546" y="29449"/>
                  </a:moveTo>
                  <a:lnTo>
                    <a:pt x="46546" y="29449"/>
                  </a:lnTo>
                  <a:cubicBezTo>
                    <a:pt x="48833" y="29943"/>
                    <a:pt x="50566" y="31199"/>
                    <a:pt x="51931" y="33152"/>
                  </a:cubicBezTo>
                  <a:cubicBezTo>
                    <a:pt x="50877" y="33430"/>
                    <a:pt x="49882" y="33705"/>
                    <a:pt x="48883" y="33945"/>
                  </a:cubicBezTo>
                  <a:cubicBezTo>
                    <a:pt x="48877" y="33946"/>
                    <a:pt x="48871" y="33947"/>
                    <a:pt x="48865" y="33947"/>
                  </a:cubicBezTo>
                  <a:cubicBezTo>
                    <a:pt x="48772" y="33947"/>
                    <a:pt x="48608" y="33799"/>
                    <a:pt x="48549" y="33688"/>
                  </a:cubicBezTo>
                  <a:cubicBezTo>
                    <a:pt x="47966" y="32611"/>
                    <a:pt x="47389" y="31534"/>
                    <a:pt x="46843" y="30438"/>
                  </a:cubicBezTo>
                  <a:cubicBezTo>
                    <a:pt x="46702" y="30154"/>
                    <a:pt x="46655" y="29824"/>
                    <a:pt x="46546" y="29449"/>
                  </a:cubicBezTo>
                  <a:close/>
                  <a:moveTo>
                    <a:pt x="37450" y="29374"/>
                  </a:moveTo>
                  <a:cubicBezTo>
                    <a:pt x="37484" y="29374"/>
                    <a:pt x="37517" y="29377"/>
                    <a:pt x="37549" y="29383"/>
                  </a:cubicBezTo>
                  <a:cubicBezTo>
                    <a:pt x="38212" y="29517"/>
                    <a:pt x="38937" y="29750"/>
                    <a:pt x="39079" y="30611"/>
                  </a:cubicBezTo>
                  <a:cubicBezTo>
                    <a:pt x="39129" y="30937"/>
                    <a:pt x="39194" y="31263"/>
                    <a:pt x="39198" y="31589"/>
                  </a:cubicBezTo>
                  <a:cubicBezTo>
                    <a:pt x="39212" y="32944"/>
                    <a:pt x="39203" y="34297"/>
                    <a:pt x="39203" y="35668"/>
                  </a:cubicBezTo>
                  <a:cubicBezTo>
                    <a:pt x="37324" y="35874"/>
                    <a:pt x="35605" y="36061"/>
                    <a:pt x="33780" y="36263"/>
                  </a:cubicBezTo>
                  <a:cubicBezTo>
                    <a:pt x="33901" y="35484"/>
                    <a:pt x="33941" y="34691"/>
                    <a:pt x="34161" y="33953"/>
                  </a:cubicBezTo>
                  <a:cubicBezTo>
                    <a:pt x="34615" y="32422"/>
                    <a:pt x="35164" y="30910"/>
                    <a:pt x="36457" y="29851"/>
                  </a:cubicBezTo>
                  <a:cubicBezTo>
                    <a:pt x="36731" y="29626"/>
                    <a:pt x="37135" y="29374"/>
                    <a:pt x="37450" y="29374"/>
                  </a:cubicBezTo>
                  <a:close/>
                  <a:moveTo>
                    <a:pt x="52362" y="33881"/>
                  </a:moveTo>
                  <a:cubicBezTo>
                    <a:pt x="52646" y="34792"/>
                    <a:pt x="52916" y="35654"/>
                    <a:pt x="53223" y="36635"/>
                  </a:cubicBezTo>
                  <a:cubicBezTo>
                    <a:pt x="51784" y="35937"/>
                    <a:pt x="50501" y="35136"/>
                    <a:pt x="48993" y="34866"/>
                  </a:cubicBezTo>
                  <a:cubicBezTo>
                    <a:pt x="49016" y="34807"/>
                    <a:pt x="49039" y="34746"/>
                    <a:pt x="49062" y="34687"/>
                  </a:cubicBezTo>
                  <a:cubicBezTo>
                    <a:pt x="50143" y="34422"/>
                    <a:pt x="51220" y="34161"/>
                    <a:pt x="52362" y="33881"/>
                  </a:cubicBezTo>
                  <a:close/>
                  <a:moveTo>
                    <a:pt x="46133" y="30718"/>
                  </a:moveTo>
                  <a:cubicBezTo>
                    <a:pt x="46771" y="32033"/>
                    <a:pt x="47329" y="33371"/>
                    <a:pt x="48054" y="34614"/>
                  </a:cubicBezTo>
                  <a:cubicBezTo>
                    <a:pt x="48746" y="35796"/>
                    <a:pt x="48530" y="37010"/>
                    <a:pt x="48462" y="38234"/>
                  </a:cubicBezTo>
                  <a:cubicBezTo>
                    <a:pt x="48452" y="38394"/>
                    <a:pt x="48315" y="38560"/>
                    <a:pt x="48205" y="38697"/>
                  </a:cubicBezTo>
                  <a:cubicBezTo>
                    <a:pt x="47856" y="39141"/>
                    <a:pt x="47503" y="39585"/>
                    <a:pt x="47128" y="40012"/>
                  </a:cubicBezTo>
                  <a:cubicBezTo>
                    <a:pt x="47022" y="40127"/>
                    <a:pt x="46839" y="40231"/>
                    <a:pt x="46693" y="40237"/>
                  </a:cubicBezTo>
                  <a:cubicBezTo>
                    <a:pt x="46586" y="40241"/>
                    <a:pt x="46480" y="40243"/>
                    <a:pt x="46375" y="40243"/>
                  </a:cubicBezTo>
                  <a:cubicBezTo>
                    <a:pt x="44494" y="40243"/>
                    <a:pt x="42799" y="39622"/>
                    <a:pt x="41361" y="38403"/>
                  </a:cubicBezTo>
                  <a:cubicBezTo>
                    <a:pt x="40582" y="37743"/>
                    <a:pt x="39977" y="36877"/>
                    <a:pt x="39968" y="35759"/>
                  </a:cubicBezTo>
                  <a:cubicBezTo>
                    <a:pt x="39959" y="34168"/>
                    <a:pt x="39968" y="32578"/>
                    <a:pt x="39968" y="30918"/>
                  </a:cubicBezTo>
                  <a:cubicBezTo>
                    <a:pt x="41029" y="31393"/>
                    <a:pt x="42058" y="31672"/>
                    <a:pt x="43072" y="31672"/>
                  </a:cubicBezTo>
                  <a:cubicBezTo>
                    <a:pt x="44103" y="31672"/>
                    <a:pt x="45118" y="31383"/>
                    <a:pt x="46133" y="30718"/>
                  </a:cubicBezTo>
                  <a:close/>
                  <a:moveTo>
                    <a:pt x="60979" y="36192"/>
                  </a:moveTo>
                  <a:cubicBezTo>
                    <a:pt x="61043" y="36192"/>
                    <a:pt x="61116" y="36209"/>
                    <a:pt x="61199" y="36245"/>
                  </a:cubicBezTo>
                  <a:cubicBezTo>
                    <a:pt x="61263" y="36272"/>
                    <a:pt x="61342" y="36276"/>
                    <a:pt x="61410" y="36291"/>
                  </a:cubicBezTo>
                  <a:cubicBezTo>
                    <a:pt x="62785" y="36616"/>
                    <a:pt x="63234" y="37184"/>
                    <a:pt x="63239" y="38784"/>
                  </a:cubicBezTo>
                  <a:cubicBezTo>
                    <a:pt x="63271" y="39623"/>
                    <a:pt x="62968" y="40502"/>
                    <a:pt x="62098" y="41126"/>
                  </a:cubicBezTo>
                  <a:cubicBezTo>
                    <a:pt x="61851" y="41302"/>
                    <a:pt x="61598" y="41389"/>
                    <a:pt x="61358" y="41389"/>
                  </a:cubicBezTo>
                  <a:cubicBezTo>
                    <a:pt x="61008" y="41389"/>
                    <a:pt x="60684" y="41204"/>
                    <a:pt x="60442" y="40837"/>
                  </a:cubicBezTo>
                  <a:cubicBezTo>
                    <a:pt x="60292" y="40618"/>
                    <a:pt x="60145" y="40356"/>
                    <a:pt x="60118" y="40100"/>
                  </a:cubicBezTo>
                  <a:cubicBezTo>
                    <a:pt x="59971" y="38866"/>
                    <a:pt x="60067" y="37661"/>
                    <a:pt x="60599" y="36515"/>
                  </a:cubicBezTo>
                  <a:cubicBezTo>
                    <a:pt x="60695" y="36310"/>
                    <a:pt x="60808" y="36192"/>
                    <a:pt x="60979" y="36192"/>
                  </a:cubicBezTo>
                  <a:close/>
                  <a:moveTo>
                    <a:pt x="8029" y="40135"/>
                  </a:moveTo>
                  <a:cubicBezTo>
                    <a:pt x="8237" y="40135"/>
                    <a:pt x="8399" y="40232"/>
                    <a:pt x="8566" y="40485"/>
                  </a:cubicBezTo>
                  <a:cubicBezTo>
                    <a:pt x="9181" y="41406"/>
                    <a:pt x="9868" y="42281"/>
                    <a:pt x="10432" y="43258"/>
                  </a:cubicBezTo>
                  <a:cubicBezTo>
                    <a:pt x="8049" y="42662"/>
                    <a:pt x="5665" y="42061"/>
                    <a:pt x="3181" y="41438"/>
                  </a:cubicBezTo>
                  <a:cubicBezTo>
                    <a:pt x="3593" y="41310"/>
                    <a:pt x="3945" y="41181"/>
                    <a:pt x="4308" y="41085"/>
                  </a:cubicBezTo>
                  <a:cubicBezTo>
                    <a:pt x="5454" y="40778"/>
                    <a:pt x="6609" y="40485"/>
                    <a:pt x="7755" y="40178"/>
                  </a:cubicBezTo>
                  <a:cubicBezTo>
                    <a:pt x="7855" y="40150"/>
                    <a:pt x="7946" y="40135"/>
                    <a:pt x="8029" y="40135"/>
                  </a:cubicBezTo>
                  <a:close/>
                  <a:moveTo>
                    <a:pt x="38900" y="36603"/>
                  </a:moveTo>
                  <a:cubicBezTo>
                    <a:pt x="39043" y="36603"/>
                    <a:pt x="39265" y="36749"/>
                    <a:pt x="39318" y="36877"/>
                  </a:cubicBezTo>
                  <a:cubicBezTo>
                    <a:pt x="40000" y="38619"/>
                    <a:pt x="41352" y="39664"/>
                    <a:pt x="42998" y="40366"/>
                  </a:cubicBezTo>
                  <a:cubicBezTo>
                    <a:pt x="44049" y="40817"/>
                    <a:pt x="45154" y="41066"/>
                    <a:pt x="46304" y="41066"/>
                  </a:cubicBezTo>
                  <a:cubicBezTo>
                    <a:pt x="46452" y="41066"/>
                    <a:pt x="46602" y="41061"/>
                    <a:pt x="46752" y="41053"/>
                  </a:cubicBezTo>
                  <a:cubicBezTo>
                    <a:pt x="47192" y="41026"/>
                    <a:pt x="47480" y="40847"/>
                    <a:pt x="47741" y="40485"/>
                  </a:cubicBezTo>
                  <a:cubicBezTo>
                    <a:pt x="48319" y="39683"/>
                    <a:pt x="48929" y="38903"/>
                    <a:pt x="49937" y="38509"/>
                  </a:cubicBezTo>
                  <a:lnTo>
                    <a:pt x="49937" y="38509"/>
                  </a:lnTo>
                  <a:cubicBezTo>
                    <a:pt x="49800" y="38844"/>
                    <a:pt x="49630" y="39170"/>
                    <a:pt x="49539" y="39513"/>
                  </a:cubicBezTo>
                  <a:cubicBezTo>
                    <a:pt x="49484" y="39719"/>
                    <a:pt x="49460" y="40054"/>
                    <a:pt x="49580" y="40159"/>
                  </a:cubicBezTo>
                  <a:cubicBezTo>
                    <a:pt x="49682" y="40251"/>
                    <a:pt x="49867" y="40290"/>
                    <a:pt x="50045" y="40290"/>
                  </a:cubicBezTo>
                  <a:cubicBezTo>
                    <a:pt x="50123" y="40290"/>
                    <a:pt x="50200" y="40283"/>
                    <a:pt x="50267" y="40269"/>
                  </a:cubicBezTo>
                  <a:cubicBezTo>
                    <a:pt x="50730" y="40168"/>
                    <a:pt x="51174" y="39898"/>
                    <a:pt x="51633" y="39879"/>
                  </a:cubicBezTo>
                  <a:cubicBezTo>
                    <a:pt x="51691" y="39878"/>
                    <a:pt x="51750" y="39877"/>
                    <a:pt x="51810" y="39877"/>
                  </a:cubicBezTo>
                  <a:cubicBezTo>
                    <a:pt x="52323" y="39877"/>
                    <a:pt x="52864" y="39947"/>
                    <a:pt x="53324" y="40136"/>
                  </a:cubicBezTo>
                  <a:cubicBezTo>
                    <a:pt x="54022" y="40426"/>
                    <a:pt x="54104" y="40920"/>
                    <a:pt x="53715" y="41571"/>
                  </a:cubicBezTo>
                  <a:cubicBezTo>
                    <a:pt x="53014" y="42735"/>
                    <a:pt x="52036" y="43496"/>
                    <a:pt x="50652" y="43661"/>
                  </a:cubicBezTo>
                  <a:cubicBezTo>
                    <a:pt x="50254" y="43706"/>
                    <a:pt x="49850" y="43743"/>
                    <a:pt x="49451" y="43766"/>
                  </a:cubicBezTo>
                  <a:cubicBezTo>
                    <a:pt x="48939" y="43792"/>
                    <a:pt x="48430" y="43805"/>
                    <a:pt x="47922" y="43805"/>
                  </a:cubicBezTo>
                  <a:cubicBezTo>
                    <a:pt x="44337" y="43805"/>
                    <a:pt x="40852" y="43170"/>
                    <a:pt x="37452" y="41942"/>
                  </a:cubicBezTo>
                  <a:cubicBezTo>
                    <a:pt x="36434" y="41575"/>
                    <a:pt x="35485" y="41140"/>
                    <a:pt x="34762" y="40315"/>
                  </a:cubicBezTo>
                  <a:cubicBezTo>
                    <a:pt x="33954" y="39399"/>
                    <a:pt x="33904" y="38267"/>
                    <a:pt x="33813" y="37039"/>
                  </a:cubicBezTo>
                  <a:cubicBezTo>
                    <a:pt x="35545" y="36887"/>
                    <a:pt x="37214" y="36732"/>
                    <a:pt x="38887" y="36603"/>
                  </a:cubicBezTo>
                  <a:cubicBezTo>
                    <a:pt x="38891" y="36603"/>
                    <a:pt x="38896" y="36603"/>
                    <a:pt x="38900" y="36603"/>
                  </a:cubicBezTo>
                  <a:close/>
                  <a:moveTo>
                    <a:pt x="11279" y="39735"/>
                  </a:moveTo>
                  <a:cubicBezTo>
                    <a:pt x="12682" y="39735"/>
                    <a:pt x="14041" y="39970"/>
                    <a:pt x="15336" y="40287"/>
                  </a:cubicBezTo>
                  <a:cubicBezTo>
                    <a:pt x="15895" y="41735"/>
                    <a:pt x="16423" y="43088"/>
                    <a:pt x="16977" y="44518"/>
                  </a:cubicBezTo>
                  <a:cubicBezTo>
                    <a:pt x="16312" y="44404"/>
                    <a:pt x="15676" y="44303"/>
                    <a:pt x="15043" y="44191"/>
                  </a:cubicBezTo>
                  <a:cubicBezTo>
                    <a:pt x="14034" y="44022"/>
                    <a:pt x="13026" y="43852"/>
                    <a:pt x="12018" y="43660"/>
                  </a:cubicBezTo>
                  <a:cubicBezTo>
                    <a:pt x="11844" y="43623"/>
                    <a:pt x="11632" y="43518"/>
                    <a:pt x="11532" y="43376"/>
                  </a:cubicBezTo>
                  <a:cubicBezTo>
                    <a:pt x="10743" y="42303"/>
                    <a:pt x="9978" y="41213"/>
                    <a:pt x="9208" y="40126"/>
                  </a:cubicBezTo>
                  <a:cubicBezTo>
                    <a:pt x="9176" y="40086"/>
                    <a:pt x="9162" y="40031"/>
                    <a:pt x="9126" y="39934"/>
                  </a:cubicBezTo>
                  <a:cubicBezTo>
                    <a:pt x="9853" y="39794"/>
                    <a:pt x="10571" y="39735"/>
                    <a:pt x="11279" y="39735"/>
                  </a:cubicBezTo>
                  <a:close/>
                  <a:moveTo>
                    <a:pt x="60095" y="34348"/>
                  </a:moveTo>
                  <a:lnTo>
                    <a:pt x="60095" y="34348"/>
                  </a:lnTo>
                  <a:cubicBezTo>
                    <a:pt x="60255" y="35095"/>
                    <a:pt x="60200" y="35764"/>
                    <a:pt x="59819" y="36456"/>
                  </a:cubicBezTo>
                  <a:cubicBezTo>
                    <a:pt x="59173" y="37624"/>
                    <a:pt x="59140" y="38945"/>
                    <a:pt x="59251" y="40256"/>
                  </a:cubicBezTo>
                  <a:cubicBezTo>
                    <a:pt x="59274" y="40485"/>
                    <a:pt x="59352" y="40733"/>
                    <a:pt x="59481" y="40925"/>
                  </a:cubicBezTo>
                  <a:cubicBezTo>
                    <a:pt x="60190" y="41997"/>
                    <a:pt x="59723" y="43097"/>
                    <a:pt x="59457" y="44124"/>
                  </a:cubicBezTo>
                  <a:cubicBezTo>
                    <a:pt x="59269" y="44867"/>
                    <a:pt x="58688" y="45514"/>
                    <a:pt x="58147" y="46178"/>
                  </a:cubicBezTo>
                  <a:cubicBezTo>
                    <a:pt x="58137" y="46008"/>
                    <a:pt x="58109" y="45843"/>
                    <a:pt x="58124" y="45678"/>
                  </a:cubicBezTo>
                  <a:cubicBezTo>
                    <a:pt x="58261" y="43836"/>
                    <a:pt x="58467" y="41997"/>
                    <a:pt x="58522" y="40155"/>
                  </a:cubicBezTo>
                  <a:cubicBezTo>
                    <a:pt x="58591" y="38078"/>
                    <a:pt x="59842" y="36360"/>
                    <a:pt x="60095" y="34348"/>
                  </a:cubicBezTo>
                  <a:close/>
                  <a:moveTo>
                    <a:pt x="16179" y="40541"/>
                  </a:moveTo>
                  <a:lnTo>
                    <a:pt x="16179" y="40541"/>
                  </a:lnTo>
                  <a:cubicBezTo>
                    <a:pt x="16445" y="40604"/>
                    <a:pt x="16651" y="40636"/>
                    <a:pt x="16840" y="40705"/>
                  </a:cubicBezTo>
                  <a:cubicBezTo>
                    <a:pt x="17803" y="41053"/>
                    <a:pt x="18774" y="41393"/>
                    <a:pt x="19719" y="41778"/>
                  </a:cubicBezTo>
                  <a:cubicBezTo>
                    <a:pt x="19929" y="41865"/>
                    <a:pt x="20126" y="42112"/>
                    <a:pt x="20213" y="42332"/>
                  </a:cubicBezTo>
                  <a:cubicBezTo>
                    <a:pt x="20447" y="42904"/>
                    <a:pt x="20604" y="43510"/>
                    <a:pt x="20823" y="44087"/>
                  </a:cubicBezTo>
                  <a:cubicBezTo>
                    <a:pt x="20927" y="44361"/>
                    <a:pt x="21079" y="44613"/>
                    <a:pt x="21272" y="44835"/>
                  </a:cubicBezTo>
                  <a:cubicBezTo>
                    <a:pt x="21373" y="44949"/>
                    <a:pt x="21552" y="44991"/>
                    <a:pt x="21712" y="45050"/>
                  </a:cubicBezTo>
                  <a:lnTo>
                    <a:pt x="21781" y="45077"/>
                  </a:lnTo>
                  <a:cubicBezTo>
                    <a:pt x="21808" y="44894"/>
                    <a:pt x="21899" y="44688"/>
                    <a:pt x="21849" y="44532"/>
                  </a:cubicBezTo>
                  <a:cubicBezTo>
                    <a:pt x="21707" y="44101"/>
                    <a:pt x="21496" y="43693"/>
                    <a:pt x="21322" y="43272"/>
                  </a:cubicBezTo>
                  <a:cubicBezTo>
                    <a:pt x="21212" y="42988"/>
                    <a:pt x="21120" y="42698"/>
                    <a:pt x="20973" y="42273"/>
                  </a:cubicBezTo>
                  <a:lnTo>
                    <a:pt x="20973" y="42273"/>
                  </a:lnTo>
                  <a:cubicBezTo>
                    <a:pt x="23546" y="43386"/>
                    <a:pt x="25672" y="44812"/>
                    <a:pt x="27189" y="46998"/>
                  </a:cubicBezTo>
                  <a:cubicBezTo>
                    <a:pt x="25718" y="46636"/>
                    <a:pt x="24242" y="46283"/>
                    <a:pt x="22774" y="45899"/>
                  </a:cubicBezTo>
                  <a:cubicBezTo>
                    <a:pt x="22495" y="45825"/>
                    <a:pt x="22251" y="45633"/>
                    <a:pt x="21986" y="45499"/>
                  </a:cubicBezTo>
                  <a:cubicBezTo>
                    <a:pt x="21931" y="45470"/>
                    <a:pt x="21866" y="45430"/>
                    <a:pt x="21805" y="45430"/>
                  </a:cubicBezTo>
                  <a:cubicBezTo>
                    <a:pt x="21800" y="45430"/>
                    <a:pt x="21794" y="45431"/>
                    <a:pt x="21788" y="45431"/>
                  </a:cubicBezTo>
                  <a:cubicBezTo>
                    <a:pt x="21775" y="45431"/>
                    <a:pt x="21765" y="45436"/>
                    <a:pt x="21752" y="45436"/>
                  </a:cubicBezTo>
                  <a:cubicBezTo>
                    <a:pt x="21623" y="45452"/>
                    <a:pt x="21495" y="45459"/>
                    <a:pt x="21369" y="45459"/>
                  </a:cubicBezTo>
                  <a:cubicBezTo>
                    <a:pt x="20281" y="45459"/>
                    <a:pt x="19292" y="44927"/>
                    <a:pt x="18231" y="44771"/>
                  </a:cubicBezTo>
                  <a:cubicBezTo>
                    <a:pt x="18117" y="44758"/>
                    <a:pt x="17985" y="44615"/>
                    <a:pt x="17934" y="44501"/>
                  </a:cubicBezTo>
                  <a:cubicBezTo>
                    <a:pt x="17357" y="43217"/>
                    <a:pt x="16794" y="41929"/>
                    <a:pt x="16179" y="40541"/>
                  </a:cubicBezTo>
                  <a:close/>
                  <a:moveTo>
                    <a:pt x="49392" y="35701"/>
                  </a:moveTo>
                  <a:cubicBezTo>
                    <a:pt x="52188" y="37066"/>
                    <a:pt x="54800" y="38349"/>
                    <a:pt x="57422" y="39614"/>
                  </a:cubicBezTo>
                  <a:cubicBezTo>
                    <a:pt x="57743" y="39765"/>
                    <a:pt x="57825" y="39940"/>
                    <a:pt x="57794" y="40283"/>
                  </a:cubicBezTo>
                  <a:cubicBezTo>
                    <a:pt x="57601" y="42584"/>
                    <a:pt x="57436" y="44880"/>
                    <a:pt x="57263" y="47182"/>
                  </a:cubicBezTo>
                  <a:cubicBezTo>
                    <a:pt x="57240" y="47485"/>
                    <a:pt x="57225" y="47786"/>
                    <a:pt x="57202" y="48148"/>
                  </a:cubicBezTo>
                  <a:cubicBezTo>
                    <a:pt x="54406" y="47456"/>
                    <a:pt x="52133" y="45821"/>
                    <a:pt x="49566" y="44753"/>
                  </a:cubicBezTo>
                  <a:cubicBezTo>
                    <a:pt x="50166" y="44642"/>
                    <a:pt x="50734" y="44559"/>
                    <a:pt x="51294" y="44437"/>
                  </a:cubicBezTo>
                  <a:cubicBezTo>
                    <a:pt x="52779" y="44097"/>
                    <a:pt x="53760" y="43112"/>
                    <a:pt x="54475" y="41837"/>
                  </a:cubicBezTo>
                  <a:cubicBezTo>
                    <a:pt x="54988" y="40921"/>
                    <a:pt x="54749" y="40091"/>
                    <a:pt x="53869" y="39509"/>
                  </a:cubicBezTo>
                  <a:cubicBezTo>
                    <a:pt x="53338" y="39159"/>
                    <a:pt x="52769" y="39024"/>
                    <a:pt x="52178" y="39024"/>
                  </a:cubicBezTo>
                  <a:cubicBezTo>
                    <a:pt x="51918" y="39024"/>
                    <a:pt x="51653" y="39050"/>
                    <a:pt x="51385" y="39096"/>
                  </a:cubicBezTo>
                  <a:cubicBezTo>
                    <a:pt x="51119" y="39147"/>
                    <a:pt x="50853" y="39233"/>
                    <a:pt x="50523" y="39321"/>
                  </a:cubicBezTo>
                  <a:cubicBezTo>
                    <a:pt x="50619" y="38982"/>
                    <a:pt x="50743" y="38679"/>
                    <a:pt x="50775" y="38368"/>
                  </a:cubicBezTo>
                  <a:cubicBezTo>
                    <a:pt x="50799" y="38116"/>
                    <a:pt x="50789" y="37735"/>
                    <a:pt x="50638" y="37625"/>
                  </a:cubicBezTo>
                  <a:cubicBezTo>
                    <a:pt x="50547" y="37561"/>
                    <a:pt x="50417" y="37542"/>
                    <a:pt x="50277" y="37542"/>
                  </a:cubicBezTo>
                  <a:cubicBezTo>
                    <a:pt x="50129" y="37542"/>
                    <a:pt x="49968" y="37563"/>
                    <a:pt x="49827" y="37575"/>
                  </a:cubicBezTo>
                  <a:cubicBezTo>
                    <a:pt x="49672" y="37588"/>
                    <a:pt x="49525" y="37695"/>
                    <a:pt x="49208" y="37832"/>
                  </a:cubicBezTo>
                  <a:cubicBezTo>
                    <a:pt x="49272" y="37075"/>
                    <a:pt x="49332" y="36410"/>
                    <a:pt x="49392" y="35701"/>
                  </a:cubicBezTo>
                  <a:close/>
                  <a:moveTo>
                    <a:pt x="1082" y="42134"/>
                  </a:moveTo>
                  <a:cubicBezTo>
                    <a:pt x="4409" y="42336"/>
                    <a:pt x="7480" y="43358"/>
                    <a:pt x="10643" y="44229"/>
                  </a:cubicBezTo>
                  <a:cubicBezTo>
                    <a:pt x="9698" y="45214"/>
                    <a:pt x="8905" y="46255"/>
                    <a:pt x="7695" y="46883"/>
                  </a:cubicBezTo>
                  <a:lnTo>
                    <a:pt x="7695" y="46884"/>
                  </a:lnTo>
                  <a:cubicBezTo>
                    <a:pt x="7045" y="47223"/>
                    <a:pt x="6490" y="47745"/>
                    <a:pt x="5866" y="48203"/>
                  </a:cubicBezTo>
                  <a:cubicBezTo>
                    <a:pt x="4226" y="47089"/>
                    <a:pt x="1475" y="43643"/>
                    <a:pt x="1082" y="42134"/>
                  </a:cubicBezTo>
                  <a:close/>
                  <a:moveTo>
                    <a:pt x="11809" y="44486"/>
                  </a:moveTo>
                  <a:cubicBezTo>
                    <a:pt x="11875" y="44486"/>
                    <a:pt x="11946" y="44495"/>
                    <a:pt x="12026" y="44509"/>
                  </a:cubicBezTo>
                  <a:cubicBezTo>
                    <a:pt x="13589" y="44793"/>
                    <a:pt x="15161" y="45044"/>
                    <a:pt x="16889" y="45338"/>
                  </a:cubicBezTo>
                  <a:cubicBezTo>
                    <a:pt x="15418" y="46883"/>
                    <a:pt x="14061" y="48308"/>
                    <a:pt x="12705" y="49743"/>
                  </a:cubicBezTo>
                  <a:cubicBezTo>
                    <a:pt x="12521" y="49940"/>
                    <a:pt x="12320" y="50141"/>
                    <a:pt x="12204" y="50380"/>
                  </a:cubicBezTo>
                  <a:cubicBezTo>
                    <a:pt x="12141" y="50504"/>
                    <a:pt x="12186" y="50770"/>
                    <a:pt x="12287" y="50856"/>
                  </a:cubicBezTo>
                  <a:cubicBezTo>
                    <a:pt x="12302" y="50869"/>
                    <a:pt x="12322" y="50877"/>
                    <a:pt x="12342" y="50879"/>
                  </a:cubicBezTo>
                  <a:cubicBezTo>
                    <a:pt x="12364" y="50886"/>
                    <a:pt x="12391" y="50890"/>
                    <a:pt x="12421" y="50890"/>
                  </a:cubicBezTo>
                  <a:cubicBezTo>
                    <a:pt x="12530" y="50890"/>
                    <a:pt x="12676" y="50846"/>
                    <a:pt x="12759" y="50793"/>
                  </a:cubicBezTo>
                  <a:cubicBezTo>
                    <a:pt x="13900" y="49985"/>
                    <a:pt x="14909" y="49047"/>
                    <a:pt x="15734" y="47896"/>
                  </a:cubicBezTo>
                  <a:cubicBezTo>
                    <a:pt x="16298" y="47112"/>
                    <a:pt x="16985" y="46415"/>
                    <a:pt x="17632" y="45691"/>
                  </a:cubicBezTo>
                  <a:cubicBezTo>
                    <a:pt x="17691" y="45624"/>
                    <a:pt x="17815" y="45567"/>
                    <a:pt x="17906" y="45567"/>
                  </a:cubicBezTo>
                  <a:cubicBezTo>
                    <a:pt x="17921" y="45567"/>
                    <a:pt x="17935" y="45569"/>
                    <a:pt x="17947" y="45572"/>
                  </a:cubicBezTo>
                  <a:cubicBezTo>
                    <a:pt x="18965" y="45797"/>
                    <a:pt x="19979" y="46043"/>
                    <a:pt x="21134" y="46319"/>
                  </a:cubicBezTo>
                  <a:cubicBezTo>
                    <a:pt x="20318" y="47315"/>
                    <a:pt x="19566" y="48226"/>
                    <a:pt x="18818" y="49138"/>
                  </a:cubicBezTo>
                  <a:cubicBezTo>
                    <a:pt x="18448" y="49592"/>
                    <a:pt x="18081" y="50050"/>
                    <a:pt x="17724" y="50513"/>
                  </a:cubicBezTo>
                  <a:cubicBezTo>
                    <a:pt x="17623" y="50641"/>
                    <a:pt x="17513" y="50783"/>
                    <a:pt x="17477" y="50939"/>
                  </a:cubicBezTo>
                  <a:cubicBezTo>
                    <a:pt x="17444" y="51100"/>
                    <a:pt x="17494" y="51279"/>
                    <a:pt x="17509" y="51447"/>
                  </a:cubicBezTo>
                  <a:cubicBezTo>
                    <a:pt x="17692" y="51416"/>
                    <a:pt x="17894" y="51420"/>
                    <a:pt x="18054" y="51342"/>
                  </a:cubicBezTo>
                  <a:cubicBezTo>
                    <a:pt x="18196" y="51279"/>
                    <a:pt x="18297" y="51123"/>
                    <a:pt x="18398" y="50995"/>
                  </a:cubicBezTo>
                  <a:cubicBezTo>
                    <a:pt x="19511" y="49587"/>
                    <a:pt x="20616" y="48171"/>
                    <a:pt x="21739" y="46773"/>
                  </a:cubicBezTo>
                  <a:cubicBezTo>
                    <a:pt x="21810" y="46679"/>
                    <a:pt x="21982" y="46602"/>
                    <a:pt x="22110" y="46602"/>
                  </a:cubicBezTo>
                  <a:cubicBezTo>
                    <a:pt x="22132" y="46602"/>
                    <a:pt x="22152" y="46604"/>
                    <a:pt x="22170" y="46608"/>
                  </a:cubicBezTo>
                  <a:cubicBezTo>
                    <a:pt x="23929" y="47035"/>
                    <a:pt x="25690" y="47475"/>
                    <a:pt x="27441" y="47942"/>
                  </a:cubicBezTo>
                  <a:cubicBezTo>
                    <a:pt x="27716" y="48016"/>
                    <a:pt x="27959" y="48226"/>
                    <a:pt x="28363" y="48460"/>
                  </a:cubicBezTo>
                  <a:cubicBezTo>
                    <a:pt x="27868" y="48855"/>
                    <a:pt x="27528" y="49234"/>
                    <a:pt x="27106" y="49440"/>
                  </a:cubicBezTo>
                  <a:cubicBezTo>
                    <a:pt x="24039" y="50962"/>
                    <a:pt x="20854" y="51778"/>
                    <a:pt x="17503" y="51778"/>
                  </a:cubicBezTo>
                  <a:cubicBezTo>
                    <a:pt x="16670" y="51775"/>
                    <a:pt x="15837" y="51724"/>
                    <a:pt x="15010" y="51622"/>
                  </a:cubicBezTo>
                  <a:cubicBezTo>
                    <a:pt x="14084" y="51512"/>
                    <a:pt x="13172" y="51356"/>
                    <a:pt x="12278" y="51140"/>
                  </a:cubicBezTo>
                  <a:cubicBezTo>
                    <a:pt x="10513" y="50728"/>
                    <a:pt x="8817" y="50101"/>
                    <a:pt x="7208" y="49169"/>
                  </a:cubicBezTo>
                  <a:cubicBezTo>
                    <a:pt x="7067" y="49087"/>
                    <a:pt x="6924" y="49000"/>
                    <a:pt x="6787" y="48908"/>
                  </a:cubicBezTo>
                  <a:cubicBezTo>
                    <a:pt x="6746" y="48881"/>
                    <a:pt x="6718" y="48826"/>
                    <a:pt x="6640" y="48725"/>
                  </a:cubicBezTo>
                  <a:cubicBezTo>
                    <a:pt x="6970" y="48441"/>
                    <a:pt x="7255" y="48056"/>
                    <a:pt x="7635" y="47886"/>
                  </a:cubicBezTo>
                  <a:cubicBezTo>
                    <a:pt x="9184" y="47194"/>
                    <a:pt x="10229" y="45938"/>
                    <a:pt x="11325" y="44733"/>
                  </a:cubicBezTo>
                  <a:cubicBezTo>
                    <a:pt x="11487" y="44551"/>
                    <a:pt x="11627" y="44486"/>
                    <a:pt x="11809" y="44486"/>
                  </a:cubicBezTo>
                  <a:close/>
                  <a:moveTo>
                    <a:pt x="34655" y="41590"/>
                  </a:moveTo>
                  <a:cubicBezTo>
                    <a:pt x="39014" y="44001"/>
                    <a:pt x="43781" y="44551"/>
                    <a:pt x="48603" y="44826"/>
                  </a:cubicBezTo>
                  <a:cubicBezTo>
                    <a:pt x="48722" y="46375"/>
                    <a:pt x="48846" y="47938"/>
                    <a:pt x="48970" y="49547"/>
                  </a:cubicBezTo>
                  <a:cubicBezTo>
                    <a:pt x="46399" y="50376"/>
                    <a:pt x="44001" y="51802"/>
                    <a:pt x="41236" y="52054"/>
                  </a:cubicBezTo>
                  <a:cubicBezTo>
                    <a:pt x="40570" y="52115"/>
                    <a:pt x="39887" y="52174"/>
                    <a:pt x="39213" y="52174"/>
                  </a:cubicBezTo>
                  <a:cubicBezTo>
                    <a:pt x="38714" y="52174"/>
                    <a:pt x="38219" y="52142"/>
                    <a:pt x="37739" y="52054"/>
                  </a:cubicBezTo>
                  <a:cubicBezTo>
                    <a:pt x="36067" y="51743"/>
                    <a:pt x="34443" y="51156"/>
                    <a:pt x="32813" y="50661"/>
                  </a:cubicBezTo>
                  <a:cubicBezTo>
                    <a:pt x="32689" y="50625"/>
                    <a:pt x="32547" y="50318"/>
                    <a:pt x="32579" y="50175"/>
                  </a:cubicBezTo>
                  <a:cubicBezTo>
                    <a:pt x="32776" y="49323"/>
                    <a:pt x="33037" y="48484"/>
                    <a:pt x="33244" y="47632"/>
                  </a:cubicBezTo>
                  <a:cubicBezTo>
                    <a:pt x="33702" y="45711"/>
                    <a:pt x="34146" y="43786"/>
                    <a:pt x="34596" y="41866"/>
                  </a:cubicBezTo>
                  <a:cubicBezTo>
                    <a:pt x="34615" y="41778"/>
                    <a:pt x="34632" y="41691"/>
                    <a:pt x="34655" y="41590"/>
                  </a:cubicBezTo>
                  <a:close/>
                  <a:moveTo>
                    <a:pt x="29405" y="41608"/>
                  </a:moveTo>
                  <a:cubicBezTo>
                    <a:pt x="29662" y="41608"/>
                    <a:pt x="29748" y="41867"/>
                    <a:pt x="29806" y="42098"/>
                  </a:cubicBezTo>
                  <a:cubicBezTo>
                    <a:pt x="30155" y="43520"/>
                    <a:pt x="30498" y="44944"/>
                    <a:pt x="30824" y="46370"/>
                  </a:cubicBezTo>
                  <a:cubicBezTo>
                    <a:pt x="31081" y="47475"/>
                    <a:pt x="31310" y="48588"/>
                    <a:pt x="31535" y="49702"/>
                  </a:cubicBezTo>
                  <a:cubicBezTo>
                    <a:pt x="31594" y="49987"/>
                    <a:pt x="31553" y="50298"/>
                    <a:pt x="31649" y="50563"/>
                  </a:cubicBezTo>
                  <a:cubicBezTo>
                    <a:pt x="31750" y="50853"/>
                    <a:pt x="31902" y="51201"/>
                    <a:pt x="32135" y="51343"/>
                  </a:cubicBezTo>
                  <a:cubicBezTo>
                    <a:pt x="32424" y="51512"/>
                    <a:pt x="32492" y="51673"/>
                    <a:pt x="32497" y="51975"/>
                  </a:cubicBezTo>
                  <a:cubicBezTo>
                    <a:pt x="32530" y="53159"/>
                    <a:pt x="32593" y="54345"/>
                    <a:pt x="32644" y="55582"/>
                  </a:cubicBezTo>
                  <a:cubicBezTo>
                    <a:pt x="32130" y="55285"/>
                    <a:pt x="31567" y="54968"/>
                    <a:pt x="31016" y="54638"/>
                  </a:cubicBezTo>
                  <a:cubicBezTo>
                    <a:pt x="30952" y="54602"/>
                    <a:pt x="30915" y="54492"/>
                    <a:pt x="30906" y="54410"/>
                  </a:cubicBezTo>
                  <a:cubicBezTo>
                    <a:pt x="30631" y="52498"/>
                    <a:pt x="30118" y="50650"/>
                    <a:pt x="29379" y="48868"/>
                  </a:cubicBezTo>
                  <a:cubicBezTo>
                    <a:pt x="29316" y="48716"/>
                    <a:pt x="29389" y="48497"/>
                    <a:pt x="29430" y="48314"/>
                  </a:cubicBezTo>
                  <a:cubicBezTo>
                    <a:pt x="29499" y="47997"/>
                    <a:pt x="29457" y="47786"/>
                    <a:pt x="29091" y="47704"/>
                  </a:cubicBezTo>
                  <a:cubicBezTo>
                    <a:pt x="28940" y="47667"/>
                    <a:pt x="28757" y="47553"/>
                    <a:pt x="28692" y="47420"/>
                  </a:cubicBezTo>
                  <a:cubicBezTo>
                    <a:pt x="27913" y="45830"/>
                    <a:pt x="27152" y="44225"/>
                    <a:pt x="26354" y="42552"/>
                  </a:cubicBezTo>
                  <a:cubicBezTo>
                    <a:pt x="27317" y="42245"/>
                    <a:pt x="28285" y="41925"/>
                    <a:pt x="29261" y="41631"/>
                  </a:cubicBezTo>
                  <a:cubicBezTo>
                    <a:pt x="29314" y="41615"/>
                    <a:pt x="29362" y="41608"/>
                    <a:pt x="29405" y="41608"/>
                  </a:cubicBezTo>
                  <a:close/>
                  <a:moveTo>
                    <a:pt x="55598" y="76300"/>
                  </a:moveTo>
                  <a:cubicBezTo>
                    <a:pt x="57308" y="76378"/>
                    <a:pt x="59068" y="76466"/>
                    <a:pt x="60828" y="76553"/>
                  </a:cubicBezTo>
                  <a:cubicBezTo>
                    <a:pt x="60906" y="76558"/>
                    <a:pt x="61020" y="76580"/>
                    <a:pt x="61062" y="76640"/>
                  </a:cubicBezTo>
                  <a:cubicBezTo>
                    <a:pt x="61845" y="77722"/>
                    <a:pt x="63097" y="78139"/>
                    <a:pt x="64174" y="78799"/>
                  </a:cubicBezTo>
                  <a:cubicBezTo>
                    <a:pt x="64903" y="79243"/>
                    <a:pt x="65678" y="79605"/>
                    <a:pt x="66433" y="80004"/>
                  </a:cubicBezTo>
                  <a:cubicBezTo>
                    <a:pt x="66410" y="80077"/>
                    <a:pt x="66393" y="80150"/>
                    <a:pt x="66370" y="80224"/>
                  </a:cubicBezTo>
                  <a:cubicBezTo>
                    <a:pt x="65081" y="80169"/>
                    <a:pt x="63789" y="80133"/>
                    <a:pt x="62501" y="80046"/>
                  </a:cubicBezTo>
                  <a:cubicBezTo>
                    <a:pt x="60696" y="79931"/>
                    <a:pt x="58889" y="79775"/>
                    <a:pt x="57084" y="79638"/>
                  </a:cubicBezTo>
                  <a:cubicBezTo>
                    <a:pt x="57010" y="79633"/>
                    <a:pt x="56937" y="79638"/>
                    <a:pt x="56863" y="79628"/>
                  </a:cubicBezTo>
                  <a:cubicBezTo>
                    <a:pt x="55173" y="79426"/>
                    <a:pt x="55296" y="79216"/>
                    <a:pt x="55433" y="77854"/>
                  </a:cubicBezTo>
                  <a:cubicBezTo>
                    <a:pt x="55488" y="77299"/>
                    <a:pt x="55553" y="76746"/>
                    <a:pt x="55598" y="76300"/>
                  </a:cubicBezTo>
                  <a:close/>
                  <a:moveTo>
                    <a:pt x="50273" y="50317"/>
                  </a:moveTo>
                  <a:cubicBezTo>
                    <a:pt x="50364" y="50317"/>
                    <a:pt x="50455" y="50320"/>
                    <a:pt x="50547" y="50325"/>
                  </a:cubicBezTo>
                  <a:cubicBezTo>
                    <a:pt x="52701" y="50444"/>
                    <a:pt x="54878" y="50353"/>
                    <a:pt x="57024" y="50545"/>
                  </a:cubicBezTo>
                  <a:cubicBezTo>
                    <a:pt x="59361" y="50757"/>
                    <a:pt x="61524" y="51691"/>
                    <a:pt x="63674" y="52585"/>
                  </a:cubicBezTo>
                  <a:cubicBezTo>
                    <a:pt x="67469" y="54162"/>
                    <a:pt x="71008" y="56165"/>
                    <a:pt x="74084" y="58929"/>
                  </a:cubicBezTo>
                  <a:cubicBezTo>
                    <a:pt x="75598" y="60288"/>
                    <a:pt x="76900" y="61868"/>
                    <a:pt x="77942" y="63618"/>
                  </a:cubicBezTo>
                  <a:cubicBezTo>
                    <a:pt x="76705" y="64617"/>
                    <a:pt x="75472" y="65611"/>
                    <a:pt x="74294" y="66555"/>
                  </a:cubicBezTo>
                  <a:lnTo>
                    <a:pt x="74294" y="66556"/>
                  </a:lnTo>
                  <a:cubicBezTo>
                    <a:pt x="72777" y="65345"/>
                    <a:pt x="71305" y="64016"/>
                    <a:pt x="69682" y="62903"/>
                  </a:cubicBezTo>
                  <a:cubicBezTo>
                    <a:pt x="67862" y="61657"/>
                    <a:pt x="65942" y="60534"/>
                    <a:pt x="63990" y="59498"/>
                  </a:cubicBezTo>
                  <a:cubicBezTo>
                    <a:pt x="63380" y="59172"/>
                    <a:pt x="63081" y="58878"/>
                    <a:pt x="62917" y="58224"/>
                  </a:cubicBezTo>
                  <a:cubicBezTo>
                    <a:pt x="62129" y="55043"/>
                    <a:pt x="59873" y="53374"/>
                    <a:pt x="56854" y="52604"/>
                  </a:cubicBezTo>
                  <a:cubicBezTo>
                    <a:pt x="54717" y="52053"/>
                    <a:pt x="52531" y="51829"/>
                    <a:pt x="50326" y="51820"/>
                  </a:cubicBezTo>
                  <a:cubicBezTo>
                    <a:pt x="50316" y="51820"/>
                    <a:pt x="50306" y="51820"/>
                    <a:pt x="50296" y="51820"/>
                  </a:cubicBezTo>
                  <a:cubicBezTo>
                    <a:pt x="49623" y="51820"/>
                    <a:pt x="48970" y="51966"/>
                    <a:pt x="48374" y="52559"/>
                  </a:cubicBezTo>
                  <a:cubicBezTo>
                    <a:pt x="49226" y="52595"/>
                    <a:pt x="50005" y="52586"/>
                    <a:pt x="50766" y="52673"/>
                  </a:cubicBezTo>
                  <a:cubicBezTo>
                    <a:pt x="52766" y="52911"/>
                    <a:pt x="54782" y="53066"/>
                    <a:pt x="56744" y="53484"/>
                  </a:cubicBezTo>
                  <a:cubicBezTo>
                    <a:pt x="59700" y="54116"/>
                    <a:pt x="61850" y="56221"/>
                    <a:pt x="62340" y="59498"/>
                  </a:cubicBezTo>
                  <a:cubicBezTo>
                    <a:pt x="62785" y="62490"/>
                    <a:pt x="62684" y="65452"/>
                    <a:pt x="62276" y="68422"/>
                  </a:cubicBezTo>
                  <a:cubicBezTo>
                    <a:pt x="61965" y="70690"/>
                    <a:pt x="61639" y="72955"/>
                    <a:pt x="61323" y="75223"/>
                  </a:cubicBezTo>
                  <a:cubicBezTo>
                    <a:pt x="61286" y="75503"/>
                    <a:pt x="61240" y="75692"/>
                    <a:pt x="60878" y="75700"/>
                  </a:cubicBezTo>
                  <a:cubicBezTo>
                    <a:pt x="60677" y="75705"/>
                    <a:pt x="60476" y="75707"/>
                    <a:pt x="60275" y="75707"/>
                  </a:cubicBezTo>
                  <a:cubicBezTo>
                    <a:pt x="58309" y="75707"/>
                    <a:pt x="56372" y="75494"/>
                    <a:pt x="54480" y="74916"/>
                  </a:cubicBezTo>
                  <a:cubicBezTo>
                    <a:pt x="54480" y="73248"/>
                    <a:pt x="54489" y="71588"/>
                    <a:pt x="54475" y="69930"/>
                  </a:cubicBezTo>
                  <a:cubicBezTo>
                    <a:pt x="54461" y="67638"/>
                    <a:pt x="54434" y="65346"/>
                    <a:pt x="54411" y="63054"/>
                  </a:cubicBezTo>
                  <a:cubicBezTo>
                    <a:pt x="54407" y="62908"/>
                    <a:pt x="54429" y="62738"/>
                    <a:pt x="54361" y="62624"/>
                  </a:cubicBezTo>
                  <a:cubicBezTo>
                    <a:pt x="54278" y="62481"/>
                    <a:pt x="54117" y="62298"/>
                    <a:pt x="53989" y="62298"/>
                  </a:cubicBezTo>
                  <a:cubicBezTo>
                    <a:pt x="53951" y="62299"/>
                    <a:pt x="53913" y="62309"/>
                    <a:pt x="53879" y="62326"/>
                  </a:cubicBezTo>
                  <a:cubicBezTo>
                    <a:pt x="53774" y="62385"/>
                    <a:pt x="53660" y="62509"/>
                    <a:pt x="53614" y="62619"/>
                  </a:cubicBezTo>
                  <a:cubicBezTo>
                    <a:pt x="53531" y="62789"/>
                    <a:pt x="53531" y="63008"/>
                    <a:pt x="53531" y="63210"/>
                  </a:cubicBezTo>
                  <a:cubicBezTo>
                    <a:pt x="53572" y="66727"/>
                    <a:pt x="53609" y="70246"/>
                    <a:pt x="53641" y="73766"/>
                  </a:cubicBezTo>
                  <a:cubicBezTo>
                    <a:pt x="53645" y="74211"/>
                    <a:pt x="53568" y="74655"/>
                    <a:pt x="53591" y="75099"/>
                  </a:cubicBezTo>
                  <a:cubicBezTo>
                    <a:pt x="53599" y="75260"/>
                    <a:pt x="53755" y="75475"/>
                    <a:pt x="53902" y="75563"/>
                  </a:cubicBezTo>
                  <a:cubicBezTo>
                    <a:pt x="54214" y="75746"/>
                    <a:pt x="54562" y="75866"/>
                    <a:pt x="54943" y="76030"/>
                  </a:cubicBezTo>
                  <a:cubicBezTo>
                    <a:pt x="54764" y="76576"/>
                    <a:pt x="54838" y="77158"/>
                    <a:pt x="54333" y="77671"/>
                  </a:cubicBezTo>
                  <a:cubicBezTo>
                    <a:pt x="53906" y="78102"/>
                    <a:pt x="53783" y="78817"/>
                    <a:pt x="53458" y="79367"/>
                  </a:cubicBezTo>
                  <a:cubicBezTo>
                    <a:pt x="52545" y="80930"/>
                    <a:pt x="51574" y="82457"/>
                    <a:pt x="50666" y="84024"/>
                  </a:cubicBezTo>
                  <a:cubicBezTo>
                    <a:pt x="49529" y="85981"/>
                    <a:pt x="48393" y="87943"/>
                    <a:pt x="47334" y="89946"/>
                  </a:cubicBezTo>
                  <a:cubicBezTo>
                    <a:pt x="46827" y="90895"/>
                    <a:pt x="46251" y="91560"/>
                    <a:pt x="45109" y="91560"/>
                  </a:cubicBezTo>
                  <a:cubicBezTo>
                    <a:pt x="45083" y="91560"/>
                    <a:pt x="45056" y="91560"/>
                    <a:pt x="45029" y="91559"/>
                  </a:cubicBezTo>
                  <a:cubicBezTo>
                    <a:pt x="43984" y="91532"/>
                    <a:pt x="42989" y="91316"/>
                    <a:pt x="42067" y="90848"/>
                  </a:cubicBezTo>
                  <a:cubicBezTo>
                    <a:pt x="41774" y="90697"/>
                    <a:pt x="41550" y="90390"/>
                    <a:pt x="41321" y="90133"/>
                  </a:cubicBezTo>
                  <a:cubicBezTo>
                    <a:pt x="41127" y="89918"/>
                    <a:pt x="40981" y="89657"/>
                    <a:pt x="40793" y="89432"/>
                  </a:cubicBezTo>
                  <a:cubicBezTo>
                    <a:pt x="40539" y="89134"/>
                    <a:pt x="40276" y="88974"/>
                    <a:pt x="39989" y="88974"/>
                  </a:cubicBezTo>
                  <a:cubicBezTo>
                    <a:pt x="39800" y="88974"/>
                    <a:pt x="39600" y="89043"/>
                    <a:pt x="39386" y="89189"/>
                  </a:cubicBezTo>
                  <a:cubicBezTo>
                    <a:pt x="38942" y="89492"/>
                    <a:pt x="38473" y="89849"/>
                    <a:pt x="38203" y="90299"/>
                  </a:cubicBezTo>
                  <a:cubicBezTo>
                    <a:pt x="37579" y="91340"/>
                    <a:pt x="36744" y="91759"/>
                    <a:pt x="35894" y="91759"/>
                  </a:cubicBezTo>
                  <a:cubicBezTo>
                    <a:pt x="35177" y="91759"/>
                    <a:pt x="34449" y="91461"/>
                    <a:pt x="33830" y="90987"/>
                  </a:cubicBezTo>
                  <a:cubicBezTo>
                    <a:pt x="33441" y="90684"/>
                    <a:pt x="33111" y="90312"/>
                    <a:pt x="32753" y="89969"/>
                  </a:cubicBezTo>
                  <a:cubicBezTo>
                    <a:pt x="32135" y="89373"/>
                    <a:pt x="31520" y="88772"/>
                    <a:pt x="30902" y="88177"/>
                  </a:cubicBezTo>
                  <a:cubicBezTo>
                    <a:pt x="30851" y="88126"/>
                    <a:pt x="30782" y="88094"/>
                    <a:pt x="30727" y="88044"/>
                  </a:cubicBezTo>
                  <a:cubicBezTo>
                    <a:pt x="28138" y="85532"/>
                    <a:pt x="25048" y="83662"/>
                    <a:pt x="22216" y="81457"/>
                  </a:cubicBezTo>
                  <a:cubicBezTo>
                    <a:pt x="19768" y="79550"/>
                    <a:pt x="17472" y="77465"/>
                    <a:pt x="15937" y="74756"/>
                  </a:cubicBezTo>
                  <a:cubicBezTo>
                    <a:pt x="14103" y="71510"/>
                    <a:pt x="13310" y="68041"/>
                    <a:pt x="14654" y="64360"/>
                  </a:cubicBezTo>
                  <a:cubicBezTo>
                    <a:pt x="15020" y="63365"/>
                    <a:pt x="15378" y="62358"/>
                    <a:pt x="15845" y="61409"/>
                  </a:cubicBezTo>
                  <a:cubicBezTo>
                    <a:pt x="17092" y="58884"/>
                    <a:pt x="19131" y="57147"/>
                    <a:pt x="21593" y="55868"/>
                  </a:cubicBezTo>
                  <a:cubicBezTo>
                    <a:pt x="22807" y="55235"/>
                    <a:pt x="24030" y="54588"/>
                    <a:pt x="25443" y="54482"/>
                  </a:cubicBezTo>
                  <a:cubicBezTo>
                    <a:pt x="25809" y="54454"/>
                    <a:pt x="26173" y="54437"/>
                    <a:pt x="26534" y="54437"/>
                  </a:cubicBezTo>
                  <a:cubicBezTo>
                    <a:pt x="27877" y="54437"/>
                    <a:pt x="29179" y="54670"/>
                    <a:pt x="30374" y="55418"/>
                  </a:cubicBezTo>
                  <a:cubicBezTo>
                    <a:pt x="31474" y="56100"/>
                    <a:pt x="32557" y="56821"/>
                    <a:pt x="33643" y="57530"/>
                  </a:cubicBezTo>
                  <a:cubicBezTo>
                    <a:pt x="33721" y="57577"/>
                    <a:pt x="33799" y="57631"/>
                    <a:pt x="33858" y="57700"/>
                  </a:cubicBezTo>
                  <a:cubicBezTo>
                    <a:pt x="36287" y="60368"/>
                    <a:pt x="39441" y="61582"/>
                    <a:pt x="42915" y="61880"/>
                  </a:cubicBezTo>
                  <a:cubicBezTo>
                    <a:pt x="46032" y="62151"/>
                    <a:pt x="49172" y="62141"/>
                    <a:pt x="52302" y="62211"/>
                  </a:cubicBezTo>
                  <a:cubicBezTo>
                    <a:pt x="52335" y="62211"/>
                    <a:pt x="52368" y="62212"/>
                    <a:pt x="52400" y="62212"/>
                  </a:cubicBezTo>
                  <a:cubicBezTo>
                    <a:pt x="52872" y="62212"/>
                    <a:pt x="53344" y="62126"/>
                    <a:pt x="53814" y="62032"/>
                  </a:cubicBezTo>
                  <a:lnTo>
                    <a:pt x="53814" y="62027"/>
                  </a:lnTo>
                  <a:cubicBezTo>
                    <a:pt x="53925" y="62010"/>
                    <a:pt x="54040" y="61987"/>
                    <a:pt x="54150" y="61964"/>
                  </a:cubicBezTo>
                  <a:cubicBezTo>
                    <a:pt x="54323" y="61926"/>
                    <a:pt x="54461" y="61702"/>
                    <a:pt x="54617" y="61565"/>
                  </a:cubicBezTo>
                  <a:cubicBezTo>
                    <a:pt x="54452" y="61450"/>
                    <a:pt x="54296" y="61262"/>
                    <a:pt x="54117" y="61234"/>
                  </a:cubicBezTo>
                  <a:cubicBezTo>
                    <a:pt x="53958" y="61212"/>
                    <a:pt x="53797" y="61205"/>
                    <a:pt x="53635" y="61205"/>
                  </a:cubicBezTo>
                  <a:cubicBezTo>
                    <a:pt x="53433" y="61205"/>
                    <a:pt x="53230" y="61216"/>
                    <a:pt x="53027" y="61221"/>
                  </a:cubicBezTo>
                  <a:cubicBezTo>
                    <a:pt x="51710" y="61261"/>
                    <a:pt x="50393" y="61293"/>
                    <a:pt x="49078" y="61293"/>
                  </a:cubicBezTo>
                  <a:cubicBezTo>
                    <a:pt x="46731" y="61293"/>
                    <a:pt x="44388" y="61190"/>
                    <a:pt x="42053" y="60841"/>
                  </a:cubicBezTo>
                  <a:cubicBezTo>
                    <a:pt x="40257" y="60570"/>
                    <a:pt x="38607" y="59928"/>
                    <a:pt x="37007" y="59057"/>
                  </a:cubicBezTo>
                  <a:cubicBezTo>
                    <a:pt x="35847" y="58425"/>
                    <a:pt x="34807" y="57706"/>
                    <a:pt x="34202" y="56528"/>
                  </a:cubicBezTo>
                  <a:cubicBezTo>
                    <a:pt x="33836" y="55807"/>
                    <a:pt x="33584" y="55006"/>
                    <a:pt x="33414" y="54208"/>
                  </a:cubicBezTo>
                  <a:cubicBezTo>
                    <a:pt x="33253" y="53447"/>
                    <a:pt x="33271" y="52650"/>
                    <a:pt x="33203" y="51829"/>
                  </a:cubicBezTo>
                  <a:lnTo>
                    <a:pt x="33203" y="51829"/>
                  </a:lnTo>
                  <a:cubicBezTo>
                    <a:pt x="34399" y="52141"/>
                    <a:pt x="35517" y="52489"/>
                    <a:pt x="36663" y="52714"/>
                  </a:cubicBezTo>
                  <a:cubicBezTo>
                    <a:pt x="37675" y="52916"/>
                    <a:pt x="38680" y="53020"/>
                    <a:pt x="39676" y="53020"/>
                  </a:cubicBezTo>
                  <a:cubicBezTo>
                    <a:pt x="41487" y="53020"/>
                    <a:pt x="43270" y="52676"/>
                    <a:pt x="45015" y="51949"/>
                  </a:cubicBezTo>
                  <a:cubicBezTo>
                    <a:pt x="45913" y="51577"/>
                    <a:pt x="46824" y="51247"/>
                    <a:pt x="47728" y="50899"/>
                  </a:cubicBezTo>
                  <a:cubicBezTo>
                    <a:pt x="48553" y="50577"/>
                    <a:pt x="49370" y="50317"/>
                    <a:pt x="50273" y="50317"/>
                  </a:cubicBezTo>
                  <a:close/>
                  <a:moveTo>
                    <a:pt x="46986" y="1"/>
                  </a:moveTo>
                  <a:cubicBezTo>
                    <a:pt x="46101" y="1"/>
                    <a:pt x="45423" y="598"/>
                    <a:pt x="44772" y="1205"/>
                  </a:cubicBezTo>
                  <a:cubicBezTo>
                    <a:pt x="44021" y="1901"/>
                    <a:pt x="43292" y="2625"/>
                    <a:pt x="42558" y="3336"/>
                  </a:cubicBezTo>
                  <a:cubicBezTo>
                    <a:pt x="42196" y="3684"/>
                    <a:pt x="41785" y="3858"/>
                    <a:pt x="41297" y="3858"/>
                  </a:cubicBezTo>
                  <a:cubicBezTo>
                    <a:pt x="41234" y="3858"/>
                    <a:pt x="41170" y="3855"/>
                    <a:pt x="41104" y="3849"/>
                  </a:cubicBezTo>
                  <a:cubicBezTo>
                    <a:pt x="40575" y="3802"/>
                    <a:pt x="40039" y="3730"/>
                    <a:pt x="39509" y="3730"/>
                  </a:cubicBezTo>
                  <a:cubicBezTo>
                    <a:pt x="39365" y="3730"/>
                    <a:pt x="39222" y="3735"/>
                    <a:pt x="39079" y="3748"/>
                  </a:cubicBezTo>
                  <a:cubicBezTo>
                    <a:pt x="37021" y="3927"/>
                    <a:pt x="36049" y="4793"/>
                    <a:pt x="35700" y="6594"/>
                  </a:cubicBezTo>
                  <a:cubicBezTo>
                    <a:pt x="35664" y="6773"/>
                    <a:pt x="35609" y="6947"/>
                    <a:pt x="35591" y="7131"/>
                  </a:cubicBezTo>
                  <a:cubicBezTo>
                    <a:pt x="35518" y="7703"/>
                    <a:pt x="35229" y="7947"/>
                    <a:pt x="34633" y="8029"/>
                  </a:cubicBezTo>
                  <a:cubicBezTo>
                    <a:pt x="32296" y="8363"/>
                    <a:pt x="30962" y="10705"/>
                    <a:pt x="31833" y="12897"/>
                  </a:cubicBezTo>
                  <a:cubicBezTo>
                    <a:pt x="31993" y="13305"/>
                    <a:pt x="32185" y="13703"/>
                    <a:pt x="32383" y="14092"/>
                  </a:cubicBezTo>
                  <a:cubicBezTo>
                    <a:pt x="33313" y="15972"/>
                    <a:pt x="34675" y="17649"/>
                    <a:pt x="34922" y="19895"/>
                  </a:cubicBezTo>
                  <a:cubicBezTo>
                    <a:pt x="34170" y="20642"/>
                    <a:pt x="34170" y="21564"/>
                    <a:pt x="34547" y="22641"/>
                  </a:cubicBezTo>
                  <a:cubicBezTo>
                    <a:pt x="35060" y="24117"/>
                    <a:pt x="36082" y="25011"/>
                    <a:pt x="37443" y="25607"/>
                  </a:cubicBezTo>
                  <a:cubicBezTo>
                    <a:pt x="37746" y="25739"/>
                    <a:pt x="37860" y="25891"/>
                    <a:pt x="37824" y="26221"/>
                  </a:cubicBezTo>
                  <a:cubicBezTo>
                    <a:pt x="37750" y="26949"/>
                    <a:pt x="37709" y="27678"/>
                    <a:pt x="37649" y="28430"/>
                  </a:cubicBezTo>
                  <a:cubicBezTo>
                    <a:pt x="36127" y="28567"/>
                    <a:pt x="35279" y="29585"/>
                    <a:pt x="34610" y="30699"/>
                  </a:cubicBezTo>
                  <a:cubicBezTo>
                    <a:pt x="33653" y="32298"/>
                    <a:pt x="33038" y="34044"/>
                    <a:pt x="32979" y="35947"/>
                  </a:cubicBezTo>
                  <a:cubicBezTo>
                    <a:pt x="32929" y="37606"/>
                    <a:pt x="32946" y="39251"/>
                    <a:pt x="33914" y="40718"/>
                  </a:cubicBezTo>
                  <a:cubicBezTo>
                    <a:pt x="33992" y="40841"/>
                    <a:pt x="33978" y="41062"/>
                    <a:pt x="33941" y="41222"/>
                  </a:cubicBezTo>
                  <a:cubicBezTo>
                    <a:pt x="33726" y="42244"/>
                    <a:pt x="33520" y="43266"/>
                    <a:pt x="33258" y="44280"/>
                  </a:cubicBezTo>
                  <a:cubicBezTo>
                    <a:pt x="32923" y="45590"/>
                    <a:pt x="32538" y="46892"/>
                    <a:pt x="32176" y="48194"/>
                  </a:cubicBezTo>
                  <a:cubicBezTo>
                    <a:pt x="32127" y="48189"/>
                    <a:pt x="32077" y="48184"/>
                    <a:pt x="32026" y="48176"/>
                  </a:cubicBezTo>
                  <a:cubicBezTo>
                    <a:pt x="31930" y="47736"/>
                    <a:pt x="31833" y="47291"/>
                    <a:pt x="31728" y="46851"/>
                  </a:cubicBezTo>
                  <a:cubicBezTo>
                    <a:pt x="31330" y="45141"/>
                    <a:pt x="30944" y="43426"/>
                    <a:pt x="30508" y="41726"/>
                  </a:cubicBezTo>
                  <a:cubicBezTo>
                    <a:pt x="30353" y="41124"/>
                    <a:pt x="29950" y="40787"/>
                    <a:pt x="29435" y="40787"/>
                  </a:cubicBezTo>
                  <a:cubicBezTo>
                    <a:pt x="29326" y="40787"/>
                    <a:pt x="29213" y="40802"/>
                    <a:pt x="29097" y="40833"/>
                  </a:cubicBezTo>
                  <a:cubicBezTo>
                    <a:pt x="28087" y="41094"/>
                    <a:pt x="27084" y="41392"/>
                    <a:pt x="26103" y="41749"/>
                  </a:cubicBezTo>
                  <a:cubicBezTo>
                    <a:pt x="25255" y="42061"/>
                    <a:pt x="25173" y="42433"/>
                    <a:pt x="25622" y="43239"/>
                  </a:cubicBezTo>
                  <a:cubicBezTo>
                    <a:pt x="25842" y="43624"/>
                    <a:pt x="26048" y="44023"/>
                    <a:pt x="26301" y="44495"/>
                  </a:cubicBezTo>
                  <a:cubicBezTo>
                    <a:pt x="25269" y="43785"/>
                    <a:pt x="24380" y="43065"/>
                    <a:pt x="23399" y="42515"/>
                  </a:cubicBezTo>
                  <a:cubicBezTo>
                    <a:pt x="20905" y="41121"/>
                    <a:pt x="18238" y="40150"/>
                    <a:pt x="15483" y="39430"/>
                  </a:cubicBezTo>
                  <a:cubicBezTo>
                    <a:pt x="14091" y="39064"/>
                    <a:pt x="12688" y="38851"/>
                    <a:pt x="11282" y="38851"/>
                  </a:cubicBezTo>
                  <a:cubicBezTo>
                    <a:pt x="10219" y="38851"/>
                    <a:pt x="9155" y="38972"/>
                    <a:pt x="8090" y="39242"/>
                  </a:cubicBezTo>
                  <a:cubicBezTo>
                    <a:pt x="6119" y="39741"/>
                    <a:pt x="4162" y="40283"/>
                    <a:pt x="2200" y="40819"/>
                  </a:cubicBezTo>
                  <a:cubicBezTo>
                    <a:pt x="1655" y="40965"/>
                    <a:pt x="1119" y="41154"/>
                    <a:pt x="583" y="41341"/>
                  </a:cubicBezTo>
                  <a:cubicBezTo>
                    <a:pt x="170" y="41493"/>
                    <a:pt x="0" y="41809"/>
                    <a:pt x="156" y="42217"/>
                  </a:cubicBezTo>
                  <a:cubicBezTo>
                    <a:pt x="358" y="42744"/>
                    <a:pt x="523" y="43312"/>
                    <a:pt x="844" y="43761"/>
                  </a:cubicBezTo>
                  <a:cubicBezTo>
                    <a:pt x="1958" y="45320"/>
                    <a:pt x="3021" y="46910"/>
                    <a:pt x="4506" y="48194"/>
                  </a:cubicBezTo>
                  <a:cubicBezTo>
                    <a:pt x="5671" y="49198"/>
                    <a:pt x="6894" y="50073"/>
                    <a:pt x="8288" y="50696"/>
                  </a:cubicBezTo>
                  <a:cubicBezTo>
                    <a:pt x="11208" y="51992"/>
                    <a:pt x="14233" y="52628"/>
                    <a:pt x="17338" y="52628"/>
                  </a:cubicBezTo>
                  <a:cubicBezTo>
                    <a:pt x="18342" y="52628"/>
                    <a:pt x="19355" y="52561"/>
                    <a:pt x="20375" y="52429"/>
                  </a:cubicBezTo>
                  <a:cubicBezTo>
                    <a:pt x="23316" y="52044"/>
                    <a:pt x="26118" y="51159"/>
                    <a:pt x="28730" y="49422"/>
                  </a:cubicBezTo>
                  <a:cubicBezTo>
                    <a:pt x="29174" y="50957"/>
                    <a:pt x="29620" y="52488"/>
                    <a:pt x="30083" y="54083"/>
                  </a:cubicBezTo>
                  <a:cubicBezTo>
                    <a:pt x="28551" y="53652"/>
                    <a:pt x="27328" y="53429"/>
                    <a:pt x="26237" y="53429"/>
                  </a:cubicBezTo>
                  <a:cubicBezTo>
                    <a:pt x="25648" y="53429"/>
                    <a:pt x="25098" y="53494"/>
                    <a:pt x="24559" y="53626"/>
                  </a:cubicBezTo>
                  <a:cubicBezTo>
                    <a:pt x="21204" y="54451"/>
                    <a:pt x="18482" y="56321"/>
                    <a:pt x="16254" y="58896"/>
                  </a:cubicBezTo>
                  <a:cubicBezTo>
                    <a:pt x="14975" y="60372"/>
                    <a:pt x="14361" y="62234"/>
                    <a:pt x="13719" y="64048"/>
                  </a:cubicBezTo>
                  <a:cubicBezTo>
                    <a:pt x="12312" y="68050"/>
                    <a:pt x="13124" y="71813"/>
                    <a:pt x="15158" y="75337"/>
                  </a:cubicBezTo>
                  <a:cubicBezTo>
                    <a:pt x="16749" y="78097"/>
                    <a:pt x="19081" y="80247"/>
                    <a:pt x="21589" y="82199"/>
                  </a:cubicBezTo>
                  <a:cubicBezTo>
                    <a:pt x="24421" y="84399"/>
                    <a:pt x="27506" y="86274"/>
                    <a:pt x="30104" y="88781"/>
                  </a:cubicBezTo>
                  <a:cubicBezTo>
                    <a:pt x="30155" y="88831"/>
                    <a:pt x="30224" y="88868"/>
                    <a:pt x="30274" y="88918"/>
                  </a:cubicBezTo>
                  <a:cubicBezTo>
                    <a:pt x="30866" y="89491"/>
                    <a:pt x="31489" y="90031"/>
                    <a:pt x="32035" y="90641"/>
                  </a:cubicBezTo>
                  <a:cubicBezTo>
                    <a:pt x="32736" y="91421"/>
                    <a:pt x="33514" y="92063"/>
                    <a:pt x="34486" y="92461"/>
                  </a:cubicBezTo>
                  <a:cubicBezTo>
                    <a:pt x="34936" y="92646"/>
                    <a:pt x="35398" y="92735"/>
                    <a:pt x="35850" y="92735"/>
                  </a:cubicBezTo>
                  <a:cubicBezTo>
                    <a:pt x="36912" y="92735"/>
                    <a:pt x="37924" y="92243"/>
                    <a:pt x="38611" y="91333"/>
                  </a:cubicBezTo>
                  <a:cubicBezTo>
                    <a:pt x="38841" y="91030"/>
                    <a:pt x="39042" y="90696"/>
                    <a:pt x="39295" y="90407"/>
                  </a:cubicBezTo>
                  <a:cubicBezTo>
                    <a:pt x="39542" y="90131"/>
                    <a:pt x="39718" y="89990"/>
                    <a:pt x="39880" y="89990"/>
                  </a:cubicBezTo>
                  <a:cubicBezTo>
                    <a:pt x="40050" y="89990"/>
                    <a:pt x="40204" y="90147"/>
                    <a:pt x="40408" y="90467"/>
                  </a:cubicBezTo>
                  <a:cubicBezTo>
                    <a:pt x="40894" y="91224"/>
                    <a:pt x="41531" y="91773"/>
                    <a:pt x="42406" y="92008"/>
                  </a:cubicBezTo>
                  <a:cubicBezTo>
                    <a:pt x="43077" y="92181"/>
                    <a:pt x="43750" y="92387"/>
                    <a:pt x="44438" y="92465"/>
                  </a:cubicBezTo>
                  <a:cubicBezTo>
                    <a:pt x="44684" y="92495"/>
                    <a:pt x="44915" y="92510"/>
                    <a:pt x="45134" y="92510"/>
                  </a:cubicBezTo>
                  <a:cubicBezTo>
                    <a:pt x="46545" y="92510"/>
                    <a:pt x="47416" y="91880"/>
                    <a:pt x="48123" y="90444"/>
                  </a:cubicBezTo>
                  <a:cubicBezTo>
                    <a:pt x="48306" y="90069"/>
                    <a:pt x="48342" y="89619"/>
                    <a:pt x="48553" y="89267"/>
                  </a:cubicBezTo>
                  <a:cubicBezTo>
                    <a:pt x="49562" y="87570"/>
                    <a:pt x="50551" y="85856"/>
                    <a:pt x="51661" y="84220"/>
                  </a:cubicBezTo>
                  <a:cubicBezTo>
                    <a:pt x="52692" y="82703"/>
                    <a:pt x="53723" y="81195"/>
                    <a:pt x="54369" y="79462"/>
                  </a:cubicBezTo>
                  <a:cubicBezTo>
                    <a:pt x="54398" y="79394"/>
                    <a:pt x="54448" y="79335"/>
                    <a:pt x="54516" y="79230"/>
                  </a:cubicBezTo>
                  <a:cubicBezTo>
                    <a:pt x="54924" y="80252"/>
                    <a:pt x="55777" y="80425"/>
                    <a:pt x="56647" y="80499"/>
                  </a:cubicBezTo>
                  <a:cubicBezTo>
                    <a:pt x="58527" y="80664"/>
                    <a:pt x="60411" y="80825"/>
                    <a:pt x="62295" y="80921"/>
                  </a:cubicBezTo>
                  <a:cubicBezTo>
                    <a:pt x="63547" y="80987"/>
                    <a:pt x="64803" y="81012"/>
                    <a:pt x="66058" y="81012"/>
                  </a:cubicBezTo>
                  <a:cubicBezTo>
                    <a:pt x="66359" y="81012"/>
                    <a:pt x="66660" y="81010"/>
                    <a:pt x="66961" y="81008"/>
                  </a:cubicBezTo>
                  <a:cubicBezTo>
                    <a:pt x="67012" y="81008"/>
                    <a:pt x="67065" y="81008"/>
                    <a:pt x="67120" y="81008"/>
                  </a:cubicBezTo>
                  <a:cubicBezTo>
                    <a:pt x="67554" y="81008"/>
                    <a:pt x="68063" y="80975"/>
                    <a:pt x="68153" y="80385"/>
                  </a:cubicBezTo>
                  <a:cubicBezTo>
                    <a:pt x="68253" y="79743"/>
                    <a:pt x="67662" y="79609"/>
                    <a:pt x="67236" y="79386"/>
                  </a:cubicBezTo>
                  <a:cubicBezTo>
                    <a:pt x="65398" y="78418"/>
                    <a:pt x="63560" y="77455"/>
                    <a:pt x="61763" y="76511"/>
                  </a:cubicBezTo>
                  <a:cubicBezTo>
                    <a:pt x="61868" y="76388"/>
                    <a:pt x="62024" y="76286"/>
                    <a:pt x="62043" y="76163"/>
                  </a:cubicBezTo>
                  <a:cubicBezTo>
                    <a:pt x="62849" y="70837"/>
                    <a:pt x="63968" y="65534"/>
                    <a:pt x="63335" y="60088"/>
                  </a:cubicBezTo>
                  <a:cubicBezTo>
                    <a:pt x="63361" y="60088"/>
                    <a:pt x="63385" y="60086"/>
                    <a:pt x="63405" y="60086"/>
                  </a:cubicBezTo>
                  <a:cubicBezTo>
                    <a:pt x="63427" y="60086"/>
                    <a:pt x="63445" y="60088"/>
                    <a:pt x="63459" y="60098"/>
                  </a:cubicBezTo>
                  <a:cubicBezTo>
                    <a:pt x="65617" y="61472"/>
                    <a:pt x="67937" y="62605"/>
                    <a:pt x="69925" y="64241"/>
                  </a:cubicBezTo>
                  <a:cubicBezTo>
                    <a:pt x="70590" y="64791"/>
                    <a:pt x="71301" y="65282"/>
                    <a:pt x="71957" y="65841"/>
                  </a:cubicBezTo>
                  <a:cubicBezTo>
                    <a:pt x="72580" y="66377"/>
                    <a:pt x="73152" y="66963"/>
                    <a:pt x="73749" y="67527"/>
                  </a:cubicBezTo>
                  <a:cubicBezTo>
                    <a:pt x="73866" y="67636"/>
                    <a:pt x="73992" y="67834"/>
                    <a:pt x="74106" y="67834"/>
                  </a:cubicBezTo>
                  <a:cubicBezTo>
                    <a:pt x="74108" y="67834"/>
                    <a:pt x="74109" y="67834"/>
                    <a:pt x="74111" y="67834"/>
                  </a:cubicBezTo>
                  <a:cubicBezTo>
                    <a:pt x="74122" y="67833"/>
                    <a:pt x="74133" y="67833"/>
                    <a:pt x="74144" y="67833"/>
                  </a:cubicBezTo>
                  <a:cubicBezTo>
                    <a:pt x="74575" y="67833"/>
                    <a:pt x="74683" y="68167"/>
                    <a:pt x="74835" y="68458"/>
                  </a:cubicBezTo>
                  <a:cubicBezTo>
                    <a:pt x="75037" y="68847"/>
                    <a:pt x="75215" y="69251"/>
                    <a:pt x="75426" y="69636"/>
                  </a:cubicBezTo>
                  <a:cubicBezTo>
                    <a:pt x="75654" y="70060"/>
                    <a:pt x="75908" y="70264"/>
                    <a:pt x="76226" y="70264"/>
                  </a:cubicBezTo>
                  <a:cubicBezTo>
                    <a:pt x="76427" y="70264"/>
                    <a:pt x="76653" y="70183"/>
                    <a:pt x="76915" y="70025"/>
                  </a:cubicBezTo>
                  <a:cubicBezTo>
                    <a:pt x="78909" y="68824"/>
                    <a:pt x="80922" y="67656"/>
                    <a:pt x="82888" y="66414"/>
                  </a:cubicBezTo>
                  <a:cubicBezTo>
                    <a:pt x="84029" y="65694"/>
                    <a:pt x="85107" y="64874"/>
                    <a:pt x="86184" y="64058"/>
                  </a:cubicBezTo>
                  <a:cubicBezTo>
                    <a:pt x="86358" y="63925"/>
                    <a:pt x="86527" y="63521"/>
                    <a:pt x="86449" y="63374"/>
                  </a:cubicBezTo>
                  <a:cubicBezTo>
                    <a:pt x="86348" y="63174"/>
                    <a:pt x="86009" y="63077"/>
                    <a:pt x="85758" y="62975"/>
                  </a:cubicBezTo>
                  <a:cubicBezTo>
                    <a:pt x="85722" y="62959"/>
                    <a:pt x="85682" y="62954"/>
                    <a:pt x="85639" y="62954"/>
                  </a:cubicBezTo>
                  <a:cubicBezTo>
                    <a:pt x="85555" y="62954"/>
                    <a:pt x="85462" y="62975"/>
                    <a:pt x="85377" y="62984"/>
                  </a:cubicBezTo>
                  <a:cubicBezTo>
                    <a:pt x="83219" y="63250"/>
                    <a:pt x="81160" y="63905"/>
                    <a:pt x="79134" y="64653"/>
                  </a:cubicBezTo>
                  <a:cubicBezTo>
                    <a:pt x="78832" y="64763"/>
                    <a:pt x="78575" y="64996"/>
                    <a:pt x="78295" y="65171"/>
                  </a:cubicBezTo>
                  <a:cubicBezTo>
                    <a:pt x="78328" y="65236"/>
                    <a:pt x="78356" y="65295"/>
                    <a:pt x="78383" y="65358"/>
                  </a:cubicBezTo>
                  <a:cubicBezTo>
                    <a:pt x="80697" y="65198"/>
                    <a:pt x="82815" y="64098"/>
                    <a:pt x="85144" y="63888"/>
                  </a:cubicBezTo>
                  <a:lnTo>
                    <a:pt x="85144" y="63888"/>
                  </a:lnTo>
                  <a:cubicBezTo>
                    <a:pt x="82289" y="65918"/>
                    <a:pt x="79245" y="67641"/>
                    <a:pt x="76215" y="69433"/>
                  </a:cubicBezTo>
                  <a:cubicBezTo>
                    <a:pt x="75770" y="68714"/>
                    <a:pt x="75348" y="68036"/>
                    <a:pt x="74862" y="67256"/>
                  </a:cubicBezTo>
                  <a:cubicBezTo>
                    <a:pt x="74954" y="67188"/>
                    <a:pt x="75106" y="67087"/>
                    <a:pt x="75247" y="66972"/>
                  </a:cubicBezTo>
                  <a:cubicBezTo>
                    <a:pt x="76151" y="66234"/>
                    <a:pt x="77049" y="65496"/>
                    <a:pt x="77948" y="64749"/>
                  </a:cubicBezTo>
                  <a:cubicBezTo>
                    <a:pt x="78035" y="64675"/>
                    <a:pt x="78126" y="64603"/>
                    <a:pt x="78213" y="64529"/>
                  </a:cubicBezTo>
                  <a:cubicBezTo>
                    <a:pt x="78951" y="63915"/>
                    <a:pt x="78983" y="63690"/>
                    <a:pt x="78493" y="62861"/>
                  </a:cubicBezTo>
                  <a:cubicBezTo>
                    <a:pt x="78465" y="62815"/>
                    <a:pt x="78433" y="62769"/>
                    <a:pt x="78406" y="62724"/>
                  </a:cubicBezTo>
                  <a:cubicBezTo>
                    <a:pt x="76719" y="59941"/>
                    <a:pt x="74391" y="57755"/>
                    <a:pt x="71746" y="55949"/>
                  </a:cubicBezTo>
                  <a:cubicBezTo>
                    <a:pt x="68450" y="53704"/>
                    <a:pt x="64880" y="51976"/>
                    <a:pt x="61103" y="50646"/>
                  </a:cubicBezTo>
                  <a:cubicBezTo>
                    <a:pt x="59842" y="50202"/>
                    <a:pt x="58568" y="49917"/>
                    <a:pt x="57285" y="49743"/>
                  </a:cubicBezTo>
                  <a:cubicBezTo>
                    <a:pt x="55936" y="49555"/>
                    <a:pt x="54578" y="49489"/>
                    <a:pt x="53213" y="49489"/>
                  </a:cubicBezTo>
                  <a:cubicBezTo>
                    <a:pt x="52282" y="49489"/>
                    <a:pt x="51347" y="49520"/>
                    <a:pt x="50410" y="49564"/>
                  </a:cubicBezTo>
                  <a:cubicBezTo>
                    <a:pt x="50379" y="49565"/>
                    <a:pt x="50350" y="49566"/>
                    <a:pt x="50323" y="49566"/>
                  </a:cubicBezTo>
                  <a:cubicBezTo>
                    <a:pt x="50007" y="49566"/>
                    <a:pt x="49860" y="49484"/>
                    <a:pt x="49823" y="49143"/>
                  </a:cubicBezTo>
                  <a:cubicBezTo>
                    <a:pt x="49790" y="48800"/>
                    <a:pt x="49722" y="48455"/>
                    <a:pt x="49695" y="48107"/>
                  </a:cubicBezTo>
                  <a:cubicBezTo>
                    <a:pt x="49631" y="47282"/>
                    <a:pt x="49585" y="46457"/>
                    <a:pt x="49530" y="45554"/>
                  </a:cubicBezTo>
                  <a:lnTo>
                    <a:pt x="49530" y="45554"/>
                  </a:lnTo>
                  <a:cubicBezTo>
                    <a:pt x="49764" y="45674"/>
                    <a:pt x="49892" y="45737"/>
                    <a:pt x="50020" y="45807"/>
                  </a:cubicBezTo>
                  <a:cubicBezTo>
                    <a:pt x="51281" y="46476"/>
                    <a:pt x="52519" y="47200"/>
                    <a:pt x="53807" y="47805"/>
                  </a:cubicBezTo>
                  <a:cubicBezTo>
                    <a:pt x="54833" y="48285"/>
                    <a:pt x="55910" y="48662"/>
                    <a:pt x="56987" y="49010"/>
                  </a:cubicBezTo>
                  <a:cubicBezTo>
                    <a:pt x="57139" y="49055"/>
                    <a:pt x="57263" y="49093"/>
                    <a:pt x="57372" y="49106"/>
                  </a:cubicBezTo>
                  <a:cubicBezTo>
                    <a:pt x="57407" y="49110"/>
                    <a:pt x="57440" y="49112"/>
                    <a:pt x="57471" y="49112"/>
                  </a:cubicBezTo>
                  <a:cubicBezTo>
                    <a:pt x="57785" y="49112"/>
                    <a:pt x="57902" y="48897"/>
                    <a:pt x="58027" y="48401"/>
                  </a:cubicBezTo>
                  <a:cubicBezTo>
                    <a:pt x="58069" y="48243"/>
                    <a:pt x="58128" y="48090"/>
                    <a:pt x="58206" y="47946"/>
                  </a:cubicBezTo>
                  <a:cubicBezTo>
                    <a:pt x="58637" y="47181"/>
                    <a:pt x="59096" y="46434"/>
                    <a:pt x="59508" y="45660"/>
                  </a:cubicBezTo>
                  <a:cubicBezTo>
                    <a:pt x="60030" y="44697"/>
                    <a:pt x="60562" y="43729"/>
                    <a:pt x="60566" y="42589"/>
                  </a:cubicBezTo>
                  <a:cubicBezTo>
                    <a:pt x="60566" y="42465"/>
                    <a:pt x="60621" y="42345"/>
                    <a:pt x="60649" y="42227"/>
                  </a:cubicBezTo>
                  <a:cubicBezTo>
                    <a:pt x="60699" y="42228"/>
                    <a:pt x="60749" y="42228"/>
                    <a:pt x="60799" y="42228"/>
                  </a:cubicBezTo>
                  <a:cubicBezTo>
                    <a:pt x="62580" y="42228"/>
                    <a:pt x="63675" y="41442"/>
                    <a:pt x="64050" y="39815"/>
                  </a:cubicBezTo>
                  <a:cubicBezTo>
                    <a:pt x="64183" y="39233"/>
                    <a:pt x="64169" y="38615"/>
                    <a:pt x="64169" y="38014"/>
                  </a:cubicBezTo>
                  <a:cubicBezTo>
                    <a:pt x="64178" y="36955"/>
                    <a:pt x="63656" y="36194"/>
                    <a:pt x="62720" y="35736"/>
                  </a:cubicBezTo>
                  <a:cubicBezTo>
                    <a:pt x="62331" y="35543"/>
                    <a:pt x="61900" y="35401"/>
                    <a:pt x="61473" y="35351"/>
                  </a:cubicBezTo>
                  <a:cubicBezTo>
                    <a:pt x="61061" y="35305"/>
                    <a:pt x="60956" y="35140"/>
                    <a:pt x="60933" y="34768"/>
                  </a:cubicBezTo>
                  <a:cubicBezTo>
                    <a:pt x="60910" y="34315"/>
                    <a:pt x="60896" y="33838"/>
                    <a:pt x="60745" y="33417"/>
                  </a:cubicBezTo>
                  <a:cubicBezTo>
                    <a:pt x="60653" y="33155"/>
                    <a:pt x="60346" y="32930"/>
                    <a:pt x="60080" y="32793"/>
                  </a:cubicBezTo>
                  <a:cubicBezTo>
                    <a:pt x="60078" y="32791"/>
                    <a:pt x="60074" y="32791"/>
                    <a:pt x="60070" y="32791"/>
                  </a:cubicBezTo>
                  <a:cubicBezTo>
                    <a:pt x="59985" y="32791"/>
                    <a:pt x="59651" y="33101"/>
                    <a:pt x="59581" y="33312"/>
                  </a:cubicBezTo>
                  <a:cubicBezTo>
                    <a:pt x="59279" y="34154"/>
                    <a:pt x="59045" y="35020"/>
                    <a:pt x="58779" y="35878"/>
                  </a:cubicBezTo>
                  <a:cubicBezTo>
                    <a:pt x="58476" y="36868"/>
                    <a:pt x="58164" y="37858"/>
                    <a:pt x="57834" y="38912"/>
                  </a:cubicBezTo>
                  <a:cubicBezTo>
                    <a:pt x="56845" y="38426"/>
                    <a:pt x="55960" y="37940"/>
                    <a:pt x="55038" y="37560"/>
                  </a:cubicBezTo>
                  <a:cubicBezTo>
                    <a:pt x="54222" y="37226"/>
                    <a:pt x="53792" y="36795"/>
                    <a:pt x="53719" y="35819"/>
                  </a:cubicBezTo>
                  <a:cubicBezTo>
                    <a:pt x="53581" y="33945"/>
                    <a:pt x="52661" y="32373"/>
                    <a:pt x="51289" y="31088"/>
                  </a:cubicBezTo>
                  <a:cubicBezTo>
                    <a:pt x="49878" y="29773"/>
                    <a:pt x="48278" y="28829"/>
                    <a:pt x="46266" y="28719"/>
                  </a:cubicBezTo>
                  <a:cubicBezTo>
                    <a:pt x="46224" y="28545"/>
                    <a:pt x="46178" y="28375"/>
                    <a:pt x="46119" y="28132"/>
                  </a:cubicBezTo>
                  <a:cubicBezTo>
                    <a:pt x="46620" y="28132"/>
                    <a:pt x="47100" y="28155"/>
                    <a:pt x="47568" y="28155"/>
                  </a:cubicBezTo>
                  <a:cubicBezTo>
                    <a:pt x="47858" y="28155"/>
                    <a:pt x="48145" y="28146"/>
                    <a:pt x="48429" y="28118"/>
                  </a:cubicBezTo>
                  <a:cubicBezTo>
                    <a:pt x="51412" y="27825"/>
                    <a:pt x="54177" y="27051"/>
                    <a:pt x="55924" y="24323"/>
                  </a:cubicBezTo>
                  <a:cubicBezTo>
                    <a:pt x="56973" y="22687"/>
                    <a:pt x="57748" y="20964"/>
                    <a:pt x="57060" y="18942"/>
                  </a:cubicBezTo>
                  <a:cubicBezTo>
                    <a:pt x="57037" y="18874"/>
                    <a:pt x="57041" y="18801"/>
                    <a:pt x="57028" y="18727"/>
                  </a:cubicBezTo>
                  <a:cubicBezTo>
                    <a:pt x="56625" y="15812"/>
                    <a:pt x="56213" y="12897"/>
                    <a:pt x="55273" y="10055"/>
                  </a:cubicBezTo>
                  <a:cubicBezTo>
                    <a:pt x="56455" y="9396"/>
                    <a:pt x="57409" y="8570"/>
                    <a:pt x="57648" y="7071"/>
                  </a:cubicBezTo>
                  <a:cubicBezTo>
                    <a:pt x="57955" y="5151"/>
                    <a:pt x="57848" y="3294"/>
                    <a:pt x="57024" y="1539"/>
                  </a:cubicBezTo>
                  <a:cubicBezTo>
                    <a:pt x="56628" y="690"/>
                    <a:pt x="56122" y="261"/>
                    <a:pt x="55408" y="261"/>
                  </a:cubicBezTo>
                  <a:cubicBezTo>
                    <a:pt x="55105" y="261"/>
                    <a:pt x="54764" y="338"/>
                    <a:pt x="54379" y="494"/>
                  </a:cubicBezTo>
                  <a:cubicBezTo>
                    <a:pt x="53531" y="833"/>
                    <a:pt x="52651" y="1099"/>
                    <a:pt x="51771" y="1342"/>
                  </a:cubicBezTo>
                  <a:cubicBezTo>
                    <a:pt x="51427" y="1436"/>
                    <a:pt x="51091" y="1486"/>
                    <a:pt x="50764" y="1486"/>
                  </a:cubicBezTo>
                  <a:cubicBezTo>
                    <a:pt x="50057" y="1486"/>
                    <a:pt x="49392" y="1254"/>
                    <a:pt x="48778" y="737"/>
                  </a:cubicBezTo>
                  <a:cubicBezTo>
                    <a:pt x="48448" y="462"/>
                    <a:pt x="48045" y="227"/>
                    <a:pt x="47637" y="104"/>
                  </a:cubicBezTo>
                  <a:cubicBezTo>
                    <a:pt x="47407" y="33"/>
                    <a:pt x="47191" y="1"/>
                    <a:pt x="469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4"/>
            <p:cNvSpPr/>
            <p:nvPr/>
          </p:nvSpPr>
          <p:spPr>
            <a:xfrm>
              <a:off x="6086867" y="2875459"/>
              <a:ext cx="1798172" cy="1020447"/>
            </a:xfrm>
            <a:custGeom>
              <a:rect b="b" l="l" r="r" t="t"/>
              <a:pathLst>
                <a:path extrusionOk="0" h="25389" w="44739">
                  <a:moveTo>
                    <a:pt x="17070" y="0"/>
                  </a:moveTo>
                  <a:cubicBezTo>
                    <a:pt x="16167" y="0"/>
                    <a:pt x="15350" y="260"/>
                    <a:pt x="14525" y="581"/>
                  </a:cubicBezTo>
                  <a:cubicBezTo>
                    <a:pt x="13621" y="930"/>
                    <a:pt x="12710" y="1260"/>
                    <a:pt x="11812" y="1631"/>
                  </a:cubicBezTo>
                  <a:cubicBezTo>
                    <a:pt x="10067" y="2358"/>
                    <a:pt x="8284" y="2702"/>
                    <a:pt x="6473" y="2702"/>
                  </a:cubicBezTo>
                  <a:cubicBezTo>
                    <a:pt x="5477" y="2702"/>
                    <a:pt x="4472" y="2598"/>
                    <a:pt x="3461" y="2396"/>
                  </a:cubicBezTo>
                  <a:cubicBezTo>
                    <a:pt x="2314" y="2171"/>
                    <a:pt x="1196" y="1824"/>
                    <a:pt x="0" y="1512"/>
                  </a:cubicBezTo>
                  <a:lnTo>
                    <a:pt x="0" y="1512"/>
                  </a:lnTo>
                  <a:cubicBezTo>
                    <a:pt x="68" y="2333"/>
                    <a:pt x="51" y="3130"/>
                    <a:pt x="211" y="3890"/>
                  </a:cubicBezTo>
                  <a:cubicBezTo>
                    <a:pt x="380" y="4687"/>
                    <a:pt x="632" y="5490"/>
                    <a:pt x="999" y="6210"/>
                  </a:cubicBezTo>
                  <a:cubicBezTo>
                    <a:pt x="1604" y="7388"/>
                    <a:pt x="2645" y="8107"/>
                    <a:pt x="3804" y="8740"/>
                  </a:cubicBezTo>
                  <a:cubicBezTo>
                    <a:pt x="5404" y="9611"/>
                    <a:pt x="7055" y="10253"/>
                    <a:pt x="8850" y="10523"/>
                  </a:cubicBezTo>
                  <a:cubicBezTo>
                    <a:pt x="11185" y="10872"/>
                    <a:pt x="13528" y="10975"/>
                    <a:pt x="15875" y="10975"/>
                  </a:cubicBezTo>
                  <a:cubicBezTo>
                    <a:pt x="17190" y="10975"/>
                    <a:pt x="18506" y="10943"/>
                    <a:pt x="19823" y="10903"/>
                  </a:cubicBezTo>
                  <a:cubicBezTo>
                    <a:pt x="20025" y="10898"/>
                    <a:pt x="20228" y="10888"/>
                    <a:pt x="20428" y="10888"/>
                  </a:cubicBezTo>
                  <a:cubicBezTo>
                    <a:pt x="20592" y="10888"/>
                    <a:pt x="20754" y="10895"/>
                    <a:pt x="20914" y="10917"/>
                  </a:cubicBezTo>
                  <a:cubicBezTo>
                    <a:pt x="21093" y="10945"/>
                    <a:pt x="21250" y="11132"/>
                    <a:pt x="21414" y="11248"/>
                  </a:cubicBezTo>
                  <a:cubicBezTo>
                    <a:pt x="21257" y="11385"/>
                    <a:pt x="21120" y="11609"/>
                    <a:pt x="20946" y="11646"/>
                  </a:cubicBezTo>
                  <a:cubicBezTo>
                    <a:pt x="20836" y="11669"/>
                    <a:pt x="20721" y="11692"/>
                    <a:pt x="20611" y="11710"/>
                  </a:cubicBezTo>
                  <a:lnTo>
                    <a:pt x="20611" y="11715"/>
                  </a:lnTo>
                  <a:lnTo>
                    <a:pt x="20676" y="12008"/>
                  </a:lnTo>
                  <a:cubicBezTo>
                    <a:pt x="20710" y="11991"/>
                    <a:pt x="20747" y="11982"/>
                    <a:pt x="20786" y="11980"/>
                  </a:cubicBezTo>
                  <a:cubicBezTo>
                    <a:pt x="20914" y="11980"/>
                    <a:pt x="21074" y="12163"/>
                    <a:pt x="21157" y="12306"/>
                  </a:cubicBezTo>
                  <a:cubicBezTo>
                    <a:pt x="21226" y="12421"/>
                    <a:pt x="21203" y="12590"/>
                    <a:pt x="21207" y="12737"/>
                  </a:cubicBezTo>
                  <a:cubicBezTo>
                    <a:pt x="21230" y="15028"/>
                    <a:pt x="21257" y="17321"/>
                    <a:pt x="21272" y="19612"/>
                  </a:cubicBezTo>
                  <a:cubicBezTo>
                    <a:pt x="21285" y="21271"/>
                    <a:pt x="21276" y="22931"/>
                    <a:pt x="21276" y="24599"/>
                  </a:cubicBezTo>
                  <a:cubicBezTo>
                    <a:pt x="23167" y="25177"/>
                    <a:pt x="25104" y="25389"/>
                    <a:pt x="27070" y="25389"/>
                  </a:cubicBezTo>
                  <a:cubicBezTo>
                    <a:pt x="27271" y="25389"/>
                    <a:pt x="27473" y="25386"/>
                    <a:pt x="27675" y="25382"/>
                  </a:cubicBezTo>
                  <a:cubicBezTo>
                    <a:pt x="28037" y="25373"/>
                    <a:pt x="28083" y="25186"/>
                    <a:pt x="28119" y="24906"/>
                  </a:cubicBezTo>
                  <a:cubicBezTo>
                    <a:pt x="28435" y="22637"/>
                    <a:pt x="28761" y="20373"/>
                    <a:pt x="29072" y="18104"/>
                  </a:cubicBezTo>
                  <a:cubicBezTo>
                    <a:pt x="29480" y="15134"/>
                    <a:pt x="29581" y="12173"/>
                    <a:pt x="29137" y="9180"/>
                  </a:cubicBezTo>
                  <a:cubicBezTo>
                    <a:pt x="28647" y="5903"/>
                    <a:pt x="26497" y="3799"/>
                    <a:pt x="23540" y="3166"/>
                  </a:cubicBezTo>
                  <a:cubicBezTo>
                    <a:pt x="21578" y="2749"/>
                    <a:pt x="19561" y="2594"/>
                    <a:pt x="17562" y="2355"/>
                  </a:cubicBezTo>
                  <a:cubicBezTo>
                    <a:pt x="16802" y="2268"/>
                    <a:pt x="16022" y="2277"/>
                    <a:pt x="15170" y="2240"/>
                  </a:cubicBezTo>
                  <a:cubicBezTo>
                    <a:pt x="15767" y="1648"/>
                    <a:pt x="16421" y="1502"/>
                    <a:pt x="17092" y="1502"/>
                  </a:cubicBezTo>
                  <a:cubicBezTo>
                    <a:pt x="17102" y="1502"/>
                    <a:pt x="17112" y="1502"/>
                    <a:pt x="17122" y="1502"/>
                  </a:cubicBezTo>
                  <a:cubicBezTo>
                    <a:pt x="19327" y="1512"/>
                    <a:pt x="21514" y="1736"/>
                    <a:pt x="23650" y="2287"/>
                  </a:cubicBezTo>
                  <a:cubicBezTo>
                    <a:pt x="26670" y="3057"/>
                    <a:pt x="28925" y="4725"/>
                    <a:pt x="29714" y="7906"/>
                  </a:cubicBezTo>
                  <a:cubicBezTo>
                    <a:pt x="29878" y="8561"/>
                    <a:pt x="30177" y="8854"/>
                    <a:pt x="30787" y="9180"/>
                  </a:cubicBezTo>
                  <a:cubicBezTo>
                    <a:pt x="32739" y="10215"/>
                    <a:pt x="34659" y="11339"/>
                    <a:pt x="36479" y="12586"/>
                  </a:cubicBezTo>
                  <a:cubicBezTo>
                    <a:pt x="38101" y="13699"/>
                    <a:pt x="39573" y="15028"/>
                    <a:pt x="41090" y="16239"/>
                  </a:cubicBezTo>
                  <a:cubicBezTo>
                    <a:pt x="42268" y="15295"/>
                    <a:pt x="43501" y="14300"/>
                    <a:pt x="44738" y="13301"/>
                  </a:cubicBezTo>
                  <a:cubicBezTo>
                    <a:pt x="43696" y="11551"/>
                    <a:pt x="42395" y="9971"/>
                    <a:pt x="40880" y="8611"/>
                  </a:cubicBezTo>
                  <a:cubicBezTo>
                    <a:pt x="37804" y="5847"/>
                    <a:pt x="34266" y="3844"/>
                    <a:pt x="30471" y="2267"/>
                  </a:cubicBezTo>
                  <a:cubicBezTo>
                    <a:pt x="28321" y="1374"/>
                    <a:pt x="26158" y="438"/>
                    <a:pt x="23820" y="228"/>
                  </a:cubicBezTo>
                  <a:cubicBezTo>
                    <a:pt x="21675" y="36"/>
                    <a:pt x="19498" y="127"/>
                    <a:pt x="17344" y="8"/>
                  </a:cubicBezTo>
                  <a:cubicBezTo>
                    <a:pt x="17252" y="3"/>
                    <a:pt x="17161" y="0"/>
                    <a:pt x="1707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4"/>
            <p:cNvSpPr/>
            <p:nvPr/>
          </p:nvSpPr>
          <p:spPr>
            <a:xfrm>
              <a:off x="6334777" y="1096523"/>
              <a:ext cx="705378" cy="310085"/>
            </a:xfrm>
            <a:custGeom>
              <a:rect b="b" l="l" r="r" t="t"/>
              <a:pathLst>
                <a:path extrusionOk="0" h="7715" w="17550">
                  <a:moveTo>
                    <a:pt x="17385" y="1"/>
                  </a:moveTo>
                  <a:lnTo>
                    <a:pt x="17385" y="1"/>
                  </a:lnTo>
                  <a:cubicBezTo>
                    <a:pt x="17267" y="138"/>
                    <a:pt x="17183" y="249"/>
                    <a:pt x="17092" y="349"/>
                  </a:cubicBezTo>
                  <a:cubicBezTo>
                    <a:pt x="16246" y="1284"/>
                    <a:pt x="15088" y="2000"/>
                    <a:pt x="13745" y="2000"/>
                  </a:cubicBezTo>
                  <a:cubicBezTo>
                    <a:pt x="13220" y="2000"/>
                    <a:pt x="12666" y="1890"/>
                    <a:pt x="12092" y="1642"/>
                  </a:cubicBezTo>
                  <a:cubicBezTo>
                    <a:pt x="11679" y="1459"/>
                    <a:pt x="11221" y="1371"/>
                    <a:pt x="10780" y="1261"/>
                  </a:cubicBezTo>
                  <a:cubicBezTo>
                    <a:pt x="10666" y="1233"/>
                    <a:pt x="10557" y="1219"/>
                    <a:pt x="10452" y="1219"/>
                  </a:cubicBezTo>
                  <a:cubicBezTo>
                    <a:pt x="10086" y="1219"/>
                    <a:pt x="9781" y="1393"/>
                    <a:pt x="9524" y="1724"/>
                  </a:cubicBezTo>
                  <a:cubicBezTo>
                    <a:pt x="9288" y="2027"/>
                    <a:pt x="9032" y="2311"/>
                    <a:pt x="8754" y="2576"/>
                  </a:cubicBezTo>
                  <a:cubicBezTo>
                    <a:pt x="7891" y="3401"/>
                    <a:pt x="6926" y="3878"/>
                    <a:pt x="5808" y="3878"/>
                  </a:cubicBezTo>
                  <a:cubicBezTo>
                    <a:pt x="5496" y="3878"/>
                    <a:pt x="5172" y="3841"/>
                    <a:pt x="4835" y="3764"/>
                  </a:cubicBezTo>
                  <a:cubicBezTo>
                    <a:pt x="4359" y="3653"/>
                    <a:pt x="3855" y="3636"/>
                    <a:pt x="3365" y="3617"/>
                  </a:cubicBezTo>
                  <a:cubicBezTo>
                    <a:pt x="3339" y="3616"/>
                    <a:pt x="3314" y="3616"/>
                    <a:pt x="3289" y="3616"/>
                  </a:cubicBezTo>
                  <a:cubicBezTo>
                    <a:pt x="2668" y="3616"/>
                    <a:pt x="2160" y="3891"/>
                    <a:pt x="1848" y="4438"/>
                  </a:cubicBezTo>
                  <a:cubicBezTo>
                    <a:pt x="1486" y="5070"/>
                    <a:pt x="1146" y="5725"/>
                    <a:pt x="862" y="6395"/>
                  </a:cubicBezTo>
                  <a:cubicBezTo>
                    <a:pt x="647" y="6917"/>
                    <a:pt x="358" y="7325"/>
                    <a:pt x="1" y="7637"/>
                  </a:cubicBezTo>
                  <a:lnTo>
                    <a:pt x="693" y="7715"/>
                  </a:lnTo>
                  <a:cubicBezTo>
                    <a:pt x="1141" y="7284"/>
                    <a:pt x="1705" y="6867"/>
                    <a:pt x="2292" y="6707"/>
                  </a:cubicBezTo>
                  <a:cubicBezTo>
                    <a:pt x="4387" y="6124"/>
                    <a:pt x="6495" y="5542"/>
                    <a:pt x="8631" y="5176"/>
                  </a:cubicBezTo>
                  <a:cubicBezTo>
                    <a:pt x="11037" y="4763"/>
                    <a:pt x="13348" y="4122"/>
                    <a:pt x="15552" y="3108"/>
                  </a:cubicBezTo>
                  <a:cubicBezTo>
                    <a:pt x="16996" y="2444"/>
                    <a:pt x="17550" y="1472"/>
                    <a:pt x="1738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4"/>
            <p:cNvSpPr/>
            <p:nvPr/>
          </p:nvSpPr>
          <p:spPr>
            <a:xfrm>
              <a:off x="6089921" y="969031"/>
              <a:ext cx="950472" cy="535244"/>
            </a:xfrm>
            <a:custGeom>
              <a:rect b="b" l="l" r="r" t="t"/>
              <a:pathLst>
                <a:path extrusionOk="0" h="13317" w="23648">
                  <a:moveTo>
                    <a:pt x="23290" y="1"/>
                  </a:moveTo>
                  <a:cubicBezTo>
                    <a:pt x="22680" y="432"/>
                    <a:pt x="22166" y="908"/>
                    <a:pt x="21557" y="1202"/>
                  </a:cubicBezTo>
                  <a:cubicBezTo>
                    <a:pt x="20921" y="1509"/>
                    <a:pt x="20238" y="1631"/>
                    <a:pt x="19544" y="1631"/>
                  </a:cubicBezTo>
                  <a:cubicBezTo>
                    <a:pt x="19213" y="1631"/>
                    <a:pt x="18879" y="1604"/>
                    <a:pt x="18546" y="1555"/>
                  </a:cubicBezTo>
                  <a:cubicBezTo>
                    <a:pt x="17730" y="1431"/>
                    <a:pt x="16923" y="1248"/>
                    <a:pt x="16112" y="1115"/>
                  </a:cubicBezTo>
                  <a:cubicBezTo>
                    <a:pt x="15800" y="1065"/>
                    <a:pt x="15496" y="1033"/>
                    <a:pt x="15203" y="1033"/>
                  </a:cubicBezTo>
                  <a:cubicBezTo>
                    <a:pt x="14377" y="1033"/>
                    <a:pt x="13631" y="1284"/>
                    <a:pt x="12995" y="2073"/>
                  </a:cubicBezTo>
                  <a:cubicBezTo>
                    <a:pt x="12477" y="2710"/>
                    <a:pt x="11758" y="3219"/>
                    <a:pt x="11051" y="3659"/>
                  </a:cubicBezTo>
                  <a:cubicBezTo>
                    <a:pt x="10358" y="4087"/>
                    <a:pt x="9578" y="4179"/>
                    <a:pt x="8785" y="4179"/>
                  </a:cubicBezTo>
                  <a:cubicBezTo>
                    <a:pt x="8525" y="4179"/>
                    <a:pt x="8264" y="4169"/>
                    <a:pt x="8003" y="4158"/>
                  </a:cubicBezTo>
                  <a:cubicBezTo>
                    <a:pt x="7675" y="4145"/>
                    <a:pt x="7403" y="4134"/>
                    <a:pt x="7175" y="4134"/>
                  </a:cubicBezTo>
                  <a:cubicBezTo>
                    <a:pt x="6100" y="4134"/>
                    <a:pt x="5994" y="4381"/>
                    <a:pt x="5620" y="5858"/>
                  </a:cubicBezTo>
                  <a:cubicBezTo>
                    <a:pt x="5308" y="7092"/>
                    <a:pt x="4530" y="7807"/>
                    <a:pt x="3470" y="8320"/>
                  </a:cubicBezTo>
                  <a:cubicBezTo>
                    <a:pt x="3173" y="8463"/>
                    <a:pt x="2856" y="8558"/>
                    <a:pt x="2549" y="8682"/>
                  </a:cubicBezTo>
                  <a:cubicBezTo>
                    <a:pt x="2141" y="8847"/>
                    <a:pt x="1720" y="8989"/>
                    <a:pt x="1335" y="9191"/>
                  </a:cubicBezTo>
                  <a:cubicBezTo>
                    <a:pt x="523" y="9617"/>
                    <a:pt x="1" y="11056"/>
                    <a:pt x="395" y="11863"/>
                  </a:cubicBezTo>
                  <a:cubicBezTo>
                    <a:pt x="634" y="12349"/>
                    <a:pt x="981" y="12780"/>
                    <a:pt x="1330" y="13316"/>
                  </a:cubicBezTo>
                  <a:cubicBezTo>
                    <a:pt x="1839" y="11877"/>
                    <a:pt x="2658" y="10937"/>
                    <a:pt x="4167" y="10786"/>
                  </a:cubicBezTo>
                  <a:cubicBezTo>
                    <a:pt x="5212" y="10685"/>
                    <a:pt x="5849" y="10104"/>
                    <a:pt x="6253" y="9155"/>
                  </a:cubicBezTo>
                  <a:cubicBezTo>
                    <a:pt x="6560" y="8431"/>
                    <a:pt x="6922" y="7732"/>
                    <a:pt x="7334" y="7064"/>
                  </a:cubicBezTo>
                  <a:cubicBezTo>
                    <a:pt x="7762" y="6373"/>
                    <a:pt x="8429" y="6006"/>
                    <a:pt x="9255" y="6006"/>
                  </a:cubicBezTo>
                  <a:cubicBezTo>
                    <a:pt x="9261" y="6006"/>
                    <a:pt x="9267" y="6006"/>
                    <a:pt x="9273" y="6006"/>
                  </a:cubicBezTo>
                  <a:cubicBezTo>
                    <a:pt x="9337" y="6007"/>
                    <a:pt x="9401" y="6007"/>
                    <a:pt x="9464" y="6007"/>
                  </a:cubicBezTo>
                  <a:cubicBezTo>
                    <a:pt x="9496" y="6007"/>
                    <a:pt x="9528" y="6007"/>
                    <a:pt x="9560" y="6007"/>
                  </a:cubicBezTo>
                  <a:cubicBezTo>
                    <a:pt x="9944" y="6007"/>
                    <a:pt x="10331" y="6010"/>
                    <a:pt x="10694" y="6101"/>
                  </a:cubicBezTo>
                  <a:cubicBezTo>
                    <a:pt x="11071" y="6199"/>
                    <a:pt x="11429" y="6246"/>
                    <a:pt x="11768" y="6246"/>
                  </a:cubicBezTo>
                  <a:cubicBezTo>
                    <a:pt x="13032" y="6246"/>
                    <a:pt x="14043" y="5595"/>
                    <a:pt x="14874" y="4511"/>
                  </a:cubicBezTo>
                  <a:cubicBezTo>
                    <a:pt x="15361" y="3872"/>
                    <a:pt x="15930" y="3585"/>
                    <a:pt x="16597" y="3585"/>
                  </a:cubicBezTo>
                  <a:cubicBezTo>
                    <a:pt x="16834" y="3585"/>
                    <a:pt x="17083" y="3621"/>
                    <a:pt x="17345" y="3691"/>
                  </a:cubicBezTo>
                  <a:cubicBezTo>
                    <a:pt x="17665" y="3778"/>
                    <a:pt x="17986" y="3856"/>
                    <a:pt x="18289" y="3989"/>
                  </a:cubicBezTo>
                  <a:cubicBezTo>
                    <a:pt x="18849" y="4240"/>
                    <a:pt x="19372" y="4367"/>
                    <a:pt x="19875" y="4367"/>
                  </a:cubicBezTo>
                  <a:cubicBezTo>
                    <a:pt x="20850" y="4367"/>
                    <a:pt x="21745" y="3887"/>
                    <a:pt x="22661" y="2898"/>
                  </a:cubicBezTo>
                  <a:cubicBezTo>
                    <a:pt x="22928" y="2614"/>
                    <a:pt x="23248" y="2376"/>
                    <a:pt x="23647" y="2027"/>
                  </a:cubicBezTo>
                  <a:cubicBezTo>
                    <a:pt x="23537" y="1404"/>
                    <a:pt x="23404" y="651"/>
                    <a:pt x="2329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4"/>
            <p:cNvSpPr/>
            <p:nvPr/>
          </p:nvSpPr>
          <p:spPr>
            <a:xfrm>
              <a:off x="6025090" y="887279"/>
              <a:ext cx="981220" cy="488942"/>
            </a:xfrm>
            <a:custGeom>
              <a:rect b="b" l="l" r="r" t="t"/>
              <a:pathLst>
                <a:path extrusionOk="0" h="12165" w="24413">
                  <a:moveTo>
                    <a:pt x="15355" y="1"/>
                  </a:moveTo>
                  <a:cubicBezTo>
                    <a:pt x="15061" y="1"/>
                    <a:pt x="14768" y="145"/>
                    <a:pt x="14393" y="443"/>
                  </a:cubicBezTo>
                  <a:cubicBezTo>
                    <a:pt x="13695" y="1003"/>
                    <a:pt x="13123" y="1709"/>
                    <a:pt x="12445" y="2291"/>
                  </a:cubicBezTo>
                  <a:cubicBezTo>
                    <a:pt x="10953" y="3586"/>
                    <a:pt x="10725" y="3893"/>
                    <a:pt x="9645" y="3893"/>
                  </a:cubicBezTo>
                  <a:cubicBezTo>
                    <a:pt x="9264" y="3893"/>
                    <a:pt x="8779" y="3855"/>
                    <a:pt x="8095" y="3809"/>
                  </a:cubicBezTo>
                  <a:cubicBezTo>
                    <a:pt x="7926" y="3798"/>
                    <a:pt x="7766" y="3792"/>
                    <a:pt x="7614" y="3792"/>
                  </a:cubicBezTo>
                  <a:cubicBezTo>
                    <a:pt x="5784" y="3792"/>
                    <a:pt x="5087" y="4585"/>
                    <a:pt x="4799" y="6261"/>
                  </a:cubicBezTo>
                  <a:cubicBezTo>
                    <a:pt x="4557" y="7654"/>
                    <a:pt x="4378" y="7764"/>
                    <a:pt x="3002" y="8052"/>
                  </a:cubicBezTo>
                  <a:cubicBezTo>
                    <a:pt x="1224" y="8428"/>
                    <a:pt x="0" y="10486"/>
                    <a:pt x="1229" y="12164"/>
                  </a:cubicBezTo>
                  <a:cubicBezTo>
                    <a:pt x="1476" y="11228"/>
                    <a:pt x="2118" y="10665"/>
                    <a:pt x="2961" y="10303"/>
                  </a:cubicBezTo>
                  <a:cubicBezTo>
                    <a:pt x="3465" y="10088"/>
                    <a:pt x="3988" y="9909"/>
                    <a:pt x="4492" y="9693"/>
                  </a:cubicBezTo>
                  <a:cubicBezTo>
                    <a:pt x="5495" y="9267"/>
                    <a:pt x="6307" y="8672"/>
                    <a:pt x="6495" y="7494"/>
                  </a:cubicBezTo>
                  <a:cubicBezTo>
                    <a:pt x="6545" y="7191"/>
                    <a:pt x="6698" y="6902"/>
                    <a:pt x="6793" y="6609"/>
                  </a:cubicBezTo>
                  <a:cubicBezTo>
                    <a:pt x="7074" y="5749"/>
                    <a:pt x="7680" y="5367"/>
                    <a:pt x="8552" y="5367"/>
                  </a:cubicBezTo>
                  <a:cubicBezTo>
                    <a:pt x="8563" y="5367"/>
                    <a:pt x="8574" y="5367"/>
                    <a:pt x="8585" y="5367"/>
                  </a:cubicBezTo>
                  <a:cubicBezTo>
                    <a:pt x="8767" y="5370"/>
                    <a:pt x="8949" y="5392"/>
                    <a:pt x="9128" y="5392"/>
                  </a:cubicBezTo>
                  <a:cubicBezTo>
                    <a:pt x="9184" y="5392"/>
                    <a:pt x="9240" y="5390"/>
                    <a:pt x="9296" y="5385"/>
                  </a:cubicBezTo>
                  <a:cubicBezTo>
                    <a:pt x="10184" y="5307"/>
                    <a:pt x="11088" y="5297"/>
                    <a:pt x="11949" y="5105"/>
                  </a:cubicBezTo>
                  <a:cubicBezTo>
                    <a:pt x="12940" y="4881"/>
                    <a:pt x="13590" y="4075"/>
                    <a:pt x="14223" y="3350"/>
                  </a:cubicBezTo>
                  <a:cubicBezTo>
                    <a:pt x="14920" y="2559"/>
                    <a:pt x="15745" y="2245"/>
                    <a:pt x="16674" y="2245"/>
                  </a:cubicBezTo>
                  <a:cubicBezTo>
                    <a:pt x="16874" y="2245"/>
                    <a:pt x="17080" y="2260"/>
                    <a:pt x="17290" y="2287"/>
                  </a:cubicBezTo>
                  <a:cubicBezTo>
                    <a:pt x="18435" y="2434"/>
                    <a:pt x="19563" y="2718"/>
                    <a:pt x="20708" y="2801"/>
                  </a:cubicBezTo>
                  <a:cubicBezTo>
                    <a:pt x="20901" y="2815"/>
                    <a:pt x="21093" y="2823"/>
                    <a:pt x="21283" y="2823"/>
                  </a:cubicBezTo>
                  <a:cubicBezTo>
                    <a:pt x="22421" y="2823"/>
                    <a:pt x="23484" y="2524"/>
                    <a:pt x="24210" y="1448"/>
                  </a:cubicBezTo>
                  <a:cubicBezTo>
                    <a:pt x="24330" y="1279"/>
                    <a:pt x="24412" y="967"/>
                    <a:pt x="24339" y="798"/>
                  </a:cubicBezTo>
                  <a:cubicBezTo>
                    <a:pt x="24222" y="534"/>
                    <a:pt x="24006" y="326"/>
                    <a:pt x="23704" y="326"/>
                  </a:cubicBezTo>
                  <a:cubicBezTo>
                    <a:pt x="23638" y="326"/>
                    <a:pt x="23569" y="336"/>
                    <a:pt x="23495" y="357"/>
                  </a:cubicBezTo>
                  <a:cubicBezTo>
                    <a:pt x="23234" y="430"/>
                    <a:pt x="22982" y="544"/>
                    <a:pt x="22716" y="622"/>
                  </a:cubicBezTo>
                  <a:cubicBezTo>
                    <a:pt x="21661" y="925"/>
                    <a:pt x="20617" y="1265"/>
                    <a:pt x="19549" y="1498"/>
                  </a:cubicBezTo>
                  <a:cubicBezTo>
                    <a:pt x="19337" y="1545"/>
                    <a:pt x="19132" y="1566"/>
                    <a:pt x="18933" y="1566"/>
                  </a:cubicBezTo>
                  <a:cubicBezTo>
                    <a:pt x="17972" y="1566"/>
                    <a:pt x="17154" y="1058"/>
                    <a:pt x="16368" y="462"/>
                  </a:cubicBezTo>
                  <a:cubicBezTo>
                    <a:pt x="15968" y="158"/>
                    <a:pt x="15661" y="1"/>
                    <a:pt x="1535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4"/>
            <p:cNvSpPr/>
            <p:nvPr/>
          </p:nvSpPr>
          <p:spPr>
            <a:xfrm>
              <a:off x="6866610" y="1580767"/>
              <a:ext cx="121462" cy="137941"/>
            </a:xfrm>
            <a:custGeom>
              <a:rect b="b" l="l" r="r" t="t"/>
              <a:pathLst>
                <a:path extrusionOk="0" h="3432" w="3022">
                  <a:moveTo>
                    <a:pt x="1470" y="0"/>
                  </a:moveTo>
                  <a:cubicBezTo>
                    <a:pt x="1271" y="0"/>
                    <a:pt x="1075" y="62"/>
                    <a:pt x="894" y="236"/>
                  </a:cubicBezTo>
                  <a:cubicBezTo>
                    <a:pt x="345" y="778"/>
                    <a:pt x="1" y="1437"/>
                    <a:pt x="28" y="2235"/>
                  </a:cubicBezTo>
                  <a:cubicBezTo>
                    <a:pt x="52" y="2950"/>
                    <a:pt x="571" y="3432"/>
                    <a:pt x="1235" y="3432"/>
                  </a:cubicBezTo>
                  <a:cubicBezTo>
                    <a:pt x="1332" y="3432"/>
                    <a:pt x="1433" y="3421"/>
                    <a:pt x="1536" y="3399"/>
                  </a:cubicBezTo>
                  <a:cubicBezTo>
                    <a:pt x="2380" y="3225"/>
                    <a:pt x="3012" y="2419"/>
                    <a:pt x="3012" y="1529"/>
                  </a:cubicBezTo>
                  <a:cubicBezTo>
                    <a:pt x="3021" y="934"/>
                    <a:pt x="2811" y="438"/>
                    <a:pt x="2237" y="204"/>
                  </a:cubicBezTo>
                  <a:cubicBezTo>
                    <a:pt x="1992" y="104"/>
                    <a:pt x="1728" y="0"/>
                    <a:pt x="1470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4"/>
            <p:cNvSpPr/>
            <p:nvPr/>
          </p:nvSpPr>
          <p:spPr>
            <a:xfrm>
              <a:off x="5287268" y="3041054"/>
              <a:ext cx="1673294" cy="1500064"/>
            </a:xfrm>
            <a:custGeom>
              <a:rect b="b" l="l" r="r" t="t"/>
              <a:pathLst>
                <a:path extrusionOk="0" h="37322" w="41632">
                  <a:moveTo>
                    <a:pt x="6770" y="5302"/>
                  </a:moveTo>
                  <a:cubicBezTo>
                    <a:pt x="6864" y="5302"/>
                    <a:pt x="7000" y="5364"/>
                    <a:pt x="7045" y="5431"/>
                  </a:cubicBezTo>
                  <a:cubicBezTo>
                    <a:pt x="7095" y="5513"/>
                    <a:pt x="7085" y="5697"/>
                    <a:pt x="7026" y="5784"/>
                  </a:cubicBezTo>
                  <a:lnTo>
                    <a:pt x="7027" y="5784"/>
                  </a:lnTo>
                  <a:cubicBezTo>
                    <a:pt x="6158" y="6984"/>
                    <a:pt x="5285" y="8177"/>
                    <a:pt x="4408" y="9364"/>
                  </a:cubicBezTo>
                  <a:cubicBezTo>
                    <a:pt x="4363" y="9428"/>
                    <a:pt x="4275" y="9465"/>
                    <a:pt x="4207" y="9515"/>
                  </a:cubicBezTo>
                  <a:lnTo>
                    <a:pt x="4056" y="9460"/>
                  </a:lnTo>
                  <a:cubicBezTo>
                    <a:pt x="4144" y="9066"/>
                    <a:pt x="4148" y="8630"/>
                    <a:pt x="4336" y="8296"/>
                  </a:cubicBezTo>
                  <a:cubicBezTo>
                    <a:pt x="4817" y="7420"/>
                    <a:pt x="5347" y="6574"/>
                    <a:pt x="5922" y="5757"/>
                  </a:cubicBezTo>
                  <a:cubicBezTo>
                    <a:pt x="6078" y="5527"/>
                    <a:pt x="6435" y="5426"/>
                    <a:pt x="6715" y="5312"/>
                  </a:cubicBezTo>
                  <a:cubicBezTo>
                    <a:pt x="6730" y="5305"/>
                    <a:pt x="6749" y="5302"/>
                    <a:pt x="6770" y="5302"/>
                  </a:cubicBezTo>
                  <a:close/>
                  <a:moveTo>
                    <a:pt x="6657" y="8539"/>
                  </a:moveTo>
                  <a:cubicBezTo>
                    <a:pt x="6676" y="8539"/>
                    <a:pt x="6694" y="8542"/>
                    <a:pt x="6710" y="8548"/>
                  </a:cubicBezTo>
                  <a:cubicBezTo>
                    <a:pt x="6797" y="8580"/>
                    <a:pt x="6885" y="8787"/>
                    <a:pt x="6866" y="8897"/>
                  </a:cubicBezTo>
                  <a:cubicBezTo>
                    <a:pt x="6779" y="9343"/>
                    <a:pt x="6669" y="9785"/>
                    <a:pt x="6536" y="10221"/>
                  </a:cubicBezTo>
                  <a:cubicBezTo>
                    <a:pt x="6138" y="11504"/>
                    <a:pt x="5821" y="12787"/>
                    <a:pt x="6073" y="14148"/>
                  </a:cubicBezTo>
                  <a:cubicBezTo>
                    <a:pt x="6092" y="14236"/>
                    <a:pt x="6023" y="14341"/>
                    <a:pt x="5995" y="14437"/>
                  </a:cubicBezTo>
                  <a:cubicBezTo>
                    <a:pt x="5922" y="14451"/>
                    <a:pt x="5849" y="14470"/>
                    <a:pt x="5776" y="14483"/>
                  </a:cubicBezTo>
                  <a:cubicBezTo>
                    <a:pt x="5593" y="13969"/>
                    <a:pt x="5312" y="13466"/>
                    <a:pt x="5244" y="12938"/>
                  </a:cubicBezTo>
                  <a:cubicBezTo>
                    <a:pt x="5056" y="11508"/>
                    <a:pt x="5514" y="10198"/>
                    <a:pt x="6138" y="8937"/>
                  </a:cubicBezTo>
                  <a:cubicBezTo>
                    <a:pt x="6187" y="8841"/>
                    <a:pt x="6242" y="8726"/>
                    <a:pt x="6330" y="8671"/>
                  </a:cubicBezTo>
                  <a:cubicBezTo>
                    <a:pt x="6425" y="8610"/>
                    <a:pt x="6557" y="8539"/>
                    <a:pt x="6657" y="8539"/>
                  </a:cubicBezTo>
                  <a:close/>
                  <a:moveTo>
                    <a:pt x="3915" y="11449"/>
                  </a:moveTo>
                  <a:cubicBezTo>
                    <a:pt x="3974" y="11683"/>
                    <a:pt x="4098" y="11921"/>
                    <a:pt x="4079" y="12145"/>
                  </a:cubicBezTo>
                  <a:lnTo>
                    <a:pt x="4080" y="12147"/>
                  </a:lnTo>
                  <a:cubicBezTo>
                    <a:pt x="3997" y="13489"/>
                    <a:pt x="3883" y="14832"/>
                    <a:pt x="3776" y="16174"/>
                  </a:cubicBezTo>
                  <a:cubicBezTo>
                    <a:pt x="3754" y="16445"/>
                    <a:pt x="3713" y="16710"/>
                    <a:pt x="3681" y="16981"/>
                  </a:cubicBezTo>
                  <a:cubicBezTo>
                    <a:pt x="3616" y="17009"/>
                    <a:pt x="3557" y="17036"/>
                    <a:pt x="3493" y="17064"/>
                  </a:cubicBezTo>
                  <a:cubicBezTo>
                    <a:pt x="3342" y="16839"/>
                    <a:pt x="3107" y="16637"/>
                    <a:pt x="3052" y="16390"/>
                  </a:cubicBezTo>
                  <a:cubicBezTo>
                    <a:pt x="2714" y="14813"/>
                    <a:pt x="2888" y="13269"/>
                    <a:pt x="3479" y="11775"/>
                  </a:cubicBezTo>
                  <a:cubicBezTo>
                    <a:pt x="3534" y="11632"/>
                    <a:pt x="3764" y="11554"/>
                    <a:pt x="3915" y="11449"/>
                  </a:cubicBezTo>
                  <a:close/>
                  <a:moveTo>
                    <a:pt x="34652" y="22871"/>
                  </a:moveTo>
                  <a:lnTo>
                    <a:pt x="34858" y="22953"/>
                  </a:lnTo>
                  <a:lnTo>
                    <a:pt x="34858" y="22955"/>
                  </a:lnTo>
                  <a:cubicBezTo>
                    <a:pt x="34546" y="23866"/>
                    <a:pt x="34248" y="24787"/>
                    <a:pt x="33904" y="25690"/>
                  </a:cubicBezTo>
                  <a:cubicBezTo>
                    <a:pt x="33853" y="25818"/>
                    <a:pt x="33592" y="25911"/>
                    <a:pt x="33418" y="25934"/>
                  </a:cubicBezTo>
                  <a:cubicBezTo>
                    <a:pt x="33417" y="25934"/>
                    <a:pt x="33415" y="25934"/>
                    <a:pt x="33414" y="25934"/>
                  </a:cubicBezTo>
                  <a:cubicBezTo>
                    <a:pt x="33339" y="25934"/>
                    <a:pt x="33153" y="25693"/>
                    <a:pt x="33171" y="25599"/>
                  </a:cubicBezTo>
                  <a:cubicBezTo>
                    <a:pt x="33377" y="24531"/>
                    <a:pt x="33776" y="23563"/>
                    <a:pt x="34652" y="22871"/>
                  </a:cubicBezTo>
                  <a:close/>
                  <a:moveTo>
                    <a:pt x="37801" y="22793"/>
                  </a:moveTo>
                  <a:lnTo>
                    <a:pt x="37801" y="22793"/>
                  </a:lnTo>
                  <a:cubicBezTo>
                    <a:pt x="37641" y="23976"/>
                    <a:pt x="37374" y="25094"/>
                    <a:pt x="36540" y="25975"/>
                  </a:cubicBezTo>
                  <a:cubicBezTo>
                    <a:pt x="36430" y="26089"/>
                    <a:pt x="36192" y="26089"/>
                    <a:pt x="36013" y="26140"/>
                  </a:cubicBezTo>
                  <a:cubicBezTo>
                    <a:pt x="35985" y="25988"/>
                    <a:pt x="35880" y="25791"/>
                    <a:pt x="35939" y="25690"/>
                  </a:cubicBezTo>
                  <a:cubicBezTo>
                    <a:pt x="36457" y="24777"/>
                    <a:pt x="37003" y="23879"/>
                    <a:pt x="37548" y="22981"/>
                  </a:cubicBezTo>
                  <a:cubicBezTo>
                    <a:pt x="37599" y="22899"/>
                    <a:pt x="37713" y="22858"/>
                    <a:pt x="37801" y="22793"/>
                  </a:cubicBezTo>
                  <a:close/>
                  <a:moveTo>
                    <a:pt x="34776" y="28921"/>
                  </a:moveTo>
                  <a:cubicBezTo>
                    <a:pt x="34804" y="28921"/>
                    <a:pt x="34847" y="28933"/>
                    <a:pt x="34923" y="28940"/>
                  </a:cubicBezTo>
                  <a:cubicBezTo>
                    <a:pt x="34894" y="29096"/>
                    <a:pt x="34908" y="29270"/>
                    <a:pt x="34835" y="29394"/>
                  </a:cubicBezTo>
                  <a:cubicBezTo>
                    <a:pt x="34418" y="30141"/>
                    <a:pt x="34001" y="30883"/>
                    <a:pt x="33543" y="31603"/>
                  </a:cubicBezTo>
                  <a:cubicBezTo>
                    <a:pt x="33432" y="31777"/>
                    <a:pt x="33171" y="31906"/>
                    <a:pt x="32956" y="31956"/>
                  </a:cubicBezTo>
                  <a:cubicBezTo>
                    <a:pt x="32928" y="31963"/>
                    <a:pt x="32900" y="31966"/>
                    <a:pt x="32873" y="31966"/>
                  </a:cubicBezTo>
                  <a:cubicBezTo>
                    <a:pt x="32651" y="31966"/>
                    <a:pt x="32473" y="31763"/>
                    <a:pt x="32617" y="31571"/>
                  </a:cubicBezTo>
                  <a:cubicBezTo>
                    <a:pt x="33299" y="30667"/>
                    <a:pt x="33676" y="29508"/>
                    <a:pt x="34753" y="28926"/>
                  </a:cubicBezTo>
                  <a:cubicBezTo>
                    <a:pt x="34759" y="28922"/>
                    <a:pt x="34767" y="28921"/>
                    <a:pt x="34776" y="28921"/>
                  </a:cubicBezTo>
                  <a:close/>
                  <a:moveTo>
                    <a:pt x="13226" y="0"/>
                  </a:moveTo>
                  <a:cubicBezTo>
                    <a:pt x="12865" y="0"/>
                    <a:pt x="12500" y="17"/>
                    <a:pt x="12133" y="45"/>
                  </a:cubicBezTo>
                  <a:cubicBezTo>
                    <a:pt x="10721" y="151"/>
                    <a:pt x="9497" y="798"/>
                    <a:pt x="8282" y="1430"/>
                  </a:cubicBezTo>
                  <a:cubicBezTo>
                    <a:pt x="5821" y="2708"/>
                    <a:pt x="3782" y="4446"/>
                    <a:pt x="2535" y="6972"/>
                  </a:cubicBezTo>
                  <a:cubicBezTo>
                    <a:pt x="2068" y="7921"/>
                    <a:pt x="1710" y="8928"/>
                    <a:pt x="1343" y="9923"/>
                  </a:cubicBezTo>
                  <a:cubicBezTo>
                    <a:pt x="0" y="13604"/>
                    <a:pt x="793" y="17073"/>
                    <a:pt x="2627" y="20319"/>
                  </a:cubicBezTo>
                  <a:cubicBezTo>
                    <a:pt x="4162" y="23027"/>
                    <a:pt x="6458" y="25113"/>
                    <a:pt x="8906" y="27019"/>
                  </a:cubicBezTo>
                  <a:cubicBezTo>
                    <a:pt x="11738" y="29224"/>
                    <a:pt x="14828" y="31094"/>
                    <a:pt x="17417" y="33606"/>
                  </a:cubicBezTo>
                  <a:cubicBezTo>
                    <a:pt x="17472" y="33657"/>
                    <a:pt x="17541" y="33689"/>
                    <a:pt x="17592" y="33740"/>
                  </a:cubicBezTo>
                  <a:cubicBezTo>
                    <a:pt x="18210" y="34335"/>
                    <a:pt x="18825" y="34935"/>
                    <a:pt x="19443" y="35532"/>
                  </a:cubicBezTo>
                  <a:cubicBezTo>
                    <a:pt x="19801" y="35875"/>
                    <a:pt x="20131" y="36246"/>
                    <a:pt x="20520" y="36549"/>
                  </a:cubicBezTo>
                  <a:cubicBezTo>
                    <a:pt x="21139" y="37023"/>
                    <a:pt x="21867" y="37321"/>
                    <a:pt x="22584" y="37321"/>
                  </a:cubicBezTo>
                  <a:cubicBezTo>
                    <a:pt x="23434" y="37321"/>
                    <a:pt x="24269" y="36902"/>
                    <a:pt x="24893" y="35861"/>
                  </a:cubicBezTo>
                  <a:cubicBezTo>
                    <a:pt x="25163" y="35412"/>
                    <a:pt x="25630" y="35055"/>
                    <a:pt x="26076" y="34752"/>
                  </a:cubicBezTo>
                  <a:cubicBezTo>
                    <a:pt x="26291" y="34606"/>
                    <a:pt x="26490" y="34537"/>
                    <a:pt x="26680" y="34537"/>
                  </a:cubicBezTo>
                  <a:cubicBezTo>
                    <a:pt x="26966" y="34537"/>
                    <a:pt x="27229" y="34697"/>
                    <a:pt x="27483" y="34995"/>
                  </a:cubicBezTo>
                  <a:cubicBezTo>
                    <a:pt x="27671" y="35219"/>
                    <a:pt x="27817" y="35481"/>
                    <a:pt x="28009" y="35696"/>
                  </a:cubicBezTo>
                  <a:cubicBezTo>
                    <a:pt x="28239" y="35953"/>
                    <a:pt x="28464" y="36260"/>
                    <a:pt x="28756" y="36411"/>
                  </a:cubicBezTo>
                  <a:cubicBezTo>
                    <a:pt x="29679" y="36879"/>
                    <a:pt x="30674" y="37095"/>
                    <a:pt x="31718" y="37122"/>
                  </a:cubicBezTo>
                  <a:cubicBezTo>
                    <a:pt x="31745" y="37123"/>
                    <a:pt x="31772" y="37123"/>
                    <a:pt x="31798" y="37123"/>
                  </a:cubicBezTo>
                  <a:cubicBezTo>
                    <a:pt x="32941" y="37123"/>
                    <a:pt x="33517" y="36458"/>
                    <a:pt x="34023" y="35509"/>
                  </a:cubicBezTo>
                  <a:cubicBezTo>
                    <a:pt x="35083" y="33505"/>
                    <a:pt x="36219" y="31544"/>
                    <a:pt x="37356" y="29586"/>
                  </a:cubicBezTo>
                  <a:cubicBezTo>
                    <a:pt x="38264" y="28019"/>
                    <a:pt x="39235" y="26493"/>
                    <a:pt x="40147" y="24930"/>
                  </a:cubicBezTo>
                  <a:cubicBezTo>
                    <a:pt x="40473" y="24379"/>
                    <a:pt x="40596" y="23664"/>
                    <a:pt x="41023" y="23233"/>
                  </a:cubicBezTo>
                  <a:cubicBezTo>
                    <a:pt x="41527" y="22720"/>
                    <a:pt x="41454" y="22139"/>
                    <a:pt x="41632" y="21592"/>
                  </a:cubicBezTo>
                  <a:cubicBezTo>
                    <a:pt x="41252" y="21428"/>
                    <a:pt x="40904" y="21308"/>
                    <a:pt x="40591" y="21125"/>
                  </a:cubicBezTo>
                  <a:cubicBezTo>
                    <a:pt x="40444" y="21038"/>
                    <a:pt x="40289" y="20822"/>
                    <a:pt x="40280" y="20662"/>
                  </a:cubicBezTo>
                  <a:cubicBezTo>
                    <a:pt x="40256" y="20218"/>
                    <a:pt x="40334" y="19773"/>
                    <a:pt x="40330" y="19329"/>
                  </a:cubicBezTo>
                  <a:cubicBezTo>
                    <a:pt x="40294" y="15807"/>
                    <a:pt x="40258" y="12288"/>
                    <a:pt x="40220" y="8773"/>
                  </a:cubicBezTo>
                  <a:cubicBezTo>
                    <a:pt x="40220" y="8571"/>
                    <a:pt x="40220" y="8350"/>
                    <a:pt x="40303" y="8182"/>
                  </a:cubicBezTo>
                  <a:cubicBezTo>
                    <a:pt x="40350" y="8072"/>
                    <a:pt x="40464" y="7948"/>
                    <a:pt x="40569" y="7888"/>
                  </a:cubicBezTo>
                  <a:lnTo>
                    <a:pt x="40504" y="7595"/>
                  </a:lnTo>
                  <a:cubicBezTo>
                    <a:pt x="40036" y="7688"/>
                    <a:pt x="39566" y="7774"/>
                    <a:pt x="39097" y="7774"/>
                  </a:cubicBezTo>
                  <a:cubicBezTo>
                    <a:pt x="39062" y="7774"/>
                    <a:pt x="39027" y="7773"/>
                    <a:pt x="38992" y="7772"/>
                  </a:cubicBezTo>
                  <a:cubicBezTo>
                    <a:pt x="35862" y="7704"/>
                    <a:pt x="32721" y="7713"/>
                    <a:pt x="29605" y="7443"/>
                  </a:cubicBezTo>
                  <a:cubicBezTo>
                    <a:pt x="26131" y="7145"/>
                    <a:pt x="22977" y="5931"/>
                    <a:pt x="20548" y="3262"/>
                  </a:cubicBezTo>
                  <a:cubicBezTo>
                    <a:pt x="20489" y="3194"/>
                    <a:pt x="20411" y="3140"/>
                    <a:pt x="20333" y="3093"/>
                  </a:cubicBezTo>
                  <a:cubicBezTo>
                    <a:pt x="19246" y="2383"/>
                    <a:pt x="18164" y="1663"/>
                    <a:pt x="17064" y="980"/>
                  </a:cubicBezTo>
                  <a:cubicBezTo>
                    <a:pt x="15869" y="233"/>
                    <a:pt x="14569" y="0"/>
                    <a:pt x="132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4"/>
            <p:cNvSpPr/>
            <p:nvPr/>
          </p:nvSpPr>
          <p:spPr>
            <a:xfrm>
              <a:off x="6794785" y="1424939"/>
              <a:ext cx="81832" cy="122105"/>
            </a:xfrm>
            <a:custGeom>
              <a:rect b="b" l="l" r="r" t="t"/>
              <a:pathLst>
                <a:path extrusionOk="0" h="3038" w="2036">
                  <a:moveTo>
                    <a:pt x="720" y="0"/>
                  </a:moveTo>
                  <a:cubicBezTo>
                    <a:pt x="420" y="0"/>
                    <a:pt x="152" y="197"/>
                    <a:pt x="92" y="557"/>
                  </a:cubicBezTo>
                  <a:cubicBezTo>
                    <a:pt x="1" y="1079"/>
                    <a:pt x="18" y="1648"/>
                    <a:pt x="111" y="2171"/>
                  </a:cubicBezTo>
                  <a:cubicBezTo>
                    <a:pt x="213" y="2763"/>
                    <a:pt x="534" y="3038"/>
                    <a:pt x="1003" y="3038"/>
                  </a:cubicBezTo>
                  <a:cubicBezTo>
                    <a:pt x="1075" y="3038"/>
                    <a:pt x="1150" y="3031"/>
                    <a:pt x="1228" y="3019"/>
                  </a:cubicBezTo>
                  <a:cubicBezTo>
                    <a:pt x="1765" y="2931"/>
                    <a:pt x="2035" y="2550"/>
                    <a:pt x="2027" y="1735"/>
                  </a:cubicBezTo>
                  <a:cubicBezTo>
                    <a:pt x="2008" y="1217"/>
                    <a:pt x="1760" y="640"/>
                    <a:pt x="1242" y="204"/>
                  </a:cubicBezTo>
                  <a:cubicBezTo>
                    <a:pt x="1080" y="66"/>
                    <a:pt x="894" y="0"/>
                    <a:pt x="7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4"/>
            <p:cNvSpPr/>
            <p:nvPr/>
          </p:nvSpPr>
          <p:spPr>
            <a:xfrm>
              <a:off x="6647558" y="1750461"/>
              <a:ext cx="175239" cy="120055"/>
            </a:xfrm>
            <a:custGeom>
              <a:rect b="b" l="l" r="r" t="t"/>
              <a:pathLst>
                <a:path extrusionOk="0" h="2987" w="4360">
                  <a:moveTo>
                    <a:pt x="3768" y="1"/>
                  </a:moveTo>
                  <a:cubicBezTo>
                    <a:pt x="3629" y="1"/>
                    <a:pt x="3428" y="148"/>
                    <a:pt x="3333" y="278"/>
                  </a:cubicBezTo>
                  <a:cubicBezTo>
                    <a:pt x="3223" y="429"/>
                    <a:pt x="3242" y="677"/>
                    <a:pt x="3141" y="841"/>
                  </a:cubicBezTo>
                  <a:cubicBezTo>
                    <a:pt x="2716" y="1542"/>
                    <a:pt x="2329" y="2027"/>
                    <a:pt x="1856" y="2027"/>
                  </a:cubicBezTo>
                  <a:cubicBezTo>
                    <a:pt x="1552" y="2027"/>
                    <a:pt x="1214" y="1828"/>
                    <a:pt x="808" y="1359"/>
                  </a:cubicBezTo>
                  <a:cubicBezTo>
                    <a:pt x="770" y="1317"/>
                    <a:pt x="739" y="1254"/>
                    <a:pt x="693" y="1239"/>
                  </a:cubicBezTo>
                  <a:cubicBezTo>
                    <a:pt x="501" y="1189"/>
                    <a:pt x="308" y="1153"/>
                    <a:pt x="110" y="1111"/>
                  </a:cubicBezTo>
                  <a:cubicBezTo>
                    <a:pt x="88" y="1294"/>
                    <a:pt x="0" y="1500"/>
                    <a:pt x="55" y="1657"/>
                  </a:cubicBezTo>
                  <a:cubicBezTo>
                    <a:pt x="294" y="2340"/>
                    <a:pt x="1262" y="2987"/>
                    <a:pt x="1990" y="2987"/>
                  </a:cubicBezTo>
                  <a:cubicBezTo>
                    <a:pt x="2958" y="2987"/>
                    <a:pt x="4359" y="1327"/>
                    <a:pt x="4159" y="396"/>
                  </a:cubicBezTo>
                  <a:cubicBezTo>
                    <a:pt x="4121" y="241"/>
                    <a:pt x="3934" y="25"/>
                    <a:pt x="3791" y="2"/>
                  </a:cubicBezTo>
                  <a:cubicBezTo>
                    <a:pt x="3784" y="1"/>
                    <a:pt x="3776" y="1"/>
                    <a:pt x="37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4"/>
            <p:cNvSpPr/>
            <p:nvPr/>
          </p:nvSpPr>
          <p:spPr>
            <a:xfrm>
              <a:off x="6729391" y="3957170"/>
              <a:ext cx="77210" cy="134484"/>
            </a:xfrm>
            <a:custGeom>
              <a:rect b="b" l="l" r="r" t="t"/>
              <a:pathLst>
                <a:path extrusionOk="0" h="3346" w="1921">
                  <a:moveTo>
                    <a:pt x="1921" y="0"/>
                  </a:moveTo>
                  <a:lnTo>
                    <a:pt x="1921" y="0"/>
                  </a:lnTo>
                  <a:cubicBezTo>
                    <a:pt x="1833" y="65"/>
                    <a:pt x="1719" y="107"/>
                    <a:pt x="1668" y="189"/>
                  </a:cubicBezTo>
                  <a:cubicBezTo>
                    <a:pt x="1123" y="1087"/>
                    <a:pt x="577" y="1986"/>
                    <a:pt x="59" y="2897"/>
                  </a:cubicBezTo>
                  <a:cubicBezTo>
                    <a:pt x="0" y="2998"/>
                    <a:pt x="105" y="3195"/>
                    <a:pt x="133" y="3346"/>
                  </a:cubicBezTo>
                  <a:cubicBezTo>
                    <a:pt x="312" y="3296"/>
                    <a:pt x="551" y="3296"/>
                    <a:pt x="660" y="3181"/>
                  </a:cubicBezTo>
                  <a:cubicBezTo>
                    <a:pt x="1494" y="2301"/>
                    <a:pt x="1761" y="1183"/>
                    <a:pt x="19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4"/>
            <p:cNvSpPr/>
            <p:nvPr/>
          </p:nvSpPr>
          <p:spPr>
            <a:xfrm>
              <a:off x="6685500" y="1586755"/>
              <a:ext cx="93448" cy="122105"/>
            </a:xfrm>
            <a:custGeom>
              <a:rect b="b" l="l" r="r" t="t"/>
              <a:pathLst>
                <a:path extrusionOk="0" h="3038" w="2325">
                  <a:moveTo>
                    <a:pt x="391" y="0"/>
                  </a:moveTo>
                  <a:cubicBezTo>
                    <a:pt x="369" y="0"/>
                    <a:pt x="349" y="2"/>
                    <a:pt x="331" y="5"/>
                  </a:cubicBezTo>
                  <a:cubicBezTo>
                    <a:pt x="211" y="28"/>
                    <a:pt x="47" y="146"/>
                    <a:pt x="24" y="247"/>
                  </a:cubicBezTo>
                  <a:cubicBezTo>
                    <a:pt x="1" y="353"/>
                    <a:pt x="89" y="541"/>
                    <a:pt x="184" y="605"/>
                  </a:cubicBezTo>
                  <a:cubicBezTo>
                    <a:pt x="455" y="794"/>
                    <a:pt x="748" y="945"/>
                    <a:pt x="1042" y="1095"/>
                  </a:cubicBezTo>
                  <a:cubicBezTo>
                    <a:pt x="1339" y="1247"/>
                    <a:pt x="1362" y="1440"/>
                    <a:pt x="1197" y="1715"/>
                  </a:cubicBezTo>
                  <a:cubicBezTo>
                    <a:pt x="1046" y="1962"/>
                    <a:pt x="886" y="2223"/>
                    <a:pt x="821" y="2498"/>
                  </a:cubicBezTo>
                  <a:cubicBezTo>
                    <a:pt x="780" y="2654"/>
                    <a:pt x="872" y="2933"/>
                    <a:pt x="996" y="3007"/>
                  </a:cubicBezTo>
                  <a:cubicBezTo>
                    <a:pt x="1032" y="3028"/>
                    <a:pt x="1089" y="3038"/>
                    <a:pt x="1151" y="3038"/>
                  </a:cubicBezTo>
                  <a:cubicBezTo>
                    <a:pt x="1293" y="3038"/>
                    <a:pt x="1466" y="2989"/>
                    <a:pt x="1513" y="2915"/>
                  </a:cubicBezTo>
                  <a:cubicBezTo>
                    <a:pt x="1816" y="2448"/>
                    <a:pt x="2058" y="1943"/>
                    <a:pt x="2325" y="1453"/>
                  </a:cubicBezTo>
                  <a:cubicBezTo>
                    <a:pt x="2292" y="1435"/>
                    <a:pt x="2259" y="1415"/>
                    <a:pt x="2228" y="1394"/>
                  </a:cubicBezTo>
                  <a:cubicBezTo>
                    <a:pt x="2205" y="1288"/>
                    <a:pt x="2197" y="1179"/>
                    <a:pt x="2159" y="1078"/>
                  </a:cubicBezTo>
                  <a:cubicBezTo>
                    <a:pt x="2010" y="700"/>
                    <a:pt x="859" y="0"/>
                    <a:pt x="3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4"/>
            <p:cNvSpPr/>
            <p:nvPr/>
          </p:nvSpPr>
          <p:spPr>
            <a:xfrm>
              <a:off x="6592454" y="4203471"/>
              <a:ext cx="98472" cy="122386"/>
            </a:xfrm>
            <a:custGeom>
              <a:rect b="b" l="l" r="r" t="t"/>
              <a:pathLst>
                <a:path extrusionOk="0" h="3045" w="2450">
                  <a:moveTo>
                    <a:pt x="2305" y="1"/>
                  </a:moveTo>
                  <a:cubicBezTo>
                    <a:pt x="2295" y="1"/>
                    <a:pt x="2287" y="2"/>
                    <a:pt x="2280" y="6"/>
                  </a:cubicBezTo>
                  <a:cubicBezTo>
                    <a:pt x="1203" y="587"/>
                    <a:pt x="826" y="1747"/>
                    <a:pt x="144" y="2650"/>
                  </a:cubicBezTo>
                  <a:cubicBezTo>
                    <a:pt x="0" y="2842"/>
                    <a:pt x="178" y="3045"/>
                    <a:pt x="400" y="3045"/>
                  </a:cubicBezTo>
                  <a:cubicBezTo>
                    <a:pt x="427" y="3045"/>
                    <a:pt x="455" y="3042"/>
                    <a:pt x="483" y="3035"/>
                  </a:cubicBezTo>
                  <a:cubicBezTo>
                    <a:pt x="698" y="2985"/>
                    <a:pt x="960" y="2856"/>
                    <a:pt x="1070" y="2682"/>
                  </a:cubicBezTo>
                  <a:cubicBezTo>
                    <a:pt x="1528" y="1962"/>
                    <a:pt x="1945" y="1220"/>
                    <a:pt x="2362" y="473"/>
                  </a:cubicBezTo>
                  <a:cubicBezTo>
                    <a:pt x="2435" y="349"/>
                    <a:pt x="2422" y="175"/>
                    <a:pt x="2450" y="19"/>
                  </a:cubicBezTo>
                  <a:cubicBezTo>
                    <a:pt x="2375" y="12"/>
                    <a:pt x="2333" y="1"/>
                    <a:pt x="2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4"/>
            <p:cNvSpPr/>
            <p:nvPr/>
          </p:nvSpPr>
          <p:spPr>
            <a:xfrm>
              <a:off x="6619745" y="3960305"/>
              <a:ext cx="68568" cy="123110"/>
            </a:xfrm>
            <a:custGeom>
              <a:rect b="b" l="l" r="r" t="t"/>
              <a:pathLst>
                <a:path extrusionOk="0" h="3063" w="1706">
                  <a:moveTo>
                    <a:pt x="1500" y="0"/>
                  </a:moveTo>
                  <a:cubicBezTo>
                    <a:pt x="624" y="692"/>
                    <a:pt x="225" y="1660"/>
                    <a:pt x="20" y="2728"/>
                  </a:cubicBezTo>
                  <a:cubicBezTo>
                    <a:pt x="1" y="2822"/>
                    <a:pt x="187" y="3063"/>
                    <a:pt x="263" y="3063"/>
                  </a:cubicBezTo>
                  <a:cubicBezTo>
                    <a:pt x="264" y="3063"/>
                    <a:pt x="266" y="3063"/>
                    <a:pt x="267" y="3063"/>
                  </a:cubicBezTo>
                  <a:cubicBezTo>
                    <a:pt x="441" y="3040"/>
                    <a:pt x="702" y="2947"/>
                    <a:pt x="753" y="2819"/>
                  </a:cubicBezTo>
                  <a:cubicBezTo>
                    <a:pt x="1096" y="1916"/>
                    <a:pt x="1394" y="995"/>
                    <a:pt x="1706" y="82"/>
                  </a:cubicBezTo>
                  <a:lnTo>
                    <a:pt x="1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4"/>
            <p:cNvSpPr/>
            <p:nvPr/>
          </p:nvSpPr>
          <p:spPr>
            <a:xfrm>
              <a:off x="6610339" y="2287518"/>
              <a:ext cx="43006" cy="80666"/>
            </a:xfrm>
            <a:custGeom>
              <a:rect b="b" l="l" r="r" t="t"/>
              <a:pathLst>
                <a:path extrusionOk="0" h="2007" w="1070">
                  <a:moveTo>
                    <a:pt x="568" y="1"/>
                  </a:moveTo>
                  <a:cubicBezTo>
                    <a:pt x="564" y="1"/>
                    <a:pt x="560" y="1"/>
                    <a:pt x="556" y="2"/>
                  </a:cubicBezTo>
                  <a:cubicBezTo>
                    <a:pt x="377" y="33"/>
                    <a:pt x="148" y="235"/>
                    <a:pt x="89" y="414"/>
                  </a:cubicBezTo>
                  <a:cubicBezTo>
                    <a:pt x="1" y="679"/>
                    <a:pt x="24" y="991"/>
                    <a:pt x="47" y="1281"/>
                  </a:cubicBezTo>
                  <a:cubicBezTo>
                    <a:pt x="77" y="1618"/>
                    <a:pt x="155" y="2007"/>
                    <a:pt x="560" y="2007"/>
                  </a:cubicBezTo>
                  <a:cubicBezTo>
                    <a:pt x="578" y="2007"/>
                    <a:pt x="596" y="2006"/>
                    <a:pt x="615" y="2004"/>
                  </a:cubicBezTo>
                  <a:cubicBezTo>
                    <a:pt x="1069" y="1973"/>
                    <a:pt x="1005" y="1559"/>
                    <a:pt x="1010" y="1230"/>
                  </a:cubicBezTo>
                  <a:cubicBezTo>
                    <a:pt x="1014" y="1174"/>
                    <a:pt x="1010" y="1119"/>
                    <a:pt x="1010" y="995"/>
                  </a:cubicBezTo>
                  <a:cubicBezTo>
                    <a:pt x="1000" y="849"/>
                    <a:pt x="1037" y="610"/>
                    <a:pt x="959" y="418"/>
                  </a:cubicBezTo>
                  <a:cubicBezTo>
                    <a:pt x="888" y="246"/>
                    <a:pt x="685" y="1"/>
                    <a:pt x="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4"/>
            <p:cNvSpPr/>
            <p:nvPr/>
          </p:nvSpPr>
          <p:spPr>
            <a:xfrm>
              <a:off x="6562992" y="2685467"/>
              <a:ext cx="44573" cy="81470"/>
            </a:xfrm>
            <a:custGeom>
              <a:rect b="b" l="l" r="r" t="t"/>
              <a:pathLst>
                <a:path extrusionOk="0" h="2027" w="1109">
                  <a:moveTo>
                    <a:pt x="523" y="0"/>
                  </a:moveTo>
                  <a:cubicBezTo>
                    <a:pt x="386" y="0"/>
                    <a:pt x="180" y="198"/>
                    <a:pt x="120" y="354"/>
                  </a:cubicBezTo>
                  <a:cubicBezTo>
                    <a:pt x="28" y="583"/>
                    <a:pt x="10" y="854"/>
                    <a:pt x="15" y="1105"/>
                  </a:cubicBezTo>
                  <a:cubicBezTo>
                    <a:pt x="28" y="1495"/>
                    <a:pt x="1" y="2022"/>
                    <a:pt x="537" y="2026"/>
                  </a:cubicBezTo>
                  <a:cubicBezTo>
                    <a:pt x="540" y="2026"/>
                    <a:pt x="543" y="2026"/>
                    <a:pt x="545" y="2026"/>
                  </a:cubicBezTo>
                  <a:cubicBezTo>
                    <a:pt x="1108" y="2026"/>
                    <a:pt x="969" y="1466"/>
                    <a:pt x="1059" y="1087"/>
                  </a:cubicBezTo>
                  <a:cubicBezTo>
                    <a:pt x="1023" y="848"/>
                    <a:pt x="1032" y="579"/>
                    <a:pt x="936" y="354"/>
                  </a:cubicBezTo>
                  <a:cubicBezTo>
                    <a:pt x="872" y="198"/>
                    <a:pt x="670" y="5"/>
                    <a:pt x="5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4"/>
            <p:cNvSpPr/>
            <p:nvPr/>
          </p:nvSpPr>
          <p:spPr>
            <a:xfrm>
              <a:off x="6548643" y="2372245"/>
              <a:ext cx="47186" cy="69935"/>
            </a:xfrm>
            <a:custGeom>
              <a:rect b="b" l="l" r="r" t="t"/>
              <a:pathLst>
                <a:path extrusionOk="0" h="1740" w="1174">
                  <a:moveTo>
                    <a:pt x="589" y="1"/>
                  </a:moveTo>
                  <a:cubicBezTo>
                    <a:pt x="579" y="1"/>
                    <a:pt x="570" y="1"/>
                    <a:pt x="560" y="2"/>
                  </a:cubicBezTo>
                  <a:cubicBezTo>
                    <a:pt x="362" y="10"/>
                    <a:pt x="184" y="492"/>
                    <a:pt x="0" y="757"/>
                  </a:cubicBezTo>
                  <a:cubicBezTo>
                    <a:pt x="146" y="1218"/>
                    <a:pt x="52" y="1739"/>
                    <a:pt x="574" y="1739"/>
                  </a:cubicBezTo>
                  <a:cubicBezTo>
                    <a:pt x="578" y="1739"/>
                    <a:pt x="583" y="1739"/>
                    <a:pt x="587" y="1739"/>
                  </a:cubicBezTo>
                  <a:cubicBezTo>
                    <a:pt x="1174" y="1729"/>
                    <a:pt x="1050" y="1188"/>
                    <a:pt x="1014" y="799"/>
                  </a:cubicBezTo>
                  <a:cubicBezTo>
                    <a:pt x="983" y="476"/>
                    <a:pt x="999" y="1"/>
                    <a:pt x="5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4"/>
            <p:cNvSpPr/>
            <p:nvPr/>
          </p:nvSpPr>
          <p:spPr>
            <a:xfrm>
              <a:off x="6519021" y="2166658"/>
              <a:ext cx="49397" cy="79862"/>
            </a:xfrm>
            <a:custGeom>
              <a:rect b="b" l="l" r="r" t="t"/>
              <a:pathLst>
                <a:path extrusionOk="0" h="1987" w="1229">
                  <a:moveTo>
                    <a:pt x="301" y="1"/>
                  </a:moveTo>
                  <a:cubicBezTo>
                    <a:pt x="205" y="1"/>
                    <a:pt x="0" y="182"/>
                    <a:pt x="14" y="249"/>
                  </a:cubicBezTo>
                  <a:cubicBezTo>
                    <a:pt x="115" y="790"/>
                    <a:pt x="234" y="1335"/>
                    <a:pt x="408" y="1858"/>
                  </a:cubicBezTo>
                  <a:cubicBezTo>
                    <a:pt x="433" y="1929"/>
                    <a:pt x="640" y="1987"/>
                    <a:pt x="805" y="1987"/>
                  </a:cubicBezTo>
                  <a:cubicBezTo>
                    <a:pt x="852" y="1987"/>
                    <a:pt x="895" y="1982"/>
                    <a:pt x="930" y="1972"/>
                  </a:cubicBezTo>
                  <a:cubicBezTo>
                    <a:pt x="1054" y="1936"/>
                    <a:pt x="1128" y="1711"/>
                    <a:pt x="1229" y="1564"/>
                  </a:cubicBezTo>
                  <a:cubicBezTo>
                    <a:pt x="1063" y="1092"/>
                    <a:pt x="939" y="653"/>
                    <a:pt x="751" y="240"/>
                  </a:cubicBezTo>
                  <a:cubicBezTo>
                    <a:pt x="697" y="111"/>
                    <a:pt x="467" y="20"/>
                    <a:pt x="307" y="1"/>
                  </a:cubicBezTo>
                  <a:cubicBezTo>
                    <a:pt x="305" y="1"/>
                    <a:pt x="303" y="1"/>
                    <a:pt x="3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4"/>
            <p:cNvSpPr/>
            <p:nvPr/>
          </p:nvSpPr>
          <p:spPr>
            <a:xfrm>
              <a:off x="6449166" y="1511112"/>
              <a:ext cx="111494" cy="137338"/>
            </a:xfrm>
            <a:custGeom>
              <a:rect b="b" l="l" r="r" t="t"/>
              <a:pathLst>
                <a:path extrusionOk="0" h="3417" w="2774">
                  <a:moveTo>
                    <a:pt x="998" y="1"/>
                  </a:moveTo>
                  <a:cubicBezTo>
                    <a:pt x="630" y="1"/>
                    <a:pt x="327" y="249"/>
                    <a:pt x="184" y="722"/>
                  </a:cubicBezTo>
                  <a:cubicBezTo>
                    <a:pt x="102" y="979"/>
                    <a:pt x="74" y="1254"/>
                    <a:pt x="24" y="1525"/>
                  </a:cubicBezTo>
                  <a:cubicBezTo>
                    <a:pt x="1" y="2190"/>
                    <a:pt x="317" y="2674"/>
                    <a:pt x="761" y="3124"/>
                  </a:cubicBezTo>
                  <a:cubicBezTo>
                    <a:pt x="955" y="3325"/>
                    <a:pt x="1144" y="3417"/>
                    <a:pt x="1340" y="3417"/>
                  </a:cubicBezTo>
                  <a:cubicBezTo>
                    <a:pt x="1512" y="3417"/>
                    <a:pt x="1689" y="3346"/>
                    <a:pt x="1880" y="3216"/>
                  </a:cubicBezTo>
                  <a:cubicBezTo>
                    <a:pt x="2774" y="2598"/>
                    <a:pt x="2604" y="819"/>
                    <a:pt x="1591" y="191"/>
                  </a:cubicBezTo>
                  <a:cubicBezTo>
                    <a:pt x="1385" y="63"/>
                    <a:pt x="1183" y="1"/>
                    <a:pt x="9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4"/>
            <p:cNvSpPr/>
            <p:nvPr/>
          </p:nvSpPr>
          <p:spPr>
            <a:xfrm>
              <a:off x="6407526" y="1701667"/>
              <a:ext cx="132675" cy="129983"/>
            </a:xfrm>
            <a:custGeom>
              <a:rect b="b" l="l" r="r" t="t"/>
              <a:pathLst>
                <a:path extrusionOk="0" h="3234" w="3301">
                  <a:moveTo>
                    <a:pt x="1563" y="1"/>
                  </a:moveTo>
                  <a:cubicBezTo>
                    <a:pt x="652" y="1"/>
                    <a:pt x="0" y="644"/>
                    <a:pt x="15" y="1536"/>
                  </a:cubicBezTo>
                  <a:cubicBezTo>
                    <a:pt x="28" y="2573"/>
                    <a:pt x="629" y="3233"/>
                    <a:pt x="1555" y="3233"/>
                  </a:cubicBezTo>
                  <a:cubicBezTo>
                    <a:pt x="2567" y="3229"/>
                    <a:pt x="3301" y="2476"/>
                    <a:pt x="3301" y="1437"/>
                  </a:cubicBezTo>
                  <a:cubicBezTo>
                    <a:pt x="3301" y="661"/>
                    <a:pt x="2518" y="11"/>
                    <a:pt x="1582" y="1"/>
                  </a:cubicBezTo>
                  <a:cubicBezTo>
                    <a:pt x="1576" y="1"/>
                    <a:pt x="1570" y="1"/>
                    <a:pt x="1563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4"/>
            <p:cNvSpPr/>
            <p:nvPr/>
          </p:nvSpPr>
          <p:spPr>
            <a:xfrm>
              <a:off x="6479029" y="2283659"/>
              <a:ext cx="46463" cy="84806"/>
            </a:xfrm>
            <a:custGeom>
              <a:rect b="b" l="l" r="r" t="t"/>
              <a:pathLst>
                <a:path extrusionOk="0" h="2110" w="1156">
                  <a:moveTo>
                    <a:pt x="471" y="0"/>
                  </a:moveTo>
                  <a:cubicBezTo>
                    <a:pt x="349" y="0"/>
                    <a:pt x="144" y="209"/>
                    <a:pt x="97" y="363"/>
                  </a:cubicBezTo>
                  <a:cubicBezTo>
                    <a:pt x="9" y="611"/>
                    <a:pt x="0" y="895"/>
                    <a:pt x="9" y="1165"/>
                  </a:cubicBezTo>
                  <a:cubicBezTo>
                    <a:pt x="14" y="1581"/>
                    <a:pt x="5" y="2109"/>
                    <a:pt x="566" y="2109"/>
                  </a:cubicBezTo>
                  <a:cubicBezTo>
                    <a:pt x="568" y="2109"/>
                    <a:pt x="571" y="2109"/>
                    <a:pt x="573" y="2109"/>
                  </a:cubicBezTo>
                  <a:cubicBezTo>
                    <a:pt x="1155" y="2100"/>
                    <a:pt x="990" y="1545"/>
                    <a:pt x="1050" y="1188"/>
                  </a:cubicBezTo>
                  <a:cubicBezTo>
                    <a:pt x="1017" y="905"/>
                    <a:pt x="1036" y="611"/>
                    <a:pt x="939" y="367"/>
                  </a:cubicBezTo>
                  <a:cubicBezTo>
                    <a:pt x="871" y="203"/>
                    <a:pt x="655" y="20"/>
                    <a:pt x="486" y="1"/>
                  </a:cubicBezTo>
                  <a:cubicBezTo>
                    <a:pt x="481" y="0"/>
                    <a:pt x="477" y="0"/>
                    <a:pt x="4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4"/>
            <p:cNvSpPr/>
            <p:nvPr/>
          </p:nvSpPr>
          <p:spPr>
            <a:xfrm>
              <a:off x="6468700" y="2775339"/>
              <a:ext cx="42765" cy="114669"/>
            </a:xfrm>
            <a:custGeom>
              <a:rect b="b" l="l" r="r" t="t"/>
              <a:pathLst>
                <a:path extrusionOk="0" h="2853" w="1064">
                  <a:moveTo>
                    <a:pt x="454" y="1"/>
                  </a:moveTo>
                  <a:cubicBezTo>
                    <a:pt x="449" y="1"/>
                    <a:pt x="445" y="1"/>
                    <a:pt x="441" y="1"/>
                  </a:cubicBezTo>
                  <a:cubicBezTo>
                    <a:pt x="308" y="15"/>
                    <a:pt x="92" y="204"/>
                    <a:pt x="79" y="327"/>
                  </a:cubicBezTo>
                  <a:cubicBezTo>
                    <a:pt x="28" y="1033"/>
                    <a:pt x="1" y="1743"/>
                    <a:pt x="18" y="2453"/>
                  </a:cubicBezTo>
                  <a:cubicBezTo>
                    <a:pt x="24" y="2594"/>
                    <a:pt x="250" y="2853"/>
                    <a:pt x="357" y="2853"/>
                  </a:cubicBezTo>
                  <a:cubicBezTo>
                    <a:pt x="359" y="2853"/>
                    <a:pt x="361" y="2853"/>
                    <a:pt x="363" y="2853"/>
                  </a:cubicBezTo>
                  <a:cubicBezTo>
                    <a:pt x="537" y="2838"/>
                    <a:pt x="779" y="2664"/>
                    <a:pt x="830" y="2508"/>
                  </a:cubicBezTo>
                  <a:cubicBezTo>
                    <a:pt x="958" y="2114"/>
                    <a:pt x="990" y="1688"/>
                    <a:pt x="1064" y="1262"/>
                  </a:cubicBezTo>
                  <a:cubicBezTo>
                    <a:pt x="1004" y="922"/>
                    <a:pt x="977" y="575"/>
                    <a:pt x="867" y="253"/>
                  </a:cubicBezTo>
                  <a:cubicBezTo>
                    <a:pt x="823" y="133"/>
                    <a:pt x="596" y="1"/>
                    <a:pt x="4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4"/>
            <p:cNvSpPr/>
            <p:nvPr/>
          </p:nvSpPr>
          <p:spPr>
            <a:xfrm>
              <a:off x="6410701" y="2177470"/>
              <a:ext cx="39268" cy="77692"/>
            </a:xfrm>
            <a:custGeom>
              <a:rect b="b" l="l" r="r" t="t"/>
              <a:pathLst>
                <a:path extrusionOk="0" h="1933" w="977">
                  <a:moveTo>
                    <a:pt x="478" y="1"/>
                  </a:moveTo>
                  <a:cubicBezTo>
                    <a:pt x="460" y="1"/>
                    <a:pt x="441" y="1"/>
                    <a:pt x="421" y="3"/>
                  </a:cubicBezTo>
                  <a:cubicBezTo>
                    <a:pt x="0" y="35"/>
                    <a:pt x="78" y="443"/>
                    <a:pt x="60" y="741"/>
                  </a:cubicBezTo>
                  <a:cubicBezTo>
                    <a:pt x="55" y="796"/>
                    <a:pt x="60" y="851"/>
                    <a:pt x="60" y="906"/>
                  </a:cubicBezTo>
                  <a:lnTo>
                    <a:pt x="46" y="906"/>
                  </a:lnTo>
                  <a:cubicBezTo>
                    <a:pt x="60" y="1103"/>
                    <a:pt x="19" y="1332"/>
                    <a:pt x="101" y="1497"/>
                  </a:cubicBezTo>
                  <a:cubicBezTo>
                    <a:pt x="197" y="1671"/>
                    <a:pt x="403" y="1791"/>
                    <a:pt x="564" y="1932"/>
                  </a:cubicBezTo>
                  <a:cubicBezTo>
                    <a:pt x="687" y="1777"/>
                    <a:pt x="871" y="1634"/>
                    <a:pt x="916" y="1456"/>
                  </a:cubicBezTo>
                  <a:cubicBezTo>
                    <a:pt x="976" y="1217"/>
                    <a:pt x="944" y="952"/>
                    <a:pt x="922" y="700"/>
                  </a:cubicBezTo>
                  <a:cubicBezTo>
                    <a:pt x="895" y="384"/>
                    <a:pt x="872" y="1"/>
                    <a:pt x="4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4"/>
            <p:cNvSpPr/>
            <p:nvPr/>
          </p:nvSpPr>
          <p:spPr>
            <a:xfrm>
              <a:off x="6364640" y="2643627"/>
              <a:ext cx="41479" cy="104742"/>
            </a:xfrm>
            <a:custGeom>
              <a:rect b="b" l="l" r="r" t="t"/>
              <a:pathLst>
                <a:path extrusionOk="0" h="2606" w="1032">
                  <a:moveTo>
                    <a:pt x="515" y="0"/>
                  </a:moveTo>
                  <a:cubicBezTo>
                    <a:pt x="390" y="0"/>
                    <a:pt x="173" y="140"/>
                    <a:pt x="160" y="235"/>
                  </a:cubicBezTo>
                  <a:cubicBezTo>
                    <a:pt x="73" y="909"/>
                    <a:pt x="13" y="1592"/>
                    <a:pt x="0" y="2274"/>
                  </a:cubicBezTo>
                  <a:cubicBezTo>
                    <a:pt x="0" y="2389"/>
                    <a:pt x="261" y="2586"/>
                    <a:pt x="417" y="2604"/>
                  </a:cubicBezTo>
                  <a:cubicBezTo>
                    <a:pt x="422" y="2605"/>
                    <a:pt x="427" y="2606"/>
                    <a:pt x="433" y="2606"/>
                  </a:cubicBezTo>
                  <a:cubicBezTo>
                    <a:pt x="551" y="2606"/>
                    <a:pt x="753" y="2424"/>
                    <a:pt x="792" y="2293"/>
                  </a:cubicBezTo>
                  <a:cubicBezTo>
                    <a:pt x="912" y="1912"/>
                    <a:pt x="962" y="1514"/>
                    <a:pt x="1031" y="1161"/>
                  </a:cubicBezTo>
                  <a:cubicBezTo>
                    <a:pt x="999" y="840"/>
                    <a:pt x="1008" y="556"/>
                    <a:pt x="926" y="303"/>
                  </a:cubicBezTo>
                  <a:cubicBezTo>
                    <a:pt x="880" y="166"/>
                    <a:pt x="682" y="24"/>
                    <a:pt x="536" y="2"/>
                  </a:cubicBezTo>
                  <a:cubicBezTo>
                    <a:pt x="530" y="1"/>
                    <a:pt x="522" y="0"/>
                    <a:pt x="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4"/>
            <p:cNvSpPr/>
            <p:nvPr/>
          </p:nvSpPr>
          <p:spPr>
            <a:xfrm>
              <a:off x="6161224" y="1403436"/>
              <a:ext cx="201405" cy="323389"/>
            </a:xfrm>
            <a:custGeom>
              <a:rect b="b" l="l" r="r" t="t"/>
              <a:pathLst>
                <a:path extrusionOk="0" h="8046" w="5011">
                  <a:moveTo>
                    <a:pt x="4319" y="1"/>
                  </a:moveTo>
                  <a:cubicBezTo>
                    <a:pt x="3851" y="405"/>
                    <a:pt x="3269" y="638"/>
                    <a:pt x="2558" y="716"/>
                  </a:cubicBezTo>
                  <a:cubicBezTo>
                    <a:pt x="1990" y="785"/>
                    <a:pt x="1462" y="927"/>
                    <a:pt x="1041" y="1385"/>
                  </a:cubicBezTo>
                  <a:cubicBezTo>
                    <a:pt x="166" y="2330"/>
                    <a:pt x="0" y="3384"/>
                    <a:pt x="505" y="4539"/>
                  </a:cubicBezTo>
                  <a:cubicBezTo>
                    <a:pt x="743" y="5084"/>
                    <a:pt x="986" y="5666"/>
                    <a:pt x="1380" y="6097"/>
                  </a:cubicBezTo>
                  <a:cubicBezTo>
                    <a:pt x="1917" y="6684"/>
                    <a:pt x="2595" y="7147"/>
                    <a:pt x="3227" y="7641"/>
                  </a:cubicBezTo>
                  <a:cubicBezTo>
                    <a:pt x="3402" y="7780"/>
                    <a:pt x="3631" y="7853"/>
                    <a:pt x="4003" y="8045"/>
                  </a:cubicBezTo>
                  <a:cubicBezTo>
                    <a:pt x="4052" y="7147"/>
                    <a:pt x="4157" y="6386"/>
                    <a:pt x="4126" y="5634"/>
                  </a:cubicBezTo>
                  <a:cubicBezTo>
                    <a:pt x="4066" y="4195"/>
                    <a:pt x="3928" y="2761"/>
                    <a:pt x="4359" y="1358"/>
                  </a:cubicBezTo>
                  <a:cubicBezTo>
                    <a:pt x="4497" y="904"/>
                    <a:pt x="4681" y="395"/>
                    <a:pt x="5011" y="79"/>
                  </a:cubicBezTo>
                  <a:lnTo>
                    <a:pt x="4319" y="1"/>
                  </a:ln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4"/>
            <p:cNvSpPr/>
            <p:nvPr/>
          </p:nvSpPr>
          <p:spPr>
            <a:xfrm>
              <a:off x="6253265" y="2785829"/>
              <a:ext cx="42082" cy="97909"/>
            </a:xfrm>
            <a:custGeom>
              <a:rect b="b" l="l" r="r" t="t"/>
              <a:pathLst>
                <a:path extrusionOk="0" h="2436" w="1047">
                  <a:moveTo>
                    <a:pt x="593" y="1"/>
                  </a:moveTo>
                  <a:cubicBezTo>
                    <a:pt x="437" y="157"/>
                    <a:pt x="190" y="291"/>
                    <a:pt x="153" y="468"/>
                  </a:cubicBezTo>
                  <a:cubicBezTo>
                    <a:pt x="49" y="932"/>
                    <a:pt x="1" y="1406"/>
                    <a:pt x="12" y="1881"/>
                  </a:cubicBezTo>
                  <a:cubicBezTo>
                    <a:pt x="16" y="2068"/>
                    <a:pt x="222" y="2252"/>
                    <a:pt x="337" y="2436"/>
                  </a:cubicBezTo>
                  <a:cubicBezTo>
                    <a:pt x="520" y="2289"/>
                    <a:pt x="773" y="2174"/>
                    <a:pt x="859" y="1986"/>
                  </a:cubicBezTo>
                  <a:cubicBezTo>
                    <a:pt x="983" y="1711"/>
                    <a:pt x="983" y="1385"/>
                    <a:pt x="1020" y="1166"/>
                  </a:cubicBezTo>
                  <a:cubicBezTo>
                    <a:pt x="1011" y="890"/>
                    <a:pt x="1047" y="690"/>
                    <a:pt x="979" y="533"/>
                  </a:cubicBezTo>
                  <a:cubicBezTo>
                    <a:pt x="896" y="337"/>
                    <a:pt x="727" y="175"/>
                    <a:pt x="5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4"/>
            <p:cNvSpPr/>
            <p:nvPr/>
          </p:nvSpPr>
          <p:spPr>
            <a:xfrm>
              <a:off x="6188675" y="2600178"/>
              <a:ext cx="54742" cy="117764"/>
            </a:xfrm>
            <a:custGeom>
              <a:rect b="b" l="l" r="r" t="t"/>
              <a:pathLst>
                <a:path extrusionOk="0" h="2930" w="1362">
                  <a:moveTo>
                    <a:pt x="918" y="0"/>
                  </a:moveTo>
                  <a:cubicBezTo>
                    <a:pt x="752" y="193"/>
                    <a:pt x="509" y="358"/>
                    <a:pt x="441" y="578"/>
                  </a:cubicBezTo>
                  <a:cubicBezTo>
                    <a:pt x="257" y="1153"/>
                    <a:pt x="119" y="1742"/>
                    <a:pt x="28" y="2339"/>
                  </a:cubicBezTo>
                  <a:cubicBezTo>
                    <a:pt x="1" y="2516"/>
                    <a:pt x="193" y="2732"/>
                    <a:pt x="285" y="2930"/>
                  </a:cubicBezTo>
                  <a:cubicBezTo>
                    <a:pt x="468" y="2810"/>
                    <a:pt x="756" y="2732"/>
                    <a:pt x="811" y="2572"/>
                  </a:cubicBezTo>
                  <a:cubicBezTo>
                    <a:pt x="1027" y="1971"/>
                    <a:pt x="1164" y="1348"/>
                    <a:pt x="1362" y="623"/>
                  </a:cubicBezTo>
                  <a:cubicBezTo>
                    <a:pt x="1219" y="427"/>
                    <a:pt x="1068" y="216"/>
                    <a:pt x="9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4"/>
            <p:cNvSpPr/>
            <p:nvPr/>
          </p:nvSpPr>
          <p:spPr>
            <a:xfrm>
              <a:off x="6111505" y="2794109"/>
              <a:ext cx="57274" cy="76768"/>
            </a:xfrm>
            <a:custGeom>
              <a:rect b="b" l="l" r="r" t="t"/>
              <a:pathLst>
                <a:path extrusionOk="0" h="1910" w="1425">
                  <a:moveTo>
                    <a:pt x="1075" y="1"/>
                  </a:moveTo>
                  <a:cubicBezTo>
                    <a:pt x="986" y="1"/>
                    <a:pt x="871" y="30"/>
                    <a:pt x="844" y="76"/>
                  </a:cubicBezTo>
                  <a:cubicBezTo>
                    <a:pt x="554" y="547"/>
                    <a:pt x="280" y="1038"/>
                    <a:pt x="36" y="1538"/>
                  </a:cubicBezTo>
                  <a:cubicBezTo>
                    <a:pt x="0" y="1611"/>
                    <a:pt x="114" y="1836"/>
                    <a:pt x="211" y="1885"/>
                  </a:cubicBezTo>
                  <a:cubicBezTo>
                    <a:pt x="243" y="1902"/>
                    <a:pt x="290" y="1910"/>
                    <a:pt x="340" y="1910"/>
                  </a:cubicBezTo>
                  <a:cubicBezTo>
                    <a:pt x="443" y="1910"/>
                    <a:pt x="561" y="1878"/>
                    <a:pt x="600" y="1826"/>
                  </a:cubicBezTo>
                  <a:cubicBezTo>
                    <a:pt x="903" y="1409"/>
                    <a:pt x="1168" y="964"/>
                    <a:pt x="1425" y="566"/>
                  </a:cubicBezTo>
                  <a:cubicBezTo>
                    <a:pt x="1311" y="299"/>
                    <a:pt x="1275" y="131"/>
                    <a:pt x="1174" y="25"/>
                  </a:cubicBezTo>
                  <a:cubicBezTo>
                    <a:pt x="1158" y="8"/>
                    <a:pt x="1120" y="1"/>
                    <a:pt x="10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4"/>
            <p:cNvSpPr/>
            <p:nvPr/>
          </p:nvSpPr>
          <p:spPr>
            <a:xfrm>
              <a:off x="5450331" y="3254156"/>
              <a:ext cx="122145" cy="169371"/>
            </a:xfrm>
            <a:custGeom>
              <a:rect b="b" l="l" r="r" t="t"/>
              <a:pathLst>
                <a:path extrusionOk="0" h="4214" w="3039">
                  <a:moveTo>
                    <a:pt x="2714" y="0"/>
                  </a:moveTo>
                  <a:cubicBezTo>
                    <a:pt x="2693" y="0"/>
                    <a:pt x="2674" y="3"/>
                    <a:pt x="2659" y="10"/>
                  </a:cubicBezTo>
                  <a:cubicBezTo>
                    <a:pt x="2379" y="124"/>
                    <a:pt x="2022" y="225"/>
                    <a:pt x="1866" y="455"/>
                  </a:cubicBezTo>
                  <a:cubicBezTo>
                    <a:pt x="1291" y="1272"/>
                    <a:pt x="762" y="2118"/>
                    <a:pt x="280" y="2994"/>
                  </a:cubicBezTo>
                  <a:cubicBezTo>
                    <a:pt x="92" y="3328"/>
                    <a:pt x="88" y="3764"/>
                    <a:pt x="0" y="4158"/>
                  </a:cubicBezTo>
                  <a:lnTo>
                    <a:pt x="152" y="4213"/>
                  </a:lnTo>
                  <a:cubicBezTo>
                    <a:pt x="221" y="4163"/>
                    <a:pt x="307" y="4127"/>
                    <a:pt x="353" y="4062"/>
                  </a:cubicBezTo>
                  <a:cubicBezTo>
                    <a:pt x="1232" y="2876"/>
                    <a:pt x="2104" y="1683"/>
                    <a:pt x="2970" y="482"/>
                  </a:cubicBezTo>
                  <a:cubicBezTo>
                    <a:pt x="3030" y="395"/>
                    <a:pt x="3038" y="212"/>
                    <a:pt x="2989" y="130"/>
                  </a:cubicBezTo>
                  <a:cubicBezTo>
                    <a:pt x="2944" y="62"/>
                    <a:pt x="2807" y="0"/>
                    <a:pt x="27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4"/>
            <p:cNvSpPr/>
            <p:nvPr/>
          </p:nvSpPr>
          <p:spPr>
            <a:xfrm>
              <a:off x="5490484" y="3384301"/>
              <a:ext cx="73512" cy="238904"/>
            </a:xfrm>
            <a:custGeom>
              <a:rect b="b" l="l" r="r" t="t"/>
              <a:pathLst>
                <a:path extrusionOk="0" h="5944" w="1829">
                  <a:moveTo>
                    <a:pt x="1600" y="0"/>
                  </a:moveTo>
                  <a:cubicBezTo>
                    <a:pt x="1500" y="0"/>
                    <a:pt x="1370" y="71"/>
                    <a:pt x="1274" y="132"/>
                  </a:cubicBezTo>
                  <a:cubicBezTo>
                    <a:pt x="1187" y="188"/>
                    <a:pt x="1132" y="302"/>
                    <a:pt x="1082" y="398"/>
                  </a:cubicBezTo>
                  <a:cubicBezTo>
                    <a:pt x="458" y="1659"/>
                    <a:pt x="0" y="2969"/>
                    <a:pt x="188" y="4400"/>
                  </a:cubicBezTo>
                  <a:cubicBezTo>
                    <a:pt x="257" y="4927"/>
                    <a:pt x="537" y="5431"/>
                    <a:pt x="720" y="5944"/>
                  </a:cubicBezTo>
                  <a:cubicBezTo>
                    <a:pt x="792" y="5931"/>
                    <a:pt x="866" y="5912"/>
                    <a:pt x="939" y="5898"/>
                  </a:cubicBezTo>
                  <a:cubicBezTo>
                    <a:pt x="967" y="5801"/>
                    <a:pt x="1036" y="5697"/>
                    <a:pt x="1017" y="5609"/>
                  </a:cubicBezTo>
                  <a:cubicBezTo>
                    <a:pt x="765" y="4248"/>
                    <a:pt x="1082" y="2965"/>
                    <a:pt x="1480" y="1682"/>
                  </a:cubicBezTo>
                  <a:cubicBezTo>
                    <a:pt x="1613" y="1246"/>
                    <a:pt x="1723" y="804"/>
                    <a:pt x="1810" y="357"/>
                  </a:cubicBezTo>
                  <a:cubicBezTo>
                    <a:pt x="1829" y="247"/>
                    <a:pt x="1742" y="41"/>
                    <a:pt x="1654" y="9"/>
                  </a:cubicBezTo>
                  <a:cubicBezTo>
                    <a:pt x="1638" y="3"/>
                    <a:pt x="1619" y="0"/>
                    <a:pt x="1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4"/>
            <p:cNvSpPr/>
            <p:nvPr/>
          </p:nvSpPr>
          <p:spPr>
            <a:xfrm>
              <a:off x="5396312" y="3501182"/>
              <a:ext cx="55667" cy="225721"/>
            </a:xfrm>
            <a:custGeom>
              <a:rect b="b" l="l" r="r" t="t"/>
              <a:pathLst>
                <a:path extrusionOk="0" h="5616" w="1385">
                  <a:moveTo>
                    <a:pt x="1202" y="1"/>
                  </a:moveTo>
                  <a:cubicBezTo>
                    <a:pt x="1050" y="107"/>
                    <a:pt x="821" y="185"/>
                    <a:pt x="766" y="327"/>
                  </a:cubicBezTo>
                  <a:cubicBezTo>
                    <a:pt x="175" y="1821"/>
                    <a:pt x="1" y="3366"/>
                    <a:pt x="339" y="4942"/>
                  </a:cubicBezTo>
                  <a:cubicBezTo>
                    <a:pt x="394" y="5190"/>
                    <a:pt x="629" y="5392"/>
                    <a:pt x="779" y="5616"/>
                  </a:cubicBezTo>
                  <a:cubicBezTo>
                    <a:pt x="844" y="5588"/>
                    <a:pt x="903" y="5561"/>
                    <a:pt x="968" y="5533"/>
                  </a:cubicBezTo>
                  <a:cubicBezTo>
                    <a:pt x="1000" y="5264"/>
                    <a:pt x="1040" y="4997"/>
                    <a:pt x="1063" y="4727"/>
                  </a:cubicBezTo>
                  <a:cubicBezTo>
                    <a:pt x="1169" y="3384"/>
                    <a:pt x="1284" y="2042"/>
                    <a:pt x="1366" y="699"/>
                  </a:cubicBezTo>
                  <a:cubicBezTo>
                    <a:pt x="1385" y="474"/>
                    <a:pt x="1261" y="235"/>
                    <a:pt x="1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5"/>
          <p:cNvSpPr/>
          <p:nvPr/>
        </p:nvSpPr>
        <p:spPr>
          <a:xfrm>
            <a:off x="1719775" y="943575"/>
            <a:ext cx="5753100" cy="2567700"/>
          </a:xfrm>
          <a:prstGeom prst="roundRect">
            <a:avLst>
              <a:gd fmla="val 13942" name="adj"/>
            </a:avLst>
          </a:prstGeom>
          <a:solidFill>
            <a:srgbClr val="FED5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5"/>
          <p:cNvSpPr txBox="1"/>
          <p:nvPr>
            <p:ph type="ctrTitle"/>
          </p:nvPr>
        </p:nvSpPr>
        <p:spPr>
          <a:xfrm>
            <a:off x="1871538" y="138063"/>
            <a:ext cx="51264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EJEMPLO</a:t>
            </a:r>
            <a:endParaRPr/>
          </a:p>
        </p:txBody>
      </p:sp>
      <p:sp>
        <p:nvSpPr>
          <p:cNvPr id="805" name="Google Shape;805;p5"/>
          <p:cNvSpPr/>
          <p:nvPr/>
        </p:nvSpPr>
        <p:spPr>
          <a:xfrm>
            <a:off x="3452175" y="59875"/>
            <a:ext cx="2326437" cy="792596"/>
          </a:xfrm>
          <a:custGeom>
            <a:rect b="b" l="l" r="r" t="t"/>
            <a:pathLst>
              <a:path extrusionOk="0" h="25868" w="72132">
                <a:moveTo>
                  <a:pt x="33085" y="942"/>
                </a:moveTo>
                <a:cubicBezTo>
                  <a:pt x="34029" y="942"/>
                  <a:pt x="34973" y="981"/>
                  <a:pt x="35918" y="981"/>
                </a:cubicBezTo>
                <a:cubicBezTo>
                  <a:pt x="36232" y="981"/>
                  <a:pt x="36546" y="977"/>
                  <a:pt x="36860" y="965"/>
                </a:cubicBezTo>
                <a:cubicBezTo>
                  <a:pt x="36974" y="961"/>
                  <a:pt x="37087" y="959"/>
                  <a:pt x="37201" y="959"/>
                </a:cubicBezTo>
                <a:cubicBezTo>
                  <a:pt x="38334" y="959"/>
                  <a:pt x="39474" y="1152"/>
                  <a:pt x="40613" y="1187"/>
                </a:cubicBezTo>
                <a:cubicBezTo>
                  <a:pt x="41489" y="1213"/>
                  <a:pt x="42362" y="1268"/>
                  <a:pt x="43236" y="1318"/>
                </a:cubicBezTo>
                <a:cubicBezTo>
                  <a:pt x="44236" y="1376"/>
                  <a:pt x="45235" y="1473"/>
                  <a:pt x="46237" y="1513"/>
                </a:cubicBezTo>
                <a:cubicBezTo>
                  <a:pt x="47615" y="1566"/>
                  <a:pt x="48965" y="1889"/>
                  <a:pt x="50336" y="1957"/>
                </a:cubicBezTo>
                <a:cubicBezTo>
                  <a:pt x="51489" y="2015"/>
                  <a:pt x="52631" y="2162"/>
                  <a:pt x="53763" y="2341"/>
                </a:cubicBezTo>
                <a:cubicBezTo>
                  <a:pt x="54605" y="2472"/>
                  <a:pt x="55458" y="2497"/>
                  <a:pt x="56290" y="2667"/>
                </a:cubicBezTo>
                <a:cubicBezTo>
                  <a:pt x="57332" y="2879"/>
                  <a:pt x="58390" y="2987"/>
                  <a:pt x="59428" y="3180"/>
                </a:cubicBezTo>
                <a:cubicBezTo>
                  <a:pt x="60165" y="3316"/>
                  <a:pt x="60928" y="3360"/>
                  <a:pt x="61647" y="3594"/>
                </a:cubicBezTo>
                <a:cubicBezTo>
                  <a:pt x="62527" y="3878"/>
                  <a:pt x="63457" y="3939"/>
                  <a:pt x="64334" y="4249"/>
                </a:cubicBezTo>
                <a:cubicBezTo>
                  <a:pt x="64687" y="4375"/>
                  <a:pt x="65082" y="4408"/>
                  <a:pt x="65453" y="4517"/>
                </a:cubicBezTo>
                <a:cubicBezTo>
                  <a:pt x="66414" y="4795"/>
                  <a:pt x="67402" y="4988"/>
                  <a:pt x="68339" y="5327"/>
                </a:cubicBezTo>
                <a:cubicBezTo>
                  <a:pt x="68732" y="5469"/>
                  <a:pt x="69130" y="5661"/>
                  <a:pt x="69516" y="5844"/>
                </a:cubicBezTo>
                <a:cubicBezTo>
                  <a:pt x="69850" y="6004"/>
                  <a:pt x="70184" y="6150"/>
                  <a:pt x="70532" y="6277"/>
                </a:cubicBezTo>
                <a:cubicBezTo>
                  <a:pt x="70657" y="6321"/>
                  <a:pt x="70878" y="6372"/>
                  <a:pt x="70791" y="6595"/>
                </a:cubicBezTo>
                <a:cubicBezTo>
                  <a:pt x="70758" y="6680"/>
                  <a:pt x="70718" y="6708"/>
                  <a:pt x="70674" y="6708"/>
                </a:cubicBezTo>
                <a:cubicBezTo>
                  <a:pt x="70600" y="6708"/>
                  <a:pt x="70516" y="6626"/>
                  <a:pt x="70446" y="6606"/>
                </a:cubicBezTo>
                <a:cubicBezTo>
                  <a:pt x="69507" y="6344"/>
                  <a:pt x="68579" y="6035"/>
                  <a:pt x="67608" y="5900"/>
                </a:cubicBezTo>
                <a:cubicBezTo>
                  <a:pt x="67541" y="5891"/>
                  <a:pt x="67469" y="5880"/>
                  <a:pt x="67398" y="5880"/>
                </a:cubicBezTo>
                <a:cubicBezTo>
                  <a:pt x="67268" y="5880"/>
                  <a:pt x="67139" y="5918"/>
                  <a:pt x="67037" y="6075"/>
                </a:cubicBezTo>
                <a:cubicBezTo>
                  <a:pt x="67625" y="6313"/>
                  <a:pt x="68254" y="6345"/>
                  <a:pt x="68834" y="6544"/>
                </a:cubicBezTo>
                <a:cubicBezTo>
                  <a:pt x="69301" y="6703"/>
                  <a:pt x="69770" y="6845"/>
                  <a:pt x="70253" y="6932"/>
                </a:cubicBezTo>
                <a:cubicBezTo>
                  <a:pt x="70526" y="6981"/>
                  <a:pt x="70467" y="7134"/>
                  <a:pt x="70373" y="7307"/>
                </a:cubicBezTo>
                <a:cubicBezTo>
                  <a:pt x="70307" y="7430"/>
                  <a:pt x="70294" y="7568"/>
                  <a:pt x="70148" y="7568"/>
                </a:cubicBezTo>
                <a:cubicBezTo>
                  <a:pt x="70105" y="7568"/>
                  <a:pt x="70050" y="7556"/>
                  <a:pt x="69980" y="7528"/>
                </a:cubicBezTo>
                <a:cubicBezTo>
                  <a:pt x="69501" y="7339"/>
                  <a:pt x="69021" y="7139"/>
                  <a:pt x="68511" y="7019"/>
                </a:cubicBezTo>
                <a:cubicBezTo>
                  <a:pt x="67962" y="6890"/>
                  <a:pt x="67441" y="6655"/>
                  <a:pt x="66794" y="6559"/>
                </a:cubicBezTo>
                <a:lnTo>
                  <a:pt x="66794" y="6559"/>
                </a:lnTo>
                <a:cubicBezTo>
                  <a:pt x="67069" y="6881"/>
                  <a:pt x="67420" y="6863"/>
                  <a:pt x="67691" y="6948"/>
                </a:cubicBezTo>
                <a:cubicBezTo>
                  <a:pt x="68314" y="7145"/>
                  <a:pt x="68877" y="7486"/>
                  <a:pt x="69510" y="7653"/>
                </a:cubicBezTo>
                <a:cubicBezTo>
                  <a:pt x="69621" y="7682"/>
                  <a:pt x="69905" y="7771"/>
                  <a:pt x="69744" y="8061"/>
                </a:cubicBezTo>
                <a:cubicBezTo>
                  <a:pt x="69648" y="8233"/>
                  <a:pt x="69612" y="8458"/>
                  <a:pt x="69412" y="8458"/>
                </a:cubicBezTo>
                <a:cubicBezTo>
                  <a:pt x="69360" y="8458"/>
                  <a:pt x="69296" y="8442"/>
                  <a:pt x="69218" y="8406"/>
                </a:cubicBezTo>
                <a:cubicBezTo>
                  <a:pt x="68566" y="8110"/>
                  <a:pt x="67881" y="7885"/>
                  <a:pt x="67181" y="7754"/>
                </a:cubicBezTo>
                <a:cubicBezTo>
                  <a:pt x="66443" y="7616"/>
                  <a:pt x="65728" y="7346"/>
                  <a:pt x="64956" y="7346"/>
                </a:cubicBezTo>
                <a:cubicBezTo>
                  <a:pt x="64953" y="7346"/>
                  <a:pt x="64949" y="7346"/>
                  <a:pt x="64946" y="7346"/>
                </a:cubicBezTo>
                <a:cubicBezTo>
                  <a:pt x="65424" y="7646"/>
                  <a:pt x="65962" y="7837"/>
                  <a:pt x="66497" y="7934"/>
                </a:cubicBezTo>
                <a:cubicBezTo>
                  <a:pt x="67315" y="8082"/>
                  <a:pt x="68056" y="8441"/>
                  <a:pt x="68848" y="8652"/>
                </a:cubicBezTo>
                <a:cubicBezTo>
                  <a:pt x="68994" y="8691"/>
                  <a:pt x="69129" y="8778"/>
                  <a:pt x="68926" y="8960"/>
                </a:cubicBezTo>
                <a:cubicBezTo>
                  <a:pt x="68789" y="9082"/>
                  <a:pt x="68554" y="9151"/>
                  <a:pt x="68591" y="9410"/>
                </a:cubicBezTo>
                <a:cubicBezTo>
                  <a:pt x="68573" y="9412"/>
                  <a:pt x="68556" y="9412"/>
                  <a:pt x="68538" y="9412"/>
                </a:cubicBezTo>
                <a:cubicBezTo>
                  <a:pt x="68322" y="9412"/>
                  <a:pt x="68125" y="9327"/>
                  <a:pt x="67927" y="9258"/>
                </a:cubicBezTo>
                <a:cubicBezTo>
                  <a:pt x="66984" y="8932"/>
                  <a:pt x="66040" y="8610"/>
                  <a:pt x="65068" y="8383"/>
                </a:cubicBezTo>
                <a:cubicBezTo>
                  <a:pt x="65052" y="8379"/>
                  <a:pt x="65035" y="8377"/>
                  <a:pt x="65017" y="8377"/>
                </a:cubicBezTo>
                <a:cubicBezTo>
                  <a:pt x="64956" y="8377"/>
                  <a:pt x="64888" y="8403"/>
                  <a:pt x="64799" y="8476"/>
                </a:cubicBezTo>
                <a:cubicBezTo>
                  <a:pt x="65209" y="8651"/>
                  <a:pt x="65614" y="8838"/>
                  <a:pt x="66030" y="8996"/>
                </a:cubicBezTo>
                <a:cubicBezTo>
                  <a:pt x="66590" y="9211"/>
                  <a:pt x="67160" y="9399"/>
                  <a:pt x="67722" y="9608"/>
                </a:cubicBezTo>
                <a:cubicBezTo>
                  <a:pt x="67822" y="9646"/>
                  <a:pt x="68060" y="9702"/>
                  <a:pt x="67966" y="9795"/>
                </a:cubicBezTo>
                <a:cubicBezTo>
                  <a:pt x="67820" y="9939"/>
                  <a:pt x="67924" y="10278"/>
                  <a:pt x="67639" y="10278"/>
                </a:cubicBezTo>
                <a:cubicBezTo>
                  <a:pt x="67629" y="10278"/>
                  <a:pt x="67618" y="10277"/>
                  <a:pt x="67606" y="10276"/>
                </a:cubicBezTo>
                <a:cubicBezTo>
                  <a:pt x="67369" y="10255"/>
                  <a:pt x="67126" y="10253"/>
                  <a:pt x="66898" y="10142"/>
                </a:cubicBezTo>
                <a:cubicBezTo>
                  <a:pt x="65842" y="9626"/>
                  <a:pt x="64663" y="9586"/>
                  <a:pt x="63548" y="9274"/>
                </a:cubicBezTo>
                <a:lnTo>
                  <a:pt x="63548" y="9274"/>
                </a:lnTo>
                <a:cubicBezTo>
                  <a:pt x="63998" y="9686"/>
                  <a:pt x="64580" y="9783"/>
                  <a:pt x="65127" y="9966"/>
                </a:cubicBezTo>
                <a:cubicBezTo>
                  <a:pt x="65773" y="10183"/>
                  <a:pt x="66415" y="10411"/>
                  <a:pt x="67058" y="10636"/>
                </a:cubicBezTo>
                <a:cubicBezTo>
                  <a:pt x="67141" y="10666"/>
                  <a:pt x="67178" y="10727"/>
                  <a:pt x="67153" y="10822"/>
                </a:cubicBezTo>
                <a:cubicBezTo>
                  <a:pt x="67125" y="10922"/>
                  <a:pt x="66324" y="11702"/>
                  <a:pt x="66212" y="11702"/>
                </a:cubicBezTo>
                <a:cubicBezTo>
                  <a:pt x="66209" y="11702"/>
                  <a:pt x="66207" y="11701"/>
                  <a:pt x="66205" y="11700"/>
                </a:cubicBezTo>
                <a:cubicBezTo>
                  <a:pt x="65900" y="11549"/>
                  <a:pt x="65581" y="11441"/>
                  <a:pt x="65259" y="11333"/>
                </a:cubicBezTo>
                <a:cubicBezTo>
                  <a:pt x="64494" y="11074"/>
                  <a:pt x="63731" y="10806"/>
                  <a:pt x="62903" y="10806"/>
                </a:cubicBezTo>
                <a:cubicBezTo>
                  <a:pt x="62868" y="10806"/>
                  <a:pt x="62832" y="10806"/>
                  <a:pt x="62797" y="10807"/>
                </a:cubicBezTo>
                <a:cubicBezTo>
                  <a:pt x="63826" y="11326"/>
                  <a:pt x="64978" y="11555"/>
                  <a:pt x="65989" y="12172"/>
                </a:cubicBezTo>
                <a:cubicBezTo>
                  <a:pt x="65776" y="12361"/>
                  <a:pt x="65524" y="12540"/>
                  <a:pt x="65452" y="12865"/>
                </a:cubicBezTo>
                <a:cubicBezTo>
                  <a:pt x="65432" y="12953"/>
                  <a:pt x="65367" y="12997"/>
                  <a:pt x="65270" y="12997"/>
                </a:cubicBezTo>
                <a:cubicBezTo>
                  <a:pt x="65235" y="12997"/>
                  <a:pt x="65195" y="12991"/>
                  <a:pt x="65152" y="12980"/>
                </a:cubicBezTo>
                <a:cubicBezTo>
                  <a:pt x="64604" y="12838"/>
                  <a:pt x="64065" y="12660"/>
                  <a:pt x="63542" y="12446"/>
                </a:cubicBezTo>
                <a:cubicBezTo>
                  <a:pt x="63097" y="12262"/>
                  <a:pt x="62560" y="12345"/>
                  <a:pt x="62192" y="11974"/>
                </a:cubicBezTo>
                <a:cubicBezTo>
                  <a:pt x="62153" y="11935"/>
                  <a:pt x="62116" y="11921"/>
                  <a:pt x="62080" y="11921"/>
                </a:cubicBezTo>
                <a:cubicBezTo>
                  <a:pt x="61997" y="11921"/>
                  <a:pt x="61917" y="11992"/>
                  <a:pt x="61828" y="11992"/>
                </a:cubicBezTo>
                <a:cubicBezTo>
                  <a:pt x="61817" y="11992"/>
                  <a:pt x="61806" y="11991"/>
                  <a:pt x="61795" y="11988"/>
                </a:cubicBezTo>
                <a:lnTo>
                  <a:pt x="61795" y="11988"/>
                </a:lnTo>
                <a:cubicBezTo>
                  <a:pt x="62179" y="12401"/>
                  <a:pt x="62711" y="12521"/>
                  <a:pt x="63184" y="12709"/>
                </a:cubicBezTo>
                <a:cubicBezTo>
                  <a:pt x="63785" y="12947"/>
                  <a:pt x="64363" y="13238"/>
                  <a:pt x="64972" y="13459"/>
                </a:cubicBezTo>
                <a:cubicBezTo>
                  <a:pt x="65256" y="13561"/>
                  <a:pt x="65419" y="13730"/>
                  <a:pt x="65409" y="14066"/>
                </a:cubicBezTo>
                <a:cubicBezTo>
                  <a:pt x="65404" y="14279"/>
                  <a:pt x="65478" y="14499"/>
                  <a:pt x="65547" y="14707"/>
                </a:cubicBezTo>
                <a:cubicBezTo>
                  <a:pt x="65574" y="14787"/>
                  <a:pt x="65684" y="14846"/>
                  <a:pt x="65586" y="14943"/>
                </a:cubicBezTo>
                <a:cubicBezTo>
                  <a:pt x="65544" y="14984"/>
                  <a:pt x="65497" y="15003"/>
                  <a:pt x="65449" y="15003"/>
                </a:cubicBezTo>
                <a:cubicBezTo>
                  <a:pt x="65408" y="15003"/>
                  <a:pt x="65366" y="14989"/>
                  <a:pt x="65325" y="14965"/>
                </a:cubicBezTo>
                <a:cubicBezTo>
                  <a:pt x="64759" y="14620"/>
                  <a:pt x="64067" y="14613"/>
                  <a:pt x="63494" y="14272"/>
                </a:cubicBezTo>
                <a:cubicBezTo>
                  <a:pt x="63429" y="14234"/>
                  <a:pt x="63355" y="14219"/>
                  <a:pt x="63274" y="14219"/>
                </a:cubicBezTo>
                <a:cubicBezTo>
                  <a:pt x="63136" y="14219"/>
                  <a:pt x="62979" y="14262"/>
                  <a:pt x="62814" y="14308"/>
                </a:cubicBezTo>
                <a:cubicBezTo>
                  <a:pt x="63815" y="14748"/>
                  <a:pt x="64771" y="15154"/>
                  <a:pt x="65713" y="15590"/>
                </a:cubicBezTo>
                <a:cubicBezTo>
                  <a:pt x="66043" y="15744"/>
                  <a:pt x="66332" y="15948"/>
                  <a:pt x="66273" y="16425"/>
                </a:cubicBezTo>
                <a:cubicBezTo>
                  <a:pt x="66254" y="16581"/>
                  <a:pt x="66490" y="16770"/>
                  <a:pt x="66679" y="17046"/>
                </a:cubicBezTo>
                <a:cubicBezTo>
                  <a:pt x="65459" y="16419"/>
                  <a:pt x="64299" y="15953"/>
                  <a:pt x="63074" y="15673"/>
                </a:cubicBezTo>
                <a:lnTo>
                  <a:pt x="63025" y="15800"/>
                </a:lnTo>
                <a:cubicBezTo>
                  <a:pt x="63777" y="16108"/>
                  <a:pt x="64545" y="16384"/>
                  <a:pt x="65279" y="16733"/>
                </a:cubicBezTo>
                <a:cubicBezTo>
                  <a:pt x="65917" y="17036"/>
                  <a:pt x="66752" y="17133"/>
                  <a:pt x="67016" y="17910"/>
                </a:cubicBezTo>
                <a:cubicBezTo>
                  <a:pt x="67126" y="18236"/>
                  <a:pt x="67445" y="18489"/>
                  <a:pt x="67379" y="18890"/>
                </a:cubicBezTo>
                <a:cubicBezTo>
                  <a:pt x="67363" y="18990"/>
                  <a:pt x="67448" y="19159"/>
                  <a:pt x="67614" y="19238"/>
                </a:cubicBezTo>
                <a:cubicBezTo>
                  <a:pt x="66081" y="18577"/>
                  <a:pt x="64636" y="17733"/>
                  <a:pt x="62896" y="17359"/>
                </a:cubicBezTo>
                <a:lnTo>
                  <a:pt x="62896" y="17359"/>
                </a:lnTo>
                <a:cubicBezTo>
                  <a:pt x="63189" y="17777"/>
                  <a:pt x="63573" y="17876"/>
                  <a:pt x="63897" y="18037"/>
                </a:cubicBezTo>
                <a:cubicBezTo>
                  <a:pt x="64856" y="18517"/>
                  <a:pt x="65886" y="18848"/>
                  <a:pt x="66734" y="19552"/>
                </a:cubicBezTo>
                <a:cubicBezTo>
                  <a:pt x="67007" y="19779"/>
                  <a:pt x="67358" y="19989"/>
                  <a:pt x="67668" y="20101"/>
                </a:cubicBezTo>
                <a:cubicBezTo>
                  <a:pt x="68152" y="20277"/>
                  <a:pt x="68042" y="20697"/>
                  <a:pt x="68227" y="20979"/>
                </a:cubicBezTo>
                <a:cubicBezTo>
                  <a:pt x="68264" y="21034"/>
                  <a:pt x="68331" y="21099"/>
                  <a:pt x="68376" y="21229"/>
                </a:cubicBezTo>
                <a:cubicBezTo>
                  <a:pt x="68067" y="21093"/>
                  <a:pt x="67741" y="21198"/>
                  <a:pt x="67515" y="20835"/>
                </a:cubicBezTo>
                <a:cubicBezTo>
                  <a:pt x="67412" y="20670"/>
                  <a:pt x="67047" y="20616"/>
                  <a:pt x="66804" y="20525"/>
                </a:cubicBezTo>
                <a:cubicBezTo>
                  <a:pt x="66348" y="20353"/>
                  <a:pt x="65856" y="20278"/>
                  <a:pt x="65426" y="20022"/>
                </a:cubicBezTo>
                <a:cubicBezTo>
                  <a:pt x="65281" y="19936"/>
                  <a:pt x="65186" y="19891"/>
                  <a:pt x="65095" y="19891"/>
                </a:cubicBezTo>
                <a:cubicBezTo>
                  <a:pt x="64986" y="19891"/>
                  <a:pt x="64883" y="19956"/>
                  <a:pt x="64707" y="20091"/>
                </a:cubicBezTo>
                <a:cubicBezTo>
                  <a:pt x="65298" y="20423"/>
                  <a:pt x="65901" y="20709"/>
                  <a:pt x="66499" y="21006"/>
                </a:cubicBezTo>
                <a:cubicBezTo>
                  <a:pt x="67185" y="21346"/>
                  <a:pt x="67900" y="21675"/>
                  <a:pt x="68480" y="22156"/>
                </a:cubicBezTo>
                <a:cubicBezTo>
                  <a:pt x="68874" y="22482"/>
                  <a:pt x="69175" y="23012"/>
                  <a:pt x="69158" y="23604"/>
                </a:cubicBezTo>
                <a:cubicBezTo>
                  <a:pt x="69152" y="23799"/>
                  <a:pt x="69042" y="23853"/>
                  <a:pt x="68919" y="23853"/>
                </a:cubicBezTo>
                <a:cubicBezTo>
                  <a:pt x="68851" y="23853"/>
                  <a:pt x="68779" y="23837"/>
                  <a:pt x="68718" y="23819"/>
                </a:cubicBezTo>
                <a:cubicBezTo>
                  <a:pt x="68389" y="23721"/>
                  <a:pt x="68093" y="23539"/>
                  <a:pt x="67732" y="23539"/>
                </a:cubicBezTo>
                <a:cubicBezTo>
                  <a:pt x="67683" y="23539"/>
                  <a:pt x="67632" y="23542"/>
                  <a:pt x="67580" y="23550"/>
                </a:cubicBezTo>
                <a:cubicBezTo>
                  <a:pt x="67571" y="23551"/>
                  <a:pt x="67561" y="23552"/>
                  <a:pt x="67552" y="23552"/>
                </a:cubicBezTo>
                <a:cubicBezTo>
                  <a:pt x="67336" y="23552"/>
                  <a:pt x="67259" y="23182"/>
                  <a:pt x="66993" y="23182"/>
                </a:cubicBezTo>
                <a:cubicBezTo>
                  <a:pt x="66981" y="23182"/>
                  <a:pt x="66969" y="23183"/>
                  <a:pt x="66956" y="23185"/>
                </a:cubicBezTo>
                <a:cubicBezTo>
                  <a:pt x="66956" y="23061"/>
                  <a:pt x="66910" y="23031"/>
                  <a:pt x="66849" y="23031"/>
                </a:cubicBezTo>
                <a:cubicBezTo>
                  <a:pt x="66800" y="23031"/>
                  <a:pt x="66741" y="23051"/>
                  <a:pt x="66691" y="23056"/>
                </a:cubicBezTo>
                <a:cubicBezTo>
                  <a:pt x="66649" y="23061"/>
                  <a:pt x="66610" y="23068"/>
                  <a:pt x="66575" y="23068"/>
                </a:cubicBezTo>
                <a:cubicBezTo>
                  <a:pt x="66505" y="23068"/>
                  <a:pt x="66455" y="23038"/>
                  <a:pt x="66453" y="22894"/>
                </a:cubicBezTo>
                <a:cubicBezTo>
                  <a:pt x="66451" y="22781"/>
                  <a:pt x="66413" y="22699"/>
                  <a:pt x="66341" y="22699"/>
                </a:cubicBezTo>
                <a:cubicBezTo>
                  <a:pt x="66297" y="22699"/>
                  <a:pt x="66241" y="22730"/>
                  <a:pt x="66172" y="22805"/>
                </a:cubicBezTo>
                <a:cubicBezTo>
                  <a:pt x="66138" y="22842"/>
                  <a:pt x="66109" y="22857"/>
                  <a:pt x="66084" y="22857"/>
                </a:cubicBezTo>
                <a:cubicBezTo>
                  <a:pt x="66028" y="22857"/>
                  <a:pt x="66000" y="22777"/>
                  <a:pt x="66002" y="22713"/>
                </a:cubicBezTo>
                <a:cubicBezTo>
                  <a:pt x="66011" y="22524"/>
                  <a:pt x="65895" y="22446"/>
                  <a:pt x="65779" y="22446"/>
                </a:cubicBezTo>
                <a:cubicBezTo>
                  <a:pt x="65751" y="22446"/>
                  <a:pt x="65723" y="22451"/>
                  <a:pt x="65697" y="22459"/>
                </a:cubicBezTo>
                <a:cubicBezTo>
                  <a:pt x="65637" y="22479"/>
                  <a:pt x="65581" y="22487"/>
                  <a:pt x="65530" y="22487"/>
                </a:cubicBezTo>
                <a:cubicBezTo>
                  <a:pt x="65256" y="22487"/>
                  <a:pt x="65089" y="22248"/>
                  <a:pt x="64902" y="22119"/>
                </a:cubicBezTo>
                <a:cubicBezTo>
                  <a:pt x="64680" y="21963"/>
                  <a:pt x="64484" y="21825"/>
                  <a:pt x="64210" y="21800"/>
                </a:cubicBezTo>
                <a:cubicBezTo>
                  <a:pt x="63863" y="21767"/>
                  <a:pt x="63595" y="21514"/>
                  <a:pt x="63302" y="21404"/>
                </a:cubicBezTo>
                <a:cubicBezTo>
                  <a:pt x="62883" y="21245"/>
                  <a:pt x="62452" y="21088"/>
                  <a:pt x="62035" y="20918"/>
                </a:cubicBezTo>
                <a:cubicBezTo>
                  <a:pt x="61161" y="20564"/>
                  <a:pt x="60245" y="20355"/>
                  <a:pt x="59365" y="20057"/>
                </a:cubicBezTo>
                <a:cubicBezTo>
                  <a:pt x="58840" y="19879"/>
                  <a:pt x="58279" y="19740"/>
                  <a:pt x="57754" y="19580"/>
                </a:cubicBezTo>
                <a:cubicBezTo>
                  <a:pt x="56920" y="19326"/>
                  <a:pt x="56047" y="19158"/>
                  <a:pt x="55205" y="18901"/>
                </a:cubicBezTo>
                <a:cubicBezTo>
                  <a:pt x="54674" y="18738"/>
                  <a:pt x="54122" y="18756"/>
                  <a:pt x="53585" y="18617"/>
                </a:cubicBezTo>
                <a:cubicBezTo>
                  <a:pt x="52960" y="18456"/>
                  <a:pt x="52327" y="18185"/>
                  <a:pt x="51705" y="18170"/>
                </a:cubicBezTo>
                <a:cubicBezTo>
                  <a:pt x="50941" y="18151"/>
                  <a:pt x="50228" y="17964"/>
                  <a:pt x="49495" y="17839"/>
                </a:cubicBezTo>
                <a:cubicBezTo>
                  <a:pt x="48492" y="17670"/>
                  <a:pt x="47488" y="17590"/>
                  <a:pt x="46470" y="17550"/>
                </a:cubicBezTo>
                <a:cubicBezTo>
                  <a:pt x="45508" y="17511"/>
                  <a:pt x="44544" y="17370"/>
                  <a:pt x="43577" y="17298"/>
                </a:cubicBezTo>
                <a:cubicBezTo>
                  <a:pt x="43506" y="17293"/>
                  <a:pt x="43436" y="17291"/>
                  <a:pt x="43366" y="17291"/>
                </a:cubicBezTo>
                <a:cubicBezTo>
                  <a:pt x="43093" y="17291"/>
                  <a:pt x="42821" y="17322"/>
                  <a:pt x="42550" y="17322"/>
                </a:cubicBezTo>
                <a:cubicBezTo>
                  <a:pt x="42368" y="17322"/>
                  <a:pt x="42187" y="17308"/>
                  <a:pt x="42005" y="17262"/>
                </a:cubicBezTo>
                <a:cubicBezTo>
                  <a:pt x="41753" y="17197"/>
                  <a:pt x="41499" y="17177"/>
                  <a:pt x="41245" y="17177"/>
                </a:cubicBezTo>
                <a:cubicBezTo>
                  <a:pt x="40839" y="17177"/>
                  <a:pt x="40431" y="17228"/>
                  <a:pt x="40023" y="17228"/>
                </a:cubicBezTo>
                <a:cubicBezTo>
                  <a:pt x="39926" y="17228"/>
                  <a:pt x="39829" y="17225"/>
                  <a:pt x="39732" y="17218"/>
                </a:cubicBezTo>
                <a:cubicBezTo>
                  <a:pt x="39549" y="17204"/>
                  <a:pt x="39364" y="17199"/>
                  <a:pt x="39180" y="17199"/>
                </a:cubicBezTo>
                <a:cubicBezTo>
                  <a:pt x="38414" y="17199"/>
                  <a:pt x="37643" y="17291"/>
                  <a:pt x="36875" y="17291"/>
                </a:cubicBezTo>
                <a:cubicBezTo>
                  <a:pt x="36859" y="17291"/>
                  <a:pt x="36843" y="17291"/>
                  <a:pt x="36827" y="17291"/>
                </a:cubicBezTo>
                <a:cubicBezTo>
                  <a:pt x="36176" y="17289"/>
                  <a:pt x="35519" y="17286"/>
                  <a:pt x="34871" y="17282"/>
                </a:cubicBezTo>
                <a:cubicBezTo>
                  <a:pt x="34847" y="17282"/>
                  <a:pt x="34824" y="17282"/>
                  <a:pt x="34801" y="17282"/>
                </a:cubicBezTo>
                <a:cubicBezTo>
                  <a:pt x="34299" y="17282"/>
                  <a:pt x="33780" y="17307"/>
                  <a:pt x="33270" y="17336"/>
                </a:cubicBezTo>
                <a:cubicBezTo>
                  <a:pt x="31958" y="17409"/>
                  <a:pt x="30648" y="17472"/>
                  <a:pt x="29336" y="17525"/>
                </a:cubicBezTo>
                <a:cubicBezTo>
                  <a:pt x="28507" y="17558"/>
                  <a:pt x="27679" y="17624"/>
                  <a:pt x="26852" y="17670"/>
                </a:cubicBezTo>
                <a:cubicBezTo>
                  <a:pt x="26310" y="17699"/>
                  <a:pt x="25746" y="17817"/>
                  <a:pt x="25190" y="17875"/>
                </a:cubicBezTo>
                <a:cubicBezTo>
                  <a:pt x="24082" y="17987"/>
                  <a:pt x="22971" y="18110"/>
                  <a:pt x="21896" y="18384"/>
                </a:cubicBezTo>
                <a:cubicBezTo>
                  <a:pt x="20828" y="18655"/>
                  <a:pt x="19744" y="18859"/>
                  <a:pt x="18672" y="19096"/>
                </a:cubicBezTo>
                <a:cubicBezTo>
                  <a:pt x="17470" y="19361"/>
                  <a:pt x="16290" y="19707"/>
                  <a:pt x="15118" y="20050"/>
                </a:cubicBezTo>
                <a:cubicBezTo>
                  <a:pt x="14216" y="20315"/>
                  <a:pt x="13287" y="20541"/>
                  <a:pt x="12421" y="20892"/>
                </a:cubicBezTo>
                <a:cubicBezTo>
                  <a:pt x="11576" y="21236"/>
                  <a:pt x="10724" y="21586"/>
                  <a:pt x="9873" y="21907"/>
                </a:cubicBezTo>
                <a:cubicBezTo>
                  <a:pt x="9349" y="22105"/>
                  <a:pt x="8817" y="22322"/>
                  <a:pt x="8293" y="22523"/>
                </a:cubicBezTo>
                <a:cubicBezTo>
                  <a:pt x="7727" y="22739"/>
                  <a:pt x="7144" y="22973"/>
                  <a:pt x="6628" y="23337"/>
                </a:cubicBezTo>
                <a:cubicBezTo>
                  <a:pt x="6246" y="23607"/>
                  <a:pt x="5788" y="23778"/>
                  <a:pt x="5363" y="23978"/>
                </a:cubicBezTo>
                <a:cubicBezTo>
                  <a:pt x="4839" y="24225"/>
                  <a:pt x="4331" y="24515"/>
                  <a:pt x="3778" y="24711"/>
                </a:cubicBezTo>
                <a:cubicBezTo>
                  <a:pt x="3554" y="24791"/>
                  <a:pt x="3385" y="24838"/>
                  <a:pt x="3248" y="24838"/>
                </a:cubicBezTo>
                <a:cubicBezTo>
                  <a:pt x="3050" y="24838"/>
                  <a:pt x="2915" y="24741"/>
                  <a:pt x="2768" y="24501"/>
                </a:cubicBezTo>
                <a:cubicBezTo>
                  <a:pt x="2634" y="24281"/>
                  <a:pt x="2818" y="23591"/>
                  <a:pt x="3065" y="23408"/>
                </a:cubicBezTo>
                <a:cubicBezTo>
                  <a:pt x="3553" y="23047"/>
                  <a:pt x="4113" y="22805"/>
                  <a:pt x="4629" y="22493"/>
                </a:cubicBezTo>
                <a:cubicBezTo>
                  <a:pt x="5136" y="22189"/>
                  <a:pt x="5665" y="21918"/>
                  <a:pt x="6203" y="21707"/>
                </a:cubicBezTo>
                <a:cubicBezTo>
                  <a:pt x="6996" y="21398"/>
                  <a:pt x="7690" y="20873"/>
                  <a:pt x="8619" y="20693"/>
                </a:cubicBezTo>
                <a:cubicBezTo>
                  <a:pt x="8486" y="20626"/>
                  <a:pt x="8365" y="20601"/>
                  <a:pt x="8253" y="20601"/>
                </a:cubicBezTo>
                <a:cubicBezTo>
                  <a:pt x="8038" y="20601"/>
                  <a:pt x="7859" y="20694"/>
                  <a:pt x="7698" y="20764"/>
                </a:cubicBezTo>
                <a:cubicBezTo>
                  <a:pt x="7221" y="20973"/>
                  <a:pt x="6725" y="21107"/>
                  <a:pt x="6228" y="21254"/>
                </a:cubicBezTo>
                <a:cubicBezTo>
                  <a:pt x="5854" y="21365"/>
                  <a:pt x="5540" y="21630"/>
                  <a:pt x="5159" y="21760"/>
                </a:cubicBezTo>
                <a:cubicBezTo>
                  <a:pt x="4530" y="21974"/>
                  <a:pt x="3965" y="22330"/>
                  <a:pt x="3392" y="22662"/>
                </a:cubicBezTo>
                <a:cubicBezTo>
                  <a:pt x="3346" y="22688"/>
                  <a:pt x="3281" y="22731"/>
                  <a:pt x="3221" y="22731"/>
                </a:cubicBezTo>
                <a:cubicBezTo>
                  <a:pt x="3192" y="22731"/>
                  <a:pt x="3165" y="22721"/>
                  <a:pt x="3140" y="22695"/>
                </a:cubicBezTo>
                <a:cubicBezTo>
                  <a:pt x="3103" y="22652"/>
                  <a:pt x="3116" y="22546"/>
                  <a:pt x="3132" y="22474"/>
                </a:cubicBezTo>
                <a:cubicBezTo>
                  <a:pt x="3211" y="22082"/>
                  <a:pt x="3423" y="21788"/>
                  <a:pt x="3780" y="21593"/>
                </a:cubicBezTo>
                <a:cubicBezTo>
                  <a:pt x="4619" y="21135"/>
                  <a:pt x="5399" y="20565"/>
                  <a:pt x="6299" y="20213"/>
                </a:cubicBezTo>
                <a:cubicBezTo>
                  <a:pt x="6499" y="20135"/>
                  <a:pt x="6716" y="20025"/>
                  <a:pt x="6869" y="19771"/>
                </a:cubicBezTo>
                <a:lnTo>
                  <a:pt x="6869" y="19771"/>
                </a:lnTo>
                <a:cubicBezTo>
                  <a:pt x="6307" y="19858"/>
                  <a:pt x="5837" y="20016"/>
                  <a:pt x="5394" y="20326"/>
                </a:cubicBezTo>
                <a:cubicBezTo>
                  <a:pt x="4899" y="20670"/>
                  <a:pt x="4260" y="20774"/>
                  <a:pt x="3807" y="21217"/>
                </a:cubicBezTo>
                <a:cubicBezTo>
                  <a:pt x="3798" y="21227"/>
                  <a:pt x="3785" y="21231"/>
                  <a:pt x="3771" y="21231"/>
                </a:cubicBezTo>
                <a:cubicBezTo>
                  <a:pt x="3703" y="21231"/>
                  <a:pt x="3598" y="21136"/>
                  <a:pt x="3631" y="21022"/>
                </a:cubicBezTo>
                <a:cubicBezTo>
                  <a:pt x="3761" y="20580"/>
                  <a:pt x="3865" y="20123"/>
                  <a:pt x="4056" y="19708"/>
                </a:cubicBezTo>
                <a:cubicBezTo>
                  <a:pt x="4224" y="19345"/>
                  <a:pt x="4667" y="19295"/>
                  <a:pt x="4985" y="19103"/>
                </a:cubicBezTo>
                <a:cubicBezTo>
                  <a:pt x="6229" y="18352"/>
                  <a:pt x="7603" y="17866"/>
                  <a:pt x="8900" y="17220"/>
                </a:cubicBezTo>
                <a:cubicBezTo>
                  <a:pt x="9205" y="17068"/>
                  <a:pt x="9548" y="17010"/>
                  <a:pt x="9854" y="16839"/>
                </a:cubicBezTo>
                <a:cubicBezTo>
                  <a:pt x="10004" y="16754"/>
                  <a:pt x="10077" y="16628"/>
                  <a:pt x="10187" y="16514"/>
                </a:cubicBezTo>
                <a:lnTo>
                  <a:pt x="10187" y="16514"/>
                </a:lnTo>
                <a:cubicBezTo>
                  <a:pt x="8248" y="17246"/>
                  <a:pt x="6284" y="17914"/>
                  <a:pt x="4424" y="19025"/>
                </a:cubicBezTo>
                <a:cubicBezTo>
                  <a:pt x="4468" y="18491"/>
                  <a:pt x="4503" y="18077"/>
                  <a:pt x="4987" y="17804"/>
                </a:cubicBezTo>
                <a:cubicBezTo>
                  <a:pt x="5728" y="17385"/>
                  <a:pt x="6476" y="16989"/>
                  <a:pt x="7278" y="16701"/>
                </a:cubicBezTo>
                <a:cubicBezTo>
                  <a:pt x="7481" y="16628"/>
                  <a:pt x="7702" y="16496"/>
                  <a:pt x="7828" y="16387"/>
                </a:cubicBezTo>
                <a:cubicBezTo>
                  <a:pt x="8181" y="16081"/>
                  <a:pt x="8641" y="16094"/>
                  <a:pt x="9005" y="15862"/>
                </a:cubicBezTo>
                <a:cubicBezTo>
                  <a:pt x="9083" y="15812"/>
                  <a:pt x="9204" y="15812"/>
                  <a:pt x="9170" y="15692"/>
                </a:cubicBezTo>
                <a:cubicBezTo>
                  <a:pt x="9151" y="15628"/>
                  <a:pt x="9103" y="15611"/>
                  <a:pt x="9050" y="15611"/>
                </a:cubicBezTo>
                <a:cubicBezTo>
                  <a:pt x="9005" y="15611"/>
                  <a:pt x="8958" y="15623"/>
                  <a:pt x="8923" y="15630"/>
                </a:cubicBezTo>
                <a:cubicBezTo>
                  <a:pt x="8460" y="15723"/>
                  <a:pt x="8024" y="15896"/>
                  <a:pt x="7596" y="16091"/>
                </a:cubicBezTo>
                <a:cubicBezTo>
                  <a:pt x="7114" y="16308"/>
                  <a:pt x="6621" y="16485"/>
                  <a:pt x="6104" y="16595"/>
                </a:cubicBezTo>
                <a:cubicBezTo>
                  <a:pt x="5888" y="16640"/>
                  <a:pt x="5815" y="16916"/>
                  <a:pt x="5578" y="16921"/>
                </a:cubicBezTo>
                <a:cubicBezTo>
                  <a:pt x="5517" y="16922"/>
                  <a:pt x="5443" y="16931"/>
                  <a:pt x="5378" y="16931"/>
                </a:cubicBezTo>
                <a:cubicBezTo>
                  <a:pt x="5316" y="16931"/>
                  <a:pt x="5260" y="16923"/>
                  <a:pt x="5228" y="16893"/>
                </a:cubicBezTo>
                <a:cubicBezTo>
                  <a:pt x="5123" y="16795"/>
                  <a:pt x="5256" y="16712"/>
                  <a:pt x="5337" y="16638"/>
                </a:cubicBezTo>
                <a:cubicBezTo>
                  <a:pt x="5379" y="16597"/>
                  <a:pt x="5405" y="16529"/>
                  <a:pt x="5417" y="16469"/>
                </a:cubicBezTo>
                <a:cubicBezTo>
                  <a:pt x="5650" y="15394"/>
                  <a:pt x="6507" y="15021"/>
                  <a:pt x="7400" y="14665"/>
                </a:cubicBezTo>
                <a:cubicBezTo>
                  <a:pt x="7984" y="14433"/>
                  <a:pt x="8546" y="14148"/>
                  <a:pt x="9105" y="13853"/>
                </a:cubicBezTo>
                <a:lnTo>
                  <a:pt x="9105" y="13853"/>
                </a:lnTo>
                <a:cubicBezTo>
                  <a:pt x="8057" y="13883"/>
                  <a:pt x="7142" y="14355"/>
                  <a:pt x="6142" y="14790"/>
                </a:cubicBezTo>
                <a:cubicBezTo>
                  <a:pt x="6296" y="14216"/>
                  <a:pt x="6653" y="13781"/>
                  <a:pt x="6694" y="13240"/>
                </a:cubicBezTo>
                <a:cubicBezTo>
                  <a:pt x="6700" y="13156"/>
                  <a:pt x="6803" y="13149"/>
                  <a:pt x="6885" y="13135"/>
                </a:cubicBezTo>
                <a:cubicBezTo>
                  <a:pt x="7609" y="13015"/>
                  <a:pt x="8215" y="12581"/>
                  <a:pt x="8905" y="12374"/>
                </a:cubicBezTo>
                <a:cubicBezTo>
                  <a:pt x="9513" y="12192"/>
                  <a:pt x="10007" y="11776"/>
                  <a:pt x="10633" y="11554"/>
                </a:cubicBezTo>
                <a:cubicBezTo>
                  <a:pt x="10519" y="11498"/>
                  <a:pt x="10409" y="11477"/>
                  <a:pt x="10302" y="11477"/>
                </a:cubicBezTo>
                <a:cubicBezTo>
                  <a:pt x="10007" y="11477"/>
                  <a:pt x="9739" y="11643"/>
                  <a:pt x="9488" y="11718"/>
                </a:cubicBezTo>
                <a:cubicBezTo>
                  <a:pt x="8584" y="11991"/>
                  <a:pt x="7708" y="12368"/>
                  <a:pt x="6827" y="12721"/>
                </a:cubicBezTo>
                <a:cubicBezTo>
                  <a:pt x="6733" y="12759"/>
                  <a:pt x="6651" y="12777"/>
                  <a:pt x="6581" y="12777"/>
                </a:cubicBezTo>
                <a:cubicBezTo>
                  <a:pt x="6375" y="12777"/>
                  <a:pt x="6273" y="12621"/>
                  <a:pt x="6246" y="12371"/>
                </a:cubicBezTo>
                <a:cubicBezTo>
                  <a:pt x="6220" y="12129"/>
                  <a:pt x="6102" y="11957"/>
                  <a:pt x="5907" y="11892"/>
                </a:cubicBezTo>
                <a:cubicBezTo>
                  <a:pt x="5777" y="11849"/>
                  <a:pt x="5710" y="11806"/>
                  <a:pt x="5705" y="11690"/>
                </a:cubicBezTo>
                <a:cubicBezTo>
                  <a:pt x="5699" y="11563"/>
                  <a:pt x="5841" y="11565"/>
                  <a:pt x="5911" y="11534"/>
                </a:cubicBezTo>
                <a:cubicBezTo>
                  <a:pt x="6463" y="11302"/>
                  <a:pt x="7045" y="11129"/>
                  <a:pt x="7574" y="10855"/>
                </a:cubicBezTo>
                <a:cubicBezTo>
                  <a:pt x="8082" y="10592"/>
                  <a:pt x="8682" y="10652"/>
                  <a:pt x="9169" y="10307"/>
                </a:cubicBezTo>
                <a:lnTo>
                  <a:pt x="9169" y="10307"/>
                </a:lnTo>
                <a:cubicBezTo>
                  <a:pt x="9087" y="10325"/>
                  <a:pt x="9004" y="10331"/>
                  <a:pt x="8922" y="10331"/>
                </a:cubicBezTo>
                <a:cubicBezTo>
                  <a:pt x="8742" y="10331"/>
                  <a:pt x="8562" y="10301"/>
                  <a:pt x="8389" y="10301"/>
                </a:cubicBezTo>
                <a:cubicBezTo>
                  <a:pt x="8290" y="10301"/>
                  <a:pt x="8194" y="10311"/>
                  <a:pt x="8100" y="10341"/>
                </a:cubicBezTo>
                <a:cubicBezTo>
                  <a:pt x="7216" y="10624"/>
                  <a:pt x="6317" y="10867"/>
                  <a:pt x="5462" y="11236"/>
                </a:cubicBezTo>
                <a:cubicBezTo>
                  <a:pt x="5350" y="11284"/>
                  <a:pt x="5239" y="11330"/>
                  <a:pt x="5140" y="11330"/>
                </a:cubicBezTo>
                <a:cubicBezTo>
                  <a:pt x="5027" y="11330"/>
                  <a:pt x="4928" y="11270"/>
                  <a:pt x="4861" y="11085"/>
                </a:cubicBezTo>
                <a:cubicBezTo>
                  <a:pt x="4856" y="11069"/>
                  <a:pt x="4849" y="11055"/>
                  <a:pt x="4839" y="11043"/>
                </a:cubicBezTo>
                <a:cubicBezTo>
                  <a:pt x="4514" y="10706"/>
                  <a:pt x="4524" y="10732"/>
                  <a:pt x="5025" y="10540"/>
                </a:cubicBezTo>
                <a:cubicBezTo>
                  <a:pt x="5499" y="10357"/>
                  <a:pt x="6019" y="10287"/>
                  <a:pt x="6446" y="9987"/>
                </a:cubicBezTo>
                <a:lnTo>
                  <a:pt x="6461" y="10001"/>
                </a:lnTo>
                <a:cubicBezTo>
                  <a:pt x="6379" y="9893"/>
                  <a:pt x="6355" y="9766"/>
                  <a:pt x="6228" y="9766"/>
                </a:cubicBezTo>
                <a:cubicBezTo>
                  <a:pt x="6173" y="9766"/>
                  <a:pt x="6099" y="9790"/>
                  <a:pt x="5992" y="9850"/>
                </a:cubicBezTo>
                <a:cubicBezTo>
                  <a:pt x="5767" y="9974"/>
                  <a:pt x="5455" y="10149"/>
                  <a:pt x="5124" y="10149"/>
                </a:cubicBezTo>
                <a:cubicBezTo>
                  <a:pt x="5069" y="10149"/>
                  <a:pt x="5013" y="10144"/>
                  <a:pt x="4956" y="10133"/>
                </a:cubicBezTo>
                <a:cubicBezTo>
                  <a:pt x="4945" y="10131"/>
                  <a:pt x="4933" y="10130"/>
                  <a:pt x="4921" y="10130"/>
                </a:cubicBezTo>
                <a:cubicBezTo>
                  <a:pt x="4846" y="10130"/>
                  <a:pt x="4757" y="10166"/>
                  <a:pt x="4696" y="10209"/>
                </a:cubicBezTo>
                <a:cubicBezTo>
                  <a:pt x="4557" y="10309"/>
                  <a:pt x="4437" y="10424"/>
                  <a:pt x="4257" y="10424"/>
                </a:cubicBezTo>
                <a:cubicBezTo>
                  <a:pt x="4226" y="10424"/>
                  <a:pt x="4193" y="10421"/>
                  <a:pt x="4158" y="10413"/>
                </a:cubicBezTo>
                <a:cubicBezTo>
                  <a:pt x="3846" y="10347"/>
                  <a:pt x="3619" y="10142"/>
                  <a:pt x="3399" y="9956"/>
                </a:cubicBezTo>
                <a:cubicBezTo>
                  <a:pt x="3150" y="9745"/>
                  <a:pt x="3511" y="9750"/>
                  <a:pt x="3581" y="9672"/>
                </a:cubicBezTo>
                <a:cubicBezTo>
                  <a:pt x="3707" y="9531"/>
                  <a:pt x="4137" y="9609"/>
                  <a:pt x="4027" y="9352"/>
                </a:cubicBezTo>
                <a:cubicBezTo>
                  <a:pt x="4001" y="9290"/>
                  <a:pt x="3958" y="9266"/>
                  <a:pt x="3906" y="9266"/>
                </a:cubicBezTo>
                <a:cubicBezTo>
                  <a:pt x="3776" y="9266"/>
                  <a:pt x="3589" y="9418"/>
                  <a:pt x="3473" y="9493"/>
                </a:cubicBezTo>
                <a:cubicBezTo>
                  <a:pt x="3352" y="9572"/>
                  <a:pt x="3250" y="9603"/>
                  <a:pt x="3158" y="9603"/>
                </a:cubicBezTo>
                <a:cubicBezTo>
                  <a:pt x="2891" y="9603"/>
                  <a:pt x="2724" y="9331"/>
                  <a:pt x="2510" y="9175"/>
                </a:cubicBezTo>
                <a:cubicBezTo>
                  <a:pt x="2327" y="9042"/>
                  <a:pt x="2262" y="8780"/>
                  <a:pt x="1911" y="8696"/>
                </a:cubicBezTo>
                <a:cubicBezTo>
                  <a:pt x="3651" y="8039"/>
                  <a:pt x="5295" y="7378"/>
                  <a:pt x="7020" y="6884"/>
                </a:cubicBezTo>
                <a:cubicBezTo>
                  <a:pt x="6873" y="6803"/>
                  <a:pt x="6800" y="6779"/>
                  <a:pt x="6723" y="6779"/>
                </a:cubicBezTo>
                <a:cubicBezTo>
                  <a:pt x="6644" y="6779"/>
                  <a:pt x="6562" y="6805"/>
                  <a:pt x="6391" y="6823"/>
                </a:cubicBezTo>
                <a:cubicBezTo>
                  <a:pt x="5584" y="6910"/>
                  <a:pt x="4810" y="7151"/>
                  <a:pt x="4058" y="7397"/>
                </a:cubicBezTo>
                <a:cubicBezTo>
                  <a:pt x="3410" y="7608"/>
                  <a:pt x="2711" y="7732"/>
                  <a:pt x="2120" y="8126"/>
                </a:cubicBezTo>
                <a:cubicBezTo>
                  <a:pt x="1978" y="8219"/>
                  <a:pt x="1817" y="8368"/>
                  <a:pt x="1651" y="8368"/>
                </a:cubicBezTo>
                <a:cubicBezTo>
                  <a:pt x="1563" y="8368"/>
                  <a:pt x="1474" y="8327"/>
                  <a:pt x="1384" y="8215"/>
                </a:cubicBezTo>
                <a:cubicBezTo>
                  <a:pt x="1167" y="7940"/>
                  <a:pt x="803" y="7671"/>
                  <a:pt x="1167" y="7238"/>
                </a:cubicBezTo>
                <a:cubicBezTo>
                  <a:pt x="1322" y="7053"/>
                  <a:pt x="1355" y="6831"/>
                  <a:pt x="1651" y="6694"/>
                </a:cubicBezTo>
                <a:cubicBezTo>
                  <a:pt x="2532" y="6282"/>
                  <a:pt x="3471" y="6042"/>
                  <a:pt x="4385" y="5750"/>
                </a:cubicBezTo>
                <a:cubicBezTo>
                  <a:pt x="5270" y="5467"/>
                  <a:pt x="6192" y="5268"/>
                  <a:pt x="7081" y="4980"/>
                </a:cubicBezTo>
                <a:cubicBezTo>
                  <a:pt x="8079" y="4656"/>
                  <a:pt x="9126" y="4542"/>
                  <a:pt x="10121" y="4241"/>
                </a:cubicBezTo>
                <a:cubicBezTo>
                  <a:pt x="11257" y="3896"/>
                  <a:pt x="12416" y="3650"/>
                  <a:pt x="13561" y="3353"/>
                </a:cubicBezTo>
                <a:cubicBezTo>
                  <a:pt x="14295" y="3161"/>
                  <a:pt x="15059" y="3049"/>
                  <a:pt x="15791" y="2866"/>
                </a:cubicBezTo>
                <a:cubicBezTo>
                  <a:pt x="16327" y="2731"/>
                  <a:pt x="16885" y="2618"/>
                  <a:pt x="17417" y="2519"/>
                </a:cubicBezTo>
                <a:cubicBezTo>
                  <a:pt x="18240" y="2366"/>
                  <a:pt x="19064" y="2190"/>
                  <a:pt x="19896" y="2066"/>
                </a:cubicBezTo>
                <a:cubicBezTo>
                  <a:pt x="21314" y="1853"/>
                  <a:pt x="22728" y="1622"/>
                  <a:pt x="24149" y="1426"/>
                </a:cubicBezTo>
                <a:cubicBezTo>
                  <a:pt x="25302" y="1266"/>
                  <a:pt x="26464" y="1134"/>
                  <a:pt x="27613" y="1081"/>
                </a:cubicBezTo>
                <a:cubicBezTo>
                  <a:pt x="29307" y="1006"/>
                  <a:pt x="31009" y="967"/>
                  <a:pt x="32708" y="945"/>
                </a:cubicBezTo>
                <a:cubicBezTo>
                  <a:pt x="32834" y="943"/>
                  <a:pt x="32960" y="942"/>
                  <a:pt x="33085" y="942"/>
                </a:cubicBezTo>
                <a:close/>
                <a:moveTo>
                  <a:pt x="34952" y="1"/>
                </a:moveTo>
                <a:cubicBezTo>
                  <a:pt x="34873" y="1"/>
                  <a:pt x="34796" y="8"/>
                  <a:pt x="34720" y="29"/>
                </a:cubicBezTo>
                <a:cubicBezTo>
                  <a:pt x="34560" y="72"/>
                  <a:pt x="34401" y="87"/>
                  <a:pt x="34243" y="87"/>
                </a:cubicBezTo>
                <a:cubicBezTo>
                  <a:pt x="33952" y="87"/>
                  <a:pt x="33664" y="38"/>
                  <a:pt x="33371" y="38"/>
                </a:cubicBezTo>
                <a:cubicBezTo>
                  <a:pt x="33254" y="38"/>
                  <a:pt x="33136" y="46"/>
                  <a:pt x="33017" y="68"/>
                </a:cubicBezTo>
                <a:cubicBezTo>
                  <a:pt x="32776" y="111"/>
                  <a:pt x="32518" y="125"/>
                  <a:pt x="32257" y="125"/>
                </a:cubicBezTo>
                <a:cubicBezTo>
                  <a:pt x="32021" y="125"/>
                  <a:pt x="31782" y="114"/>
                  <a:pt x="31549" y="102"/>
                </a:cubicBezTo>
                <a:cubicBezTo>
                  <a:pt x="31512" y="100"/>
                  <a:pt x="31475" y="100"/>
                  <a:pt x="31438" y="100"/>
                </a:cubicBezTo>
                <a:cubicBezTo>
                  <a:pt x="31084" y="100"/>
                  <a:pt x="30724" y="171"/>
                  <a:pt x="30374" y="171"/>
                </a:cubicBezTo>
                <a:cubicBezTo>
                  <a:pt x="30273" y="171"/>
                  <a:pt x="30173" y="165"/>
                  <a:pt x="30074" y="150"/>
                </a:cubicBezTo>
                <a:cubicBezTo>
                  <a:pt x="29872" y="118"/>
                  <a:pt x="29671" y="107"/>
                  <a:pt x="29471" y="107"/>
                </a:cubicBezTo>
                <a:cubicBezTo>
                  <a:pt x="29007" y="107"/>
                  <a:pt x="28546" y="168"/>
                  <a:pt x="28089" y="179"/>
                </a:cubicBezTo>
                <a:cubicBezTo>
                  <a:pt x="27488" y="192"/>
                  <a:pt x="26862" y="273"/>
                  <a:pt x="26249" y="337"/>
                </a:cubicBezTo>
                <a:cubicBezTo>
                  <a:pt x="25904" y="373"/>
                  <a:pt x="25567" y="417"/>
                  <a:pt x="25219" y="417"/>
                </a:cubicBezTo>
                <a:cubicBezTo>
                  <a:pt x="25124" y="417"/>
                  <a:pt x="25028" y="414"/>
                  <a:pt x="24931" y="406"/>
                </a:cubicBezTo>
                <a:cubicBezTo>
                  <a:pt x="24910" y="405"/>
                  <a:pt x="24888" y="404"/>
                  <a:pt x="24866" y="404"/>
                </a:cubicBezTo>
                <a:cubicBezTo>
                  <a:pt x="24562" y="404"/>
                  <a:pt x="24225" y="546"/>
                  <a:pt x="23903" y="611"/>
                </a:cubicBezTo>
                <a:cubicBezTo>
                  <a:pt x="23191" y="755"/>
                  <a:pt x="22440" y="636"/>
                  <a:pt x="21757" y="948"/>
                </a:cubicBezTo>
                <a:cubicBezTo>
                  <a:pt x="21585" y="1027"/>
                  <a:pt x="21406" y="1042"/>
                  <a:pt x="21225" y="1042"/>
                </a:cubicBezTo>
                <a:cubicBezTo>
                  <a:pt x="21111" y="1042"/>
                  <a:pt x="20997" y="1036"/>
                  <a:pt x="20883" y="1036"/>
                </a:cubicBezTo>
                <a:cubicBezTo>
                  <a:pt x="20734" y="1036"/>
                  <a:pt x="20586" y="1047"/>
                  <a:pt x="20442" y="1094"/>
                </a:cubicBezTo>
                <a:cubicBezTo>
                  <a:pt x="19531" y="1390"/>
                  <a:pt x="18584" y="1519"/>
                  <a:pt x="17639" y="1633"/>
                </a:cubicBezTo>
                <a:cubicBezTo>
                  <a:pt x="17300" y="1675"/>
                  <a:pt x="16985" y="1842"/>
                  <a:pt x="16625" y="1842"/>
                </a:cubicBezTo>
                <a:cubicBezTo>
                  <a:pt x="16540" y="1842"/>
                  <a:pt x="16453" y="1833"/>
                  <a:pt x="16363" y="1811"/>
                </a:cubicBezTo>
                <a:cubicBezTo>
                  <a:pt x="16355" y="1809"/>
                  <a:pt x="16346" y="1808"/>
                  <a:pt x="16335" y="1808"/>
                </a:cubicBezTo>
                <a:cubicBezTo>
                  <a:pt x="16193" y="1808"/>
                  <a:pt x="15836" y="1983"/>
                  <a:pt x="15590" y="2040"/>
                </a:cubicBezTo>
                <a:cubicBezTo>
                  <a:pt x="14531" y="2291"/>
                  <a:pt x="13464" y="2485"/>
                  <a:pt x="12423" y="2827"/>
                </a:cubicBezTo>
                <a:cubicBezTo>
                  <a:pt x="11687" y="3070"/>
                  <a:pt x="10887" y="3119"/>
                  <a:pt x="10142" y="3341"/>
                </a:cubicBezTo>
                <a:cubicBezTo>
                  <a:pt x="9647" y="3489"/>
                  <a:pt x="9136" y="3543"/>
                  <a:pt x="8643" y="3714"/>
                </a:cubicBezTo>
                <a:cubicBezTo>
                  <a:pt x="7881" y="3979"/>
                  <a:pt x="7091" y="4244"/>
                  <a:pt x="6317" y="4380"/>
                </a:cubicBezTo>
                <a:cubicBezTo>
                  <a:pt x="5755" y="4479"/>
                  <a:pt x="5305" y="4792"/>
                  <a:pt x="4756" y="4869"/>
                </a:cubicBezTo>
                <a:cubicBezTo>
                  <a:pt x="4392" y="4919"/>
                  <a:pt x="4058" y="5152"/>
                  <a:pt x="3699" y="5265"/>
                </a:cubicBezTo>
                <a:cubicBezTo>
                  <a:pt x="3203" y="5421"/>
                  <a:pt x="2706" y="5583"/>
                  <a:pt x="2212" y="5744"/>
                </a:cubicBezTo>
                <a:cubicBezTo>
                  <a:pt x="1377" y="6017"/>
                  <a:pt x="492" y="6268"/>
                  <a:pt x="183" y="7279"/>
                </a:cubicBezTo>
                <a:cubicBezTo>
                  <a:pt x="1" y="7873"/>
                  <a:pt x="302" y="9026"/>
                  <a:pt x="815" y="9244"/>
                </a:cubicBezTo>
                <a:cubicBezTo>
                  <a:pt x="1241" y="9425"/>
                  <a:pt x="1552" y="9735"/>
                  <a:pt x="1892" y="10005"/>
                </a:cubicBezTo>
                <a:cubicBezTo>
                  <a:pt x="2323" y="10347"/>
                  <a:pt x="2614" y="10856"/>
                  <a:pt x="3103" y="11134"/>
                </a:cubicBezTo>
                <a:cubicBezTo>
                  <a:pt x="3402" y="11304"/>
                  <a:pt x="3767" y="11552"/>
                  <a:pt x="3889" y="11751"/>
                </a:cubicBezTo>
                <a:cubicBezTo>
                  <a:pt x="4161" y="12190"/>
                  <a:pt x="4564" y="12300"/>
                  <a:pt x="4942" y="12499"/>
                </a:cubicBezTo>
                <a:cubicBezTo>
                  <a:pt x="5410" y="12747"/>
                  <a:pt x="5533" y="13034"/>
                  <a:pt x="5352" y="13571"/>
                </a:cubicBezTo>
                <a:cubicBezTo>
                  <a:pt x="5287" y="13762"/>
                  <a:pt x="5124" y="14023"/>
                  <a:pt x="5192" y="14133"/>
                </a:cubicBezTo>
                <a:cubicBezTo>
                  <a:pt x="5340" y="14366"/>
                  <a:pt x="5167" y="14478"/>
                  <a:pt x="5076" y="14536"/>
                </a:cubicBezTo>
                <a:cubicBezTo>
                  <a:pt x="4722" y="14765"/>
                  <a:pt x="4624" y="15057"/>
                  <a:pt x="4687" y="15464"/>
                </a:cubicBezTo>
                <a:cubicBezTo>
                  <a:pt x="4711" y="15624"/>
                  <a:pt x="4756" y="15906"/>
                  <a:pt x="4436" y="15906"/>
                </a:cubicBezTo>
                <a:cubicBezTo>
                  <a:pt x="4434" y="15906"/>
                  <a:pt x="4432" y="15906"/>
                  <a:pt x="4430" y="15906"/>
                </a:cubicBezTo>
                <a:cubicBezTo>
                  <a:pt x="4428" y="15906"/>
                  <a:pt x="4426" y="15906"/>
                  <a:pt x="4424" y="15906"/>
                </a:cubicBezTo>
                <a:cubicBezTo>
                  <a:pt x="4284" y="15906"/>
                  <a:pt x="4303" y="15993"/>
                  <a:pt x="4275" y="16083"/>
                </a:cubicBezTo>
                <a:cubicBezTo>
                  <a:pt x="4197" y="16337"/>
                  <a:pt x="4163" y="16643"/>
                  <a:pt x="3995" y="16821"/>
                </a:cubicBezTo>
                <a:cubicBezTo>
                  <a:pt x="3727" y="17110"/>
                  <a:pt x="3663" y="17490"/>
                  <a:pt x="3526" y="17809"/>
                </a:cubicBezTo>
                <a:cubicBezTo>
                  <a:pt x="3297" y="18342"/>
                  <a:pt x="3035" y="18883"/>
                  <a:pt x="2913" y="19454"/>
                </a:cubicBezTo>
                <a:cubicBezTo>
                  <a:pt x="2845" y="19774"/>
                  <a:pt x="2713" y="20051"/>
                  <a:pt x="2599" y="20345"/>
                </a:cubicBezTo>
                <a:cubicBezTo>
                  <a:pt x="2566" y="20432"/>
                  <a:pt x="2323" y="21160"/>
                  <a:pt x="2319" y="21229"/>
                </a:cubicBezTo>
                <a:cubicBezTo>
                  <a:pt x="2295" y="21554"/>
                  <a:pt x="1980" y="21902"/>
                  <a:pt x="2029" y="22083"/>
                </a:cubicBezTo>
                <a:cubicBezTo>
                  <a:pt x="2128" y="22453"/>
                  <a:pt x="1594" y="22653"/>
                  <a:pt x="1881" y="22988"/>
                </a:cubicBezTo>
                <a:cubicBezTo>
                  <a:pt x="1425" y="23319"/>
                  <a:pt x="1879" y="23843"/>
                  <a:pt x="1614" y="24176"/>
                </a:cubicBezTo>
                <a:cubicBezTo>
                  <a:pt x="1691" y="24632"/>
                  <a:pt x="1804" y="25014"/>
                  <a:pt x="2085" y="25360"/>
                </a:cubicBezTo>
                <a:cubicBezTo>
                  <a:pt x="2371" y="25707"/>
                  <a:pt x="2693" y="25868"/>
                  <a:pt x="3062" y="25868"/>
                </a:cubicBezTo>
                <a:cubicBezTo>
                  <a:pt x="3252" y="25868"/>
                  <a:pt x="3455" y="25825"/>
                  <a:pt x="3673" y="25743"/>
                </a:cubicBezTo>
                <a:cubicBezTo>
                  <a:pt x="4530" y="25422"/>
                  <a:pt x="5320" y="24963"/>
                  <a:pt x="6159" y="24605"/>
                </a:cubicBezTo>
                <a:cubicBezTo>
                  <a:pt x="6676" y="24385"/>
                  <a:pt x="7206" y="24138"/>
                  <a:pt x="7683" y="23850"/>
                </a:cubicBezTo>
                <a:cubicBezTo>
                  <a:pt x="8249" y="23511"/>
                  <a:pt x="8875" y="23357"/>
                  <a:pt x="9454" y="23070"/>
                </a:cubicBezTo>
                <a:cubicBezTo>
                  <a:pt x="10196" y="22704"/>
                  <a:pt x="11013" y="22489"/>
                  <a:pt x="11795" y="22204"/>
                </a:cubicBezTo>
                <a:cubicBezTo>
                  <a:pt x="12296" y="22022"/>
                  <a:pt x="12798" y="21843"/>
                  <a:pt x="13291" y="21641"/>
                </a:cubicBezTo>
                <a:cubicBezTo>
                  <a:pt x="13881" y="21400"/>
                  <a:pt x="14524" y="21332"/>
                  <a:pt x="15107" y="21128"/>
                </a:cubicBezTo>
                <a:cubicBezTo>
                  <a:pt x="15846" y="20870"/>
                  <a:pt x="16590" y="20636"/>
                  <a:pt x="17341" y="20428"/>
                </a:cubicBezTo>
                <a:cubicBezTo>
                  <a:pt x="17974" y="20251"/>
                  <a:pt x="18653" y="20221"/>
                  <a:pt x="19272" y="20011"/>
                </a:cubicBezTo>
                <a:cubicBezTo>
                  <a:pt x="19655" y="19880"/>
                  <a:pt x="20094" y="19720"/>
                  <a:pt x="20436" y="19682"/>
                </a:cubicBezTo>
                <a:cubicBezTo>
                  <a:pt x="21077" y="19611"/>
                  <a:pt x="21703" y="19453"/>
                  <a:pt x="22343" y="19390"/>
                </a:cubicBezTo>
                <a:cubicBezTo>
                  <a:pt x="22534" y="19371"/>
                  <a:pt x="22649" y="19215"/>
                  <a:pt x="22872" y="19215"/>
                </a:cubicBezTo>
                <a:cubicBezTo>
                  <a:pt x="22878" y="19215"/>
                  <a:pt x="22885" y="19215"/>
                  <a:pt x="22892" y="19216"/>
                </a:cubicBezTo>
                <a:cubicBezTo>
                  <a:pt x="22928" y="19217"/>
                  <a:pt x="22965" y="19218"/>
                  <a:pt x="23001" y="19218"/>
                </a:cubicBezTo>
                <a:cubicBezTo>
                  <a:pt x="23493" y="19218"/>
                  <a:pt x="23980" y="19081"/>
                  <a:pt x="24479" y="19048"/>
                </a:cubicBezTo>
                <a:cubicBezTo>
                  <a:pt x="25192" y="19001"/>
                  <a:pt x="25906" y="18893"/>
                  <a:pt x="26620" y="18819"/>
                </a:cubicBezTo>
                <a:cubicBezTo>
                  <a:pt x="26655" y="18815"/>
                  <a:pt x="26690" y="18814"/>
                  <a:pt x="26726" y="18814"/>
                </a:cubicBezTo>
                <a:cubicBezTo>
                  <a:pt x="26871" y="18814"/>
                  <a:pt x="27019" y="18838"/>
                  <a:pt x="27157" y="18838"/>
                </a:cubicBezTo>
                <a:cubicBezTo>
                  <a:pt x="27253" y="18838"/>
                  <a:pt x="27344" y="18826"/>
                  <a:pt x="27426" y="18786"/>
                </a:cubicBezTo>
                <a:cubicBezTo>
                  <a:pt x="27816" y="18592"/>
                  <a:pt x="28269" y="18609"/>
                  <a:pt x="28624" y="18599"/>
                </a:cubicBezTo>
                <a:cubicBezTo>
                  <a:pt x="29619" y="18570"/>
                  <a:pt x="30613" y="18478"/>
                  <a:pt x="31606" y="18423"/>
                </a:cubicBezTo>
                <a:cubicBezTo>
                  <a:pt x="31630" y="18422"/>
                  <a:pt x="31653" y="18421"/>
                  <a:pt x="31676" y="18421"/>
                </a:cubicBezTo>
                <a:cubicBezTo>
                  <a:pt x="31971" y="18421"/>
                  <a:pt x="32247" y="18517"/>
                  <a:pt x="32540" y="18517"/>
                </a:cubicBezTo>
                <a:cubicBezTo>
                  <a:pt x="32599" y="18517"/>
                  <a:pt x="32659" y="18513"/>
                  <a:pt x="32720" y="18504"/>
                </a:cubicBezTo>
                <a:cubicBezTo>
                  <a:pt x="32890" y="18478"/>
                  <a:pt x="33049" y="18384"/>
                  <a:pt x="33229" y="18384"/>
                </a:cubicBezTo>
                <a:cubicBezTo>
                  <a:pt x="33269" y="18384"/>
                  <a:pt x="33309" y="18388"/>
                  <a:pt x="33350" y="18399"/>
                </a:cubicBezTo>
                <a:cubicBezTo>
                  <a:pt x="33635" y="18470"/>
                  <a:pt x="33926" y="18493"/>
                  <a:pt x="34216" y="18493"/>
                </a:cubicBezTo>
                <a:cubicBezTo>
                  <a:pt x="34625" y="18493"/>
                  <a:pt x="35035" y="18448"/>
                  <a:pt x="35431" y="18429"/>
                </a:cubicBezTo>
                <a:cubicBezTo>
                  <a:pt x="36126" y="18397"/>
                  <a:pt x="36837" y="18444"/>
                  <a:pt x="37548" y="18319"/>
                </a:cubicBezTo>
                <a:cubicBezTo>
                  <a:pt x="37713" y="18290"/>
                  <a:pt x="37884" y="18281"/>
                  <a:pt x="38058" y="18281"/>
                </a:cubicBezTo>
                <a:cubicBezTo>
                  <a:pt x="38411" y="18281"/>
                  <a:pt x="38778" y="18320"/>
                  <a:pt x="39141" y="18320"/>
                </a:cubicBezTo>
                <a:cubicBezTo>
                  <a:pt x="39201" y="18320"/>
                  <a:pt x="39261" y="18319"/>
                  <a:pt x="39321" y="18317"/>
                </a:cubicBezTo>
                <a:cubicBezTo>
                  <a:pt x="39444" y="18312"/>
                  <a:pt x="39568" y="18309"/>
                  <a:pt x="39692" y="18309"/>
                </a:cubicBezTo>
                <a:cubicBezTo>
                  <a:pt x="40171" y="18309"/>
                  <a:pt x="40651" y="18341"/>
                  <a:pt x="41130" y="18341"/>
                </a:cubicBezTo>
                <a:cubicBezTo>
                  <a:pt x="41500" y="18341"/>
                  <a:pt x="41870" y="18322"/>
                  <a:pt x="42240" y="18256"/>
                </a:cubicBezTo>
                <a:cubicBezTo>
                  <a:pt x="42244" y="18255"/>
                  <a:pt x="42248" y="18255"/>
                  <a:pt x="42253" y="18255"/>
                </a:cubicBezTo>
                <a:cubicBezTo>
                  <a:pt x="42290" y="18255"/>
                  <a:pt x="42333" y="18280"/>
                  <a:pt x="42369" y="18299"/>
                </a:cubicBezTo>
                <a:cubicBezTo>
                  <a:pt x="42586" y="18416"/>
                  <a:pt x="42813" y="18441"/>
                  <a:pt x="43042" y="18441"/>
                </a:cubicBezTo>
                <a:cubicBezTo>
                  <a:pt x="43221" y="18441"/>
                  <a:pt x="43402" y="18426"/>
                  <a:pt x="43582" y="18426"/>
                </a:cubicBezTo>
                <a:cubicBezTo>
                  <a:pt x="43707" y="18426"/>
                  <a:pt x="43832" y="18433"/>
                  <a:pt x="43955" y="18458"/>
                </a:cubicBezTo>
                <a:cubicBezTo>
                  <a:pt x="44227" y="18514"/>
                  <a:pt x="44508" y="18533"/>
                  <a:pt x="44791" y="18533"/>
                </a:cubicBezTo>
                <a:cubicBezTo>
                  <a:pt x="45033" y="18533"/>
                  <a:pt x="45277" y="18519"/>
                  <a:pt x="45516" y="18502"/>
                </a:cubicBezTo>
                <a:cubicBezTo>
                  <a:pt x="45538" y="18501"/>
                  <a:pt x="45559" y="18500"/>
                  <a:pt x="45580" y="18500"/>
                </a:cubicBezTo>
                <a:cubicBezTo>
                  <a:pt x="45932" y="18500"/>
                  <a:pt x="46263" y="18693"/>
                  <a:pt x="46601" y="18693"/>
                </a:cubicBezTo>
                <a:cubicBezTo>
                  <a:pt x="46694" y="18693"/>
                  <a:pt x="46787" y="18679"/>
                  <a:pt x="46881" y="18642"/>
                </a:cubicBezTo>
                <a:cubicBezTo>
                  <a:pt x="46961" y="18610"/>
                  <a:pt x="47038" y="18598"/>
                  <a:pt x="47112" y="18598"/>
                </a:cubicBezTo>
                <a:cubicBezTo>
                  <a:pt x="47331" y="18598"/>
                  <a:pt x="47528" y="18706"/>
                  <a:pt x="47713" y="18748"/>
                </a:cubicBezTo>
                <a:cubicBezTo>
                  <a:pt x="48424" y="18912"/>
                  <a:pt x="49152" y="18951"/>
                  <a:pt x="49864" y="19097"/>
                </a:cubicBezTo>
                <a:cubicBezTo>
                  <a:pt x="50579" y="19244"/>
                  <a:pt x="51340" y="19286"/>
                  <a:pt x="52039" y="19459"/>
                </a:cubicBezTo>
                <a:cubicBezTo>
                  <a:pt x="52720" y="19626"/>
                  <a:pt x="53424" y="19791"/>
                  <a:pt x="54104" y="19998"/>
                </a:cubicBezTo>
                <a:cubicBezTo>
                  <a:pt x="54933" y="20251"/>
                  <a:pt x="55811" y="20376"/>
                  <a:pt x="56661" y="20608"/>
                </a:cubicBezTo>
                <a:cubicBezTo>
                  <a:pt x="57619" y="20868"/>
                  <a:pt x="58582" y="21110"/>
                  <a:pt x="59526" y="21415"/>
                </a:cubicBezTo>
                <a:cubicBezTo>
                  <a:pt x="59836" y="21515"/>
                  <a:pt x="60206" y="21504"/>
                  <a:pt x="60452" y="21645"/>
                </a:cubicBezTo>
                <a:cubicBezTo>
                  <a:pt x="61308" y="22133"/>
                  <a:pt x="62287" y="22292"/>
                  <a:pt x="63151" y="22752"/>
                </a:cubicBezTo>
                <a:cubicBezTo>
                  <a:pt x="63859" y="23130"/>
                  <a:pt x="64670" y="23265"/>
                  <a:pt x="65360" y="23727"/>
                </a:cubicBezTo>
                <a:cubicBezTo>
                  <a:pt x="65906" y="24092"/>
                  <a:pt x="66592" y="24223"/>
                  <a:pt x="67120" y="24658"/>
                </a:cubicBezTo>
                <a:cubicBezTo>
                  <a:pt x="67235" y="24754"/>
                  <a:pt x="67420" y="24836"/>
                  <a:pt x="67569" y="24836"/>
                </a:cubicBezTo>
                <a:cubicBezTo>
                  <a:pt x="67591" y="24836"/>
                  <a:pt x="67613" y="24834"/>
                  <a:pt x="67634" y="24830"/>
                </a:cubicBezTo>
                <a:cubicBezTo>
                  <a:pt x="67718" y="24813"/>
                  <a:pt x="67800" y="24806"/>
                  <a:pt x="67880" y="24806"/>
                </a:cubicBezTo>
                <a:cubicBezTo>
                  <a:pt x="68221" y="24806"/>
                  <a:pt x="68531" y="24939"/>
                  <a:pt x="68799" y="25091"/>
                </a:cubicBezTo>
                <a:cubicBezTo>
                  <a:pt x="68919" y="25159"/>
                  <a:pt x="69025" y="25186"/>
                  <a:pt x="69122" y="25186"/>
                </a:cubicBezTo>
                <a:cubicBezTo>
                  <a:pt x="69313" y="25186"/>
                  <a:pt x="69465" y="25080"/>
                  <a:pt x="69614" y="24977"/>
                </a:cubicBezTo>
                <a:cubicBezTo>
                  <a:pt x="70219" y="24563"/>
                  <a:pt x="70411" y="23856"/>
                  <a:pt x="70100" y="23076"/>
                </a:cubicBezTo>
                <a:cubicBezTo>
                  <a:pt x="70014" y="22861"/>
                  <a:pt x="70128" y="22647"/>
                  <a:pt x="69990" y="22460"/>
                </a:cubicBezTo>
                <a:cubicBezTo>
                  <a:pt x="69542" y="21851"/>
                  <a:pt x="69482" y="21077"/>
                  <a:pt x="69123" y="20415"/>
                </a:cubicBezTo>
                <a:cubicBezTo>
                  <a:pt x="68886" y="19978"/>
                  <a:pt x="68848" y="19415"/>
                  <a:pt x="68591" y="18940"/>
                </a:cubicBezTo>
                <a:cubicBezTo>
                  <a:pt x="68373" y="18532"/>
                  <a:pt x="68287" y="18053"/>
                  <a:pt x="68077" y="17638"/>
                </a:cubicBezTo>
                <a:cubicBezTo>
                  <a:pt x="67855" y="17197"/>
                  <a:pt x="67679" y="16743"/>
                  <a:pt x="67496" y="16286"/>
                </a:cubicBezTo>
                <a:cubicBezTo>
                  <a:pt x="67340" y="15896"/>
                  <a:pt x="67187" y="15464"/>
                  <a:pt x="66929" y="15150"/>
                </a:cubicBezTo>
                <a:cubicBezTo>
                  <a:pt x="66611" y="14761"/>
                  <a:pt x="66497" y="14312"/>
                  <a:pt x="66317" y="13880"/>
                </a:cubicBezTo>
                <a:cubicBezTo>
                  <a:pt x="66252" y="13723"/>
                  <a:pt x="66271" y="13547"/>
                  <a:pt x="66411" y="13404"/>
                </a:cubicBezTo>
                <a:cubicBezTo>
                  <a:pt x="66703" y="13107"/>
                  <a:pt x="66996" y="12813"/>
                  <a:pt x="67268" y="12498"/>
                </a:cubicBezTo>
                <a:cubicBezTo>
                  <a:pt x="67567" y="12150"/>
                  <a:pt x="67900" y="11842"/>
                  <a:pt x="68229" y="11523"/>
                </a:cubicBezTo>
                <a:cubicBezTo>
                  <a:pt x="68562" y="11201"/>
                  <a:pt x="68808" y="10787"/>
                  <a:pt x="69141" y="10462"/>
                </a:cubicBezTo>
                <a:cubicBezTo>
                  <a:pt x="69742" y="9874"/>
                  <a:pt x="70341" y="9296"/>
                  <a:pt x="70865" y="8628"/>
                </a:cubicBezTo>
                <a:cubicBezTo>
                  <a:pt x="71055" y="8387"/>
                  <a:pt x="71183" y="8090"/>
                  <a:pt x="71403" y="7897"/>
                </a:cubicBezTo>
                <a:cubicBezTo>
                  <a:pt x="71728" y="7613"/>
                  <a:pt x="71878" y="7250"/>
                  <a:pt x="72010" y="6875"/>
                </a:cubicBezTo>
                <a:cubicBezTo>
                  <a:pt x="72132" y="6531"/>
                  <a:pt x="71916" y="5855"/>
                  <a:pt x="71665" y="5721"/>
                </a:cubicBezTo>
                <a:cubicBezTo>
                  <a:pt x="71329" y="5543"/>
                  <a:pt x="70978" y="5389"/>
                  <a:pt x="70642" y="5207"/>
                </a:cubicBezTo>
                <a:cubicBezTo>
                  <a:pt x="70301" y="5022"/>
                  <a:pt x="69986" y="4844"/>
                  <a:pt x="69567" y="4801"/>
                </a:cubicBezTo>
                <a:cubicBezTo>
                  <a:pt x="69131" y="4756"/>
                  <a:pt x="68718" y="4492"/>
                  <a:pt x="68291" y="4336"/>
                </a:cubicBezTo>
                <a:cubicBezTo>
                  <a:pt x="67820" y="4161"/>
                  <a:pt x="67286" y="4117"/>
                  <a:pt x="66852" y="3909"/>
                </a:cubicBezTo>
                <a:cubicBezTo>
                  <a:pt x="66145" y="3568"/>
                  <a:pt x="65366" y="3554"/>
                  <a:pt x="64639" y="3305"/>
                </a:cubicBezTo>
                <a:cubicBezTo>
                  <a:pt x="64144" y="3134"/>
                  <a:pt x="63540" y="3018"/>
                  <a:pt x="62960" y="2970"/>
                </a:cubicBezTo>
                <a:cubicBezTo>
                  <a:pt x="62285" y="2912"/>
                  <a:pt x="61646" y="2586"/>
                  <a:pt x="60951" y="2510"/>
                </a:cubicBezTo>
                <a:cubicBezTo>
                  <a:pt x="59888" y="2392"/>
                  <a:pt x="58824" y="2248"/>
                  <a:pt x="57771" y="2052"/>
                </a:cubicBezTo>
                <a:cubicBezTo>
                  <a:pt x="57139" y="1935"/>
                  <a:pt x="56489" y="1953"/>
                  <a:pt x="55866" y="1767"/>
                </a:cubicBezTo>
                <a:cubicBezTo>
                  <a:pt x="55597" y="1688"/>
                  <a:pt x="55321" y="1641"/>
                  <a:pt x="55042" y="1627"/>
                </a:cubicBezTo>
                <a:cubicBezTo>
                  <a:pt x="54460" y="1594"/>
                  <a:pt x="53885" y="1470"/>
                  <a:pt x="53302" y="1406"/>
                </a:cubicBezTo>
                <a:cubicBezTo>
                  <a:pt x="52746" y="1344"/>
                  <a:pt x="52193" y="1211"/>
                  <a:pt x="51631" y="1156"/>
                </a:cubicBezTo>
                <a:cubicBezTo>
                  <a:pt x="51606" y="1153"/>
                  <a:pt x="51582" y="1153"/>
                  <a:pt x="51557" y="1153"/>
                </a:cubicBezTo>
                <a:cubicBezTo>
                  <a:pt x="51493" y="1153"/>
                  <a:pt x="51430" y="1159"/>
                  <a:pt x="51363" y="1159"/>
                </a:cubicBezTo>
                <a:cubicBezTo>
                  <a:pt x="51322" y="1159"/>
                  <a:pt x="51280" y="1157"/>
                  <a:pt x="51236" y="1149"/>
                </a:cubicBezTo>
                <a:cubicBezTo>
                  <a:pt x="50673" y="1051"/>
                  <a:pt x="50099" y="917"/>
                  <a:pt x="49540" y="917"/>
                </a:cubicBezTo>
                <a:cubicBezTo>
                  <a:pt x="48875" y="917"/>
                  <a:pt x="48220" y="831"/>
                  <a:pt x="47576" y="738"/>
                </a:cubicBezTo>
                <a:cubicBezTo>
                  <a:pt x="46464" y="577"/>
                  <a:pt x="45344" y="575"/>
                  <a:pt x="44229" y="476"/>
                </a:cubicBezTo>
                <a:cubicBezTo>
                  <a:pt x="43021" y="369"/>
                  <a:pt x="41793" y="431"/>
                  <a:pt x="40590" y="221"/>
                </a:cubicBezTo>
                <a:cubicBezTo>
                  <a:pt x="40555" y="214"/>
                  <a:pt x="40521" y="212"/>
                  <a:pt x="40488" y="212"/>
                </a:cubicBezTo>
                <a:cubicBezTo>
                  <a:pt x="40289" y="212"/>
                  <a:pt x="40111" y="304"/>
                  <a:pt x="39924" y="304"/>
                </a:cubicBezTo>
                <a:cubicBezTo>
                  <a:pt x="39884" y="304"/>
                  <a:pt x="39843" y="300"/>
                  <a:pt x="39802" y="290"/>
                </a:cubicBezTo>
                <a:cubicBezTo>
                  <a:pt x="39150" y="126"/>
                  <a:pt x="38478" y="223"/>
                  <a:pt x="37816" y="131"/>
                </a:cubicBezTo>
                <a:cubicBezTo>
                  <a:pt x="37455" y="81"/>
                  <a:pt x="37087" y="57"/>
                  <a:pt x="36720" y="57"/>
                </a:cubicBezTo>
                <a:cubicBezTo>
                  <a:pt x="36456" y="57"/>
                  <a:pt x="36194" y="69"/>
                  <a:pt x="35934" y="92"/>
                </a:cubicBezTo>
                <a:cubicBezTo>
                  <a:pt x="35897" y="96"/>
                  <a:pt x="35860" y="97"/>
                  <a:pt x="35823" y="97"/>
                </a:cubicBezTo>
                <a:cubicBezTo>
                  <a:pt x="35523" y="97"/>
                  <a:pt x="35228" y="1"/>
                  <a:pt x="349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5"/>
          <p:cNvSpPr/>
          <p:nvPr/>
        </p:nvSpPr>
        <p:spPr>
          <a:xfrm rot="5400000">
            <a:off x="3231160" y="-725757"/>
            <a:ext cx="2719813" cy="5876268"/>
          </a:xfrm>
          <a:custGeom>
            <a:rect b="b" l="l" r="r" t="t"/>
            <a:pathLst>
              <a:path extrusionOk="0" h="92137" w="65863">
                <a:moveTo>
                  <a:pt x="32655" y="958"/>
                </a:moveTo>
                <a:cubicBezTo>
                  <a:pt x="32876" y="958"/>
                  <a:pt x="33088" y="1031"/>
                  <a:pt x="33295" y="1057"/>
                </a:cubicBezTo>
                <a:cubicBezTo>
                  <a:pt x="33541" y="1089"/>
                  <a:pt x="33787" y="1098"/>
                  <a:pt x="34032" y="1098"/>
                </a:cubicBezTo>
                <a:cubicBezTo>
                  <a:pt x="34416" y="1098"/>
                  <a:pt x="34798" y="1075"/>
                  <a:pt x="35181" y="1075"/>
                </a:cubicBezTo>
                <a:cubicBezTo>
                  <a:pt x="35282" y="1075"/>
                  <a:pt x="35382" y="1076"/>
                  <a:pt x="35483" y="1080"/>
                </a:cubicBezTo>
                <a:cubicBezTo>
                  <a:pt x="36600" y="1124"/>
                  <a:pt x="37718" y="1205"/>
                  <a:pt x="38846" y="1205"/>
                </a:cubicBezTo>
                <a:cubicBezTo>
                  <a:pt x="38948" y="1205"/>
                  <a:pt x="39051" y="1204"/>
                  <a:pt x="39154" y="1203"/>
                </a:cubicBezTo>
                <a:cubicBezTo>
                  <a:pt x="39316" y="1200"/>
                  <a:pt x="39478" y="1199"/>
                  <a:pt x="39640" y="1199"/>
                </a:cubicBezTo>
                <a:cubicBezTo>
                  <a:pt x="40163" y="1199"/>
                  <a:pt x="40690" y="1209"/>
                  <a:pt x="41214" y="1209"/>
                </a:cubicBezTo>
                <a:cubicBezTo>
                  <a:pt x="41389" y="1209"/>
                  <a:pt x="41563" y="1208"/>
                  <a:pt x="41737" y="1205"/>
                </a:cubicBezTo>
                <a:cubicBezTo>
                  <a:pt x="43184" y="1181"/>
                  <a:pt x="44631" y="1214"/>
                  <a:pt x="46082" y="1138"/>
                </a:cubicBezTo>
                <a:cubicBezTo>
                  <a:pt x="46292" y="1127"/>
                  <a:pt x="46515" y="1117"/>
                  <a:pt x="46745" y="1117"/>
                </a:cubicBezTo>
                <a:cubicBezTo>
                  <a:pt x="47157" y="1117"/>
                  <a:pt x="47590" y="1150"/>
                  <a:pt x="48013" y="1271"/>
                </a:cubicBezTo>
                <a:cubicBezTo>
                  <a:pt x="48120" y="1301"/>
                  <a:pt x="48239" y="1312"/>
                  <a:pt x="48364" y="1312"/>
                </a:cubicBezTo>
                <a:cubicBezTo>
                  <a:pt x="48626" y="1312"/>
                  <a:pt x="48920" y="1267"/>
                  <a:pt x="49209" y="1267"/>
                </a:cubicBezTo>
                <a:cubicBezTo>
                  <a:pt x="49338" y="1267"/>
                  <a:pt x="49467" y="1276"/>
                  <a:pt x="49591" y="1302"/>
                </a:cubicBezTo>
                <a:cubicBezTo>
                  <a:pt x="50530" y="1496"/>
                  <a:pt x="51515" y="1491"/>
                  <a:pt x="52473" y="1673"/>
                </a:cubicBezTo>
                <a:cubicBezTo>
                  <a:pt x="53312" y="1833"/>
                  <a:pt x="54174" y="2005"/>
                  <a:pt x="55071" y="2055"/>
                </a:cubicBezTo>
                <a:cubicBezTo>
                  <a:pt x="55996" y="2105"/>
                  <a:pt x="57003" y="2182"/>
                  <a:pt x="57756" y="2558"/>
                </a:cubicBezTo>
                <a:cubicBezTo>
                  <a:pt x="58384" y="2871"/>
                  <a:pt x="59141" y="3103"/>
                  <a:pt x="59576" y="3639"/>
                </a:cubicBezTo>
                <a:cubicBezTo>
                  <a:pt x="59971" y="4129"/>
                  <a:pt x="60415" y="4606"/>
                  <a:pt x="60854" y="5080"/>
                </a:cubicBezTo>
                <a:cubicBezTo>
                  <a:pt x="61245" y="5503"/>
                  <a:pt x="61151" y="6036"/>
                  <a:pt x="61508" y="6454"/>
                </a:cubicBezTo>
                <a:cubicBezTo>
                  <a:pt x="62068" y="7112"/>
                  <a:pt x="61698" y="7875"/>
                  <a:pt x="62034" y="8581"/>
                </a:cubicBezTo>
                <a:cubicBezTo>
                  <a:pt x="62249" y="9032"/>
                  <a:pt x="62370" y="9574"/>
                  <a:pt x="62414" y="10101"/>
                </a:cubicBezTo>
                <a:cubicBezTo>
                  <a:pt x="62453" y="10557"/>
                  <a:pt x="62056" y="11096"/>
                  <a:pt x="62658" y="11510"/>
                </a:cubicBezTo>
                <a:cubicBezTo>
                  <a:pt x="62117" y="11790"/>
                  <a:pt x="62966" y="12221"/>
                  <a:pt x="62447" y="12503"/>
                </a:cubicBezTo>
                <a:cubicBezTo>
                  <a:pt x="62680" y="12709"/>
                  <a:pt x="62670" y="13063"/>
                  <a:pt x="62640" y="13195"/>
                </a:cubicBezTo>
                <a:cubicBezTo>
                  <a:pt x="62518" y="13722"/>
                  <a:pt x="62847" y="14206"/>
                  <a:pt x="62772" y="14700"/>
                </a:cubicBezTo>
                <a:cubicBezTo>
                  <a:pt x="62725" y="15011"/>
                  <a:pt x="62536" y="15293"/>
                  <a:pt x="63002" y="15517"/>
                </a:cubicBezTo>
                <a:cubicBezTo>
                  <a:pt x="63039" y="15535"/>
                  <a:pt x="63042" y="15651"/>
                  <a:pt x="63001" y="15682"/>
                </a:cubicBezTo>
                <a:cubicBezTo>
                  <a:pt x="62350" y="16164"/>
                  <a:pt x="62915" y="16662"/>
                  <a:pt x="62973" y="17150"/>
                </a:cubicBezTo>
                <a:cubicBezTo>
                  <a:pt x="62993" y="17314"/>
                  <a:pt x="62866" y="17459"/>
                  <a:pt x="62916" y="17609"/>
                </a:cubicBezTo>
                <a:cubicBezTo>
                  <a:pt x="63066" y="18065"/>
                  <a:pt x="63249" y="18516"/>
                  <a:pt x="63059" y="18990"/>
                </a:cubicBezTo>
                <a:cubicBezTo>
                  <a:pt x="63053" y="19003"/>
                  <a:pt x="63049" y="19027"/>
                  <a:pt x="63060" y="19035"/>
                </a:cubicBezTo>
                <a:cubicBezTo>
                  <a:pt x="63657" y="19486"/>
                  <a:pt x="63122" y="19997"/>
                  <a:pt x="63210" y="20479"/>
                </a:cubicBezTo>
                <a:cubicBezTo>
                  <a:pt x="63304" y="20990"/>
                  <a:pt x="63261" y="21515"/>
                  <a:pt x="63354" y="22028"/>
                </a:cubicBezTo>
                <a:cubicBezTo>
                  <a:pt x="63476" y="22692"/>
                  <a:pt x="63329" y="23349"/>
                  <a:pt x="63335" y="24008"/>
                </a:cubicBezTo>
                <a:cubicBezTo>
                  <a:pt x="63336" y="24054"/>
                  <a:pt x="63309" y="24116"/>
                  <a:pt x="63341" y="24146"/>
                </a:cubicBezTo>
                <a:cubicBezTo>
                  <a:pt x="63453" y="24254"/>
                  <a:pt x="63661" y="24339"/>
                  <a:pt x="63690" y="24453"/>
                </a:cubicBezTo>
                <a:cubicBezTo>
                  <a:pt x="63706" y="24515"/>
                  <a:pt x="63665" y="24531"/>
                  <a:pt x="63606" y="24531"/>
                </a:cubicBezTo>
                <a:cubicBezTo>
                  <a:pt x="63543" y="24531"/>
                  <a:pt x="63458" y="24512"/>
                  <a:pt x="63403" y="24512"/>
                </a:cubicBezTo>
                <a:cubicBezTo>
                  <a:pt x="63355" y="24512"/>
                  <a:pt x="63329" y="24526"/>
                  <a:pt x="63358" y="24580"/>
                </a:cubicBezTo>
                <a:cubicBezTo>
                  <a:pt x="63503" y="24853"/>
                  <a:pt x="63283" y="25127"/>
                  <a:pt x="63451" y="25383"/>
                </a:cubicBezTo>
                <a:cubicBezTo>
                  <a:pt x="63486" y="25438"/>
                  <a:pt x="63592" y="25509"/>
                  <a:pt x="63572" y="25537"/>
                </a:cubicBezTo>
                <a:cubicBezTo>
                  <a:pt x="63042" y="26277"/>
                  <a:pt x="63784" y="27642"/>
                  <a:pt x="63906" y="28448"/>
                </a:cubicBezTo>
                <a:cubicBezTo>
                  <a:pt x="64142" y="29996"/>
                  <a:pt x="63916" y="31704"/>
                  <a:pt x="63889" y="33267"/>
                </a:cubicBezTo>
                <a:lnTo>
                  <a:pt x="63800" y="38581"/>
                </a:lnTo>
                <a:cubicBezTo>
                  <a:pt x="63721" y="43326"/>
                  <a:pt x="63859" y="48070"/>
                  <a:pt x="64043" y="52811"/>
                </a:cubicBezTo>
                <a:cubicBezTo>
                  <a:pt x="64124" y="54881"/>
                  <a:pt x="64556" y="57249"/>
                  <a:pt x="64144" y="59284"/>
                </a:cubicBezTo>
                <a:cubicBezTo>
                  <a:pt x="63810" y="60940"/>
                  <a:pt x="63747" y="62392"/>
                  <a:pt x="64016" y="64094"/>
                </a:cubicBezTo>
                <a:cubicBezTo>
                  <a:pt x="64119" y="64740"/>
                  <a:pt x="64056" y="65376"/>
                  <a:pt x="64042" y="66017"/>
                </a:cubicBezTo>
                <a:cubicBezTo>
                  <a:pt x="64017" y="67125"/>
                  <a:pt x="63949" y="68232"/>
                  <a:pt x="64071" y="69340"/>
                </a:cubicBezTo>
                <a:cubicBezTo>
                  <a:pt x="64111" y="69698"/>
                  <a:pt x="64043" y="70083"/>
                  <a:pt x="64138" y="70430"/>
                </a:cubicBezTo>
                <a:cubicBezTo>
                  <a:pt x="64251" y="70844"/>
                  <a:pt x="64082" y="71272"/>
                  <a:pt x="64315" y="71666"/>
                </a:cubicBezTo>
                <a:cubicBezTo>
                  <a:pt x="64381" y="71777"/>
                  <a:pt x="64323" y="71840"/>
                  <a:pt x="64255" y="71918"/>
                </a:cubicBezTo>
                <a:cubicBezTo>
                  <a:pt x="64163" y="72028"/>
                  <a:pt x="63961" y="72144"/>
                  <a:pt x="64347" y="72192"/>
                </a:cubicBezTo>
                <a:cubicBezTo>
                  <a:pt x="64498" y="72210"/>
                  <a:pt x="64491" y="72385"/>
                  <a:pt x="64392" y="72420"/>
                </a:cubicBezTo>
                <a:cubicBezTo>
                  <a:pt x="63835" y="72622"/>
                  <a:pt x="64430" y="72904"/>
                  <a:pt x="64273" y="73126"/>
                </a:cubicBezTo>
                <a:cubicBezTo>
                  <a:pt x="64711" y="73201"/>
                  <a:pt x="64495" y="73539"/>
                  <a:pt x="64469" y="73605"/>
                </a:cubicBezTo>
                <a:cubicBezTo>
                  <a:pt x="64220" y="74268"/>
                  <a:pt x="64502" y="74929"/>
                  <a:pt x="64414" y="75582"/>
                </a:cubicBezTo>
                <a:cubicBezTo>
                  <a:pt x="64316" y="76315"/>
                  <a:pt x="64414" y="77044"/>
                  <a:pt x="64408" y="77773"/>
                </a:cubicBezTo>
                <a:cubicBezTo>
                  <a:pt x="64403" y="78602"/>
                  <a:pt x="64133" y="79435"/>
                  <a:pt x="64202" y="80257"/>
                </a:cubicBezTo>
                <a:cubicBezTo>
                  <a:pt x="64246" y="80787"/>
                  <a:pt x="63725" y="81316"/>
                  <a:pt x="64211" y="81834"/>
                </a:cubicBezTo>
                <a:cubicBezTo>
                  <a:pt x="63755" y="82253"/>
                  <a:pt x="64183" y="82741"/>
                  <a:pt x="63993" y="83199"/>
                </a:cubicBezTo>
                <a:cubicBezTo>
                  <a:pt x="63757" y="83765"/>
                  <a:pt x="63810" y="84375"/>
                  <a:pt x="63626" y="84961"/>
                </a:cubicBezTo>
                <a:cubicBezTo>
                  <a:pt x="63419" y="85621"/>
                  <a:pt x="63028" y="86225"/>
                  <a:pt x="62746" y="86857"/>
                </a:cubicBezTo>
                <a:cubicBezTo>
                  <a:pt x="62492" y="87421"/>
                  <a:pt x="61939" y="87757"/>
                  <a:pt x="61445" y="88140"/>
                </a:cubicBezTo>
                <a:cubicBezTo>
                  <a:pt x="61118" y="88395"/>
                  <a:pt x="60645" y="88593"/>
                  <a:pt x="60297" y="88825"/>
                </a:cubicBezTo>
                <a:cubicBezTo>
                  <a:pt x="59842" y="89129"/>
                  <a:pt x="59284" y="89243"/>
                  <a:pt x="58799" y="89468"/>
                </a:cubicBezTo>
                <a:cubicBezTo>
                  <a:pt x="58255" y="89719"/>
                  <a:pt x="57595" y="89907"/>
                  <a:pt x="56948" y="89907"/>
                </a:cubicBezTo>
                <a:cubicBezTo>
                  <a:pt x="56916" y="89907"/>
                  <a:pt x="56885" y="89907"/>
                  <a:pt x="56854" y="89906"/>
                </a:cubicBezTo>
                <a:cubicBezTo>
                  <a:pt x="56819" y="89905"/>
                  <a:pt x="56786" y="89905"/>
                  <a:pt x="56752" y="89905"/>
                </a:cubicBezTo>
                <a:cubicBezTo>
                  <a:pt x="56068" y="89905"/>
                  <a:pt x="55484" y="90111"/>
                  <a:pt x="54873" y="90232"/>
                </a:cubicBezTo>
                <a:cubicBezTo>
                  <a:pt x="54158" y="90375"/>
                  <a:pt x="53430" y="90423"/>
                  <a:pt x="52756" y="90530"/>
                </a:cubicBezTo>
                <a:cubicBezTo>
                  <a:pt x="52676" y="90515"/>
                  <a:pt x="52599" y="90509"/>
                  <a:pt x="52523" y="90509"/>
                </a:cubicBezTo>
                <a:cubicBezTo>
                  <a:pt x="52130" y="90509"/>
                  <a:pt x="51787" y="90679"/>
                  <a:pt x="51408" y="90679"/>
                </a:cubicBezTo>
                <a:cubicBezTo>
                  <a:pt x="51349" y="90679"/>
                  <a:pt x="51289" y="90675"/>
                  <a:pt x="51227" y="90666"/>
                </a:cubicBezTo>
                <a:cubicBezTo>
                  <a:pt x="51189" y="90660"/>
                  <a:pt x="51150" y="90657"/>
                  <a:pt x="51112" y="90657"/>
                </a:cubicBezTo>
                <a:cubicBezTo>
                  <a:pt x="50862" y="90657"/>
                  <a:pt x="50604" y="90767"/>
                  <a:pt x="50346" y="90767"/>
                </a:cubicBezTo>
                <a:cubicBezTo>
                  <a:pt x="50213" y="90767"/>
                  <a:pt x="50080" y="90738"/>
                  <a:pt x="49949" y="90650"/>
                </a:cubicBezTo>
                <a:cubicBezTo>
                  <a:pt x="49941" y="90645"/>
                  <a:pt x="49928" y="90643"/>
                  <a:pt x="49912" y="90643"/>
                </a:cubicBezTo>
                <a:cubicBezTo>
                  <a:pt x="49871" y="90643"/>
                  <a:pt x="49809" y="90657"/>
                  <a:pt x="49768" y="90671"/>
                </a:cubicBezTo>
                <a:cubicBezTo>
                  <a:pt x="49115" y="90882"/>
                  <a:pt x="48411" y="90854"/>
                  <a:pt x="47721" y="90904"/>
                </a:cubicBezTo>
                <a:cubicBezTo>
                  <a:pt x="46789" y="90971"/>
                  <a:pt x="45858" y="91038"/>
                  <a:pt x="44922" y="91038"/>
                </a:cubicBezTo>
                <a:cubicBezTo>
                  <a:pt x="44859" y="91038"/>
                  <a:pt x="44797" y="91038"/>
                  <a:pt x="44734" y="91037"/>
                </a:cubicBezTo>
                <a:cubicBezTo>
                  <a:pt x="43996" y="91028"/>
                  <a:pt x="43259" y="91010"/>
                  <a:pt x="42522" y="90981"/>
                </a:cubicBezTo>
                <a:cubicBezTo>
                  <a:pt x="42502" y="90980"/>
                  <a:pt x="42482" y="90980"/>
                  <a:pt x="42462" y="90980"/>
                </a:cubicBezTo>
                <a:cubicBezTo>
                  <a:pt x="42163" y="90980"/>
                  <a:pt x="41892" y="91070"/>
                  <a:pt x="41579" y="91070"/>
                </a:cubicBezTo>
                <a:cubicBezTo>
                  <a:pt x="41558" y="91070"/>
                  <a:pt x="41537" y="91070"/>
                  <a:pt x="41516" y="91069"/>
                </a:cubicBezTo>
                <a:cubicBezTo>
                  <a:pt x="40903" y="91043"/>
                  <a:pt x="40291" y="91021"/>
                  <a:pt x="39677" y="90982"/>
                </a:cubicBezTo>
                <a:cubicBezTo>
                  <a:pt x="39367" y="90964"/>
                  <a:pt x="39057" y="90955"/>
                  <a:pt x="38746" y="90955"/>
                </a:cubicBezTo>
                <a:cubicBezTo>
                  <a:pt x="38391" y="90955"/>
                  <a:pt x="38036" y="90967"/>
                  <a:pt x="37681" y="90991"/>
                </a:cubicBezTo>
                <a:cubicBezTo>
                  <a:pt x="37594" y="90996"/>
                  <a:pt x="37508" y="90998"/>
                  <a:pt x="37421" y="90998"/>
                </a:cubicBezTo>
                <a:cubicBezTo>
                  <a:pt x="36901" y="90998"/>
                  <a:pt x="36384" y="90916"/>
                  <a:pt x="35854" y="90916"/>
                </a:cubicBezTo>
                <a:cubicBezTo>
                  <a:pt x="35845" y="90916"/>
                  <a:pt x="35835" y="90916"/>
                  <a:pt x="35825" y="90916"/>
                </a:cubicBezTo>
                <a:cubicBezTo>
                  <a:pt x="35368" y="90919"/>
                  <a:pt x="34912" y="91001"/>
                  <a:pt x="34458" y="91001"/>
                </a:cubicBezTo>
                <a:cubicBezTo>
                  <a:pt x="34294" y="91001"/>
                  <a:pt x="34131" y="90990"/>
                  <a:pt x="33968" y="90961"/>
                </a:cubicBezTo>
                <a:cubicBezTo>
                  <a:pt x="33866" y="90943"/>
                  <a:pt x="33764" y="90936"/>
                  <a:pt x="33663" y="90936"/>
                </a:cubicBezTo>
                <a:cubicBezTo>
                  <a:pt x="33307" y="90936"/>
                  <a:pt x="32958" y="91024"/>
                  <a:pt x="32623" y="91024"/>
                </a:cubicBezTo>
                <a:cubicBezTo>
                  <a:pt x="32548" y="91024"/>
                  <a:pt x="32473" y="91020"/>
                  <a:pt x="32399" y="91009"/>
                </a:cubicBezTo>
                <a:cubicBezTo>
                  <a:pt x="31991" y="90948"/>
                  <a:pt x="31579" y="90937"/>
                  <a:pt x="31167" y="90937"/>
                </a:cubicBezTo>
                <a:cubicBezTo>
                  <a:pt x="30952" y="90937"/>
                  <a:pt x="30738" y="90940"/>
                  <a:pt x="30523" y="90940"/>
                </a:cubicBezTo>
                <a:cubicBezTo>
                  <a:pt x="30019" y="90940"/>
                  <a:pt x="29515" y="90925"/>
                  <a:pt x="29013" y="90821"/>
                </a:cubicBezTo>
                <a:cubicBezTo>
                  <a:pt x="28881" y="90794"/>
                  <a:pt x="28738" y="90784"/>
                  <a:pt x="28588" y="90784"/>
                </a:cubicBezTo>
                <a:cubicBezTo>
                  <a:pt x="28232" y="90784"/>
                  <a:pt x="27837" y="90838"/>
                  <a:pt x="27466" y="90838"/>
                </a:cubicBezTo>
                <a:cubicBezTo>
                  <a:pt x="27428" y="90838"/>
                  <a:pt x="27391" y="90838"/>
                  <a:pt x="27355" y="90837"/>
                </a:cubicBezTo>
                <a:cubicBezTo>
                  <a:pt x="27297" y="90835"/>
                  <a:pt x="27239" y="90834"/>
                  <a:pt x="27181" y="90834"/>
                </a:cubicBezTo>
                <a:cubicBezTo>
                  <a:pt x="26649" y="90834"/>
                  <a:pt x="26109" y="90902"/>
                  <a:pt x="25590" y="90902"/>
                </a:cubicBezTo>
                <a:cubicBezTo>
                  <a:pt x="25392" y="90902"/>
                  <a:pt x="25197" y="90892"/>
                  <a:pt x="25006" y="90865"/>
                </a:cubicBezTo>
                <a:cubicBezTo>
                  <a:pt x="24719" y="90824"/>
                  <a:pt x="24435" y="90809"/>
                  <a:pt x="24154" y="90809"/>
                </a:cubicBezTo>
                <a:cubicBezTo>
                  <a:pt x="23500" y="90809"/>
                  <a:pt x="22860" y="90887"/>
                  <a:pt x="22213" y="90887"/>
                </a:cubicBezTo>
                <a:cubicBezTo>
                  <a:pt x="22142" y="90887"/>
                  <a:pt x="22071" y="90886"/>
                  <a:pt x="21999" y="90884"/>
                </a:cubicBezTo>
                <a:cubicBezTo>
                  <a:pt x="21765" y="90878"/>
                  <a:pt x="21529" y="90835"/>
                  <a:pt x="21302" y="90789"/>
                </a:cubicBezTo>
                <a:cubicBezTo>
                  <a:pt x="21026" y="90731"/>
                  <a:pt x="20759" y="90681"/>
                  <a:pt x="20480" y="90681"/>
                </a:cubicBezTo>
                <a:cubicBezTo>
                  <a:pt x="20318" y="90681"/>
                  <a:pt x="20152" y="90698"/>
                  <a:pt x="19977" y="90740"/>
                </a:cubicBezTo>
                <a:cubicBezTo>
                  <a:pt x="19864" y="90768"/>
                  <a:pt x="19749" y="90779"/>
                  <a:pt x="19632" y="90779"/>
                </a:cubicBezTo>
                <a:cubicBezTo>
                  <a:pt x="19276" y="90779"/>
                  <a:pt x="18907" y="90677"/>
                  <a:pt x="18547" y="90657"/>
                </a:cubicBezTo>
                <a:cubicBezTo>
                  <a:pt x="17422" y="90596"/>
                  <a:pt x="16304" y="90463"/>
                  <a:pt x="15172" y="90412"/>
                </a:cubicBezTo>
                <a:cubicBezTo>
                  <a:pt x="14790" y="90395"/>
                  <a:pt x="14392" y="90307"/>
                  <a:pt x="14009" y="90252"/>
                </a:cubicBezTo>
                <a:cubicBezTo>
                  <a:pt x="13672" y="90202"/>
                  <a:pt x="13367" y="90187"/>
                  <a:pt x="13031" y="90176"/>
                </a:cubicBezTo>
                <a:cubicBezTo>
                  <a:pt x="13025" y="90176"/>
                  <a:pt x="13020" y="90176"/>
                  <a:pt x="13014" y="90176"/>
                </a:cubicBezTo>
                <a:cubicBezTo>
                  <a:pt x="12929" y="90176"/>
                  <a:pt x="12823" y="90194"/>
                  <a:pt x="12716" y="90194"/>
                </a:cubicBezTo>
                <a:cubicBezTo>
                  <a:pt x="12568" y="90194"/>
                  <a:pt x="12417" y="90160"/>
                  <a:pt x="12314" y="89998"/>
                </a:cubicBezTo>
                <a:cubicBezTo>
                  <a:pt x="12288" y="89956"/>
                  <a:pt x="12256" y="89940"/>
                  <a:pt x="12219" y="89940"/>
                </a:cubicBezTo>
                <a:cubicBezTo>
                  <a:pt x="12102" y="89940"/>
                  <a:pt x="11939" y="90105"/>
                  <a:pt x="11773" y="90105"/>
                </a:cubicBezTo>
                <a:cubicBezTo>
                  <a:pt x="11760" y="90105"/>
                  <a:pt x="11747" y="90104"/>
                  <a:pt x="11734" y="90102"/>
                </a:cubicBezTo>
                <a:cubicBezTo>
                  <a:pt x="11411" y="90047"/>
                  <a:pt x="11121" y="89937"/>
                  <a:pt x="10767" y="89935"/>
                </a:cubicBezTo>
                <a:cubicBezTo>
                  <a:pt x="9650" y="89929"/>
                  <a:pt x="8561" y="89702"/>
                  <a:pt x="7497" y="89524"/>
                </a:cubicBezTo>
                <a:cubicBezTo>
                  <a:pt x="6870" y="89419"/>
                  <a:pt x="6037" y="89333"/>
                  <a:pt x="5549" y="88860"/>
                </a:cubicBezTo>
                <a:cubicBezTo>
                  <a:pt x="5427" y="88741"/>
                  <a:pt x="5113" y="88733"/>
                  <a:pt x="4920" y="88640"/>
                </a:cubicBezTo>
                <a:cubicBezTo>
                  <a:pt x="3903" y="88148"/>
                  <a:pt x="3249" y="87423"/>
                  <a:pt x="2609" y="86705"/>
                </a:cubicBezTo>
                <a:cubicBezTo>
                  <a:pt x="1949" y="85966"/>
                  <a:pt x="1834" y="85088"/>
                  <a:pt x="1801" y="84254"/>
                </a:cubicBezTo>
                <a:cubicBezTo>
                  <a:pt x="1777" y="83655"/>
                  <a:pt x="1819" y="83027"/>
                  <a:pt x="1833" y="82421"/>
                </a:cubicBezTo>
                <a:cubicBezTo>
                  <a:pt x="1847" y="81905"/>
                  <a:pt x="1865" y="81379"/>
                  <a:pt x="1860" y="80859"/>
                </a:cubicBezTo>
                <a:cubicBezTo>
                  <a:pt x="1859" y="80638"/>
                  <a:pt x="1924" y="80426"/>
                  <a:pt x="1931" y="80207"/>
                </a:cubicBezTo>
                <a:cubicBezTo>
                  <a:pt x="1981" y="78749"/>
                  <a:pt x="1872" y="77282"/>
                  <a:pt x="2027" y="75836"/>
                </a:cubicBezTo>
                <a:cubicBezTo>
                  <a:pt x="2140" y="74784"/>
                  <a:pt x="2051" y="73736"/>
                  <a:pt x="2059" y="72695"/>
                </a:cubicBezTo>
                <a:cubicBezTo>
                  <a:pt x="2065" y="71754"/>
                  <a:pt x="2146" y="70790"/>
                  <a:pt x="1915" y="69831"/>
                </a:cubicBezTo>
                <a:cubicBezTo>
                  <a:pt x="1755" y="69166"/>
                  <a:pt x="1988" y="68455"/>
                  <a:pt x="1979" y="67764"/>
                </a:cubicBezTo>
                <a:cubicBezTo>
                  <a:pt x="1972" y="67294"/>
                  <a:pt x="1862" y="66825"/>
                  <a:pt x="1878" y="66348"/>
                </a:cubicBezTo>
                <a:cubicBezTo>
                  <a:pt x="1917" y="65189"/>
                  <a:pt x="2004" y="64028"/>
                  <a:pt x="1988" y="62872"/>
                </a:cubicBezTo>
                <a:cubicBezTo>
                  <a:pt x="1977" y="62051"/>
                  <a:pt x="2147" y="61240"/>
                  <a:pt x="2090" y="60416"/>
                </a:cubicBezTo>
                <a:cubicBezTo>
                  <a:pt x="2057" y="59949"/>
                  <a:pt x="2182" y="59458"/>
                  <a:pt x="2206" y="58979"/>
                </a:cubicBezTo>
                <a:cubicBezTo>
                  <a:pt x="2248" y="58086"/>
                  <a:pt x="2362" y="57195"/>
                  <a:pt x="2328" y="56295"/>
                </a:cubicBezTo>
                <a:cubicBezTo>
                  <a:pt x="2295" y="55389"/>
                  <a:pt x="2489" y="54480"/>
                  <a:pt x="2541" y="53571"/>
                </a:cubicBezTo>
                <a:cubicBezTo>
                  <a:pt x="2561" y="53231"/>
                  <a:pt x="2567" y="52876"/>
                  <a:pt x="2506" y="52546"/>
                </a:cubicBezTo>
                <a:cubicBezTo>
                  <a:pt x="2382" y="51873"/>
                  <a:pt x="2701" y="51214"/>
                  <a:pt x="2583" y="50569"/>
                </a:cubicBezTo>
                <a:cubicBezTo>
                  <a:pt x="2488" y="50056"/>
                  <a:pt x="2688" y="49554"/>
                  <a:pt x="2534" y="49061"/>
                </a:cubicBezTo>
                <a:cubicBezTo>
                  <a:pt x="2388" y="48592"/>
                  <a:pt x="2559" y="48134"/>
                  <a:pt x="2610" y="47682"/>
                </a:cubicBezTo>
                <a:cubicBezTo>
                  <a:pt x="2675" y="47121"/>
                  <a:pt x="2472" y="46573"/>
                  <a:pt x="2606" y="46017"/>
                </a:cubicBezTo>
                <a:cubicBezTo>
                  <a:pt x="2712" y="45584"/>
                  <a:pt x="2480" y="45129"/>
                  <a:pt x="2732" y="44700"/>
                </a:cubicBezTo>
                <a:cubicBezTo>
                  <a:pt x="2748" y="44673"/>
                  <a:pt x="2774" y="44643"/>
                  <a:pt x="2771" y="44616"/>
                </a:cubicBezTo>
                <a:cubicBezTo>
                  <a:pt x="2664" y="43393"/>
                  <a:pt x="2817" y="42163"/>
                  <a:pt x="2546" y="40942"/>
                </a:cubicBezTo>
                <a:cubicBezTo>
                  <a:pt x="2462" y="40564"/>
                  <a:pt x="2605" y="40163"/>
                  <a:pt x="2632" y="39771"/>
                </a:cubicBezTo>
                <a:cubicBezTo>
                  <a:pt x="2694" y="38867"/>
                  <a:pt x="2551" y="37969"/>
                  <a:pt x="2479" y="37068"/>
                </a:cubicBezTo>
                <a:cubicBezTo>
                  <a:pt x="2449" y="36694"/>
                  <a:pt x="2521" y="36289"/>
                  <a:pt x="2518" y="35905"/>
                </a:cubicBezTo>
                <a:cubicBezTo>
                  <a:pt x="2466" y="28064"/>
                  <a:pt x="2604" y="20188"/>
                  <a:pt x="2656" y="12334"/>
                </a:cubicBezTo>
                <a:cubicBezTo>
                  <a:pt x="2676" y="9586"/>
                  <a:pt x="3158" y="5621"/>
                  <a:pt x="5571" y="3826"/>
                </a:cubicBezTo>
                <a:cubicBezTo>
                  <a:pt x="6101" y="3430"/>
                  <a:pt x="6765" y="3094"/>
                  <a:pt x="7384" y="2911"/>
                </a:cubicBezTo>
                <a:cubicBezTo>
                  <a:pt x="8050" y="2715"/>
                  <a:pt x="8728" y="2386"/>
                  <a:pt x="9519" y="2386"/>
                </a:cubicBezTo>
                <a:cubicBezTo>
                  <a:pt x="9592" y="2386"/>
                  <a:pt x="9666" y="2389"/>
                  <a:pt x="9741" y="2395"/>
                </a:cubicBezTo>
                <a:cubicBezTo>
                  <a:pt x="9765" y="2396"/>
                  <a:pt x="9789" y="2397"/>
                  <a:pt x="9813" y="2397"/>
                </a:cubicBezTo>
                <a:cubicBezTo>
                  <a:pt x="10124" y="2397"/>
                  <a:pt x="10424" y="2246"/>
                  <a:pt x="10657" y="2166"/>
                </a:cubicBezTo>
                <a:cubicBezTo>
                  <a:pt x="11008" y="2047"/>
                  <a:pt x="11370" y="2027"/>
                  <a:pt x="11734" y="2027"/>
                </a:cubicBezTo>
                <a:cubicBezTo>
                  <a:pt x="11909" y="2027"/>
                  <a:pt x="12085" y="2032"/>
                  <a:pt x="12261" y="2032"/>
                </a:cubicBezTo>
                <a:cubicBezTo>
                  <a:pt x="12608" y="2032"/>
                  <a:pt x="12954" y="2014"/>
                  <a:pt x="13293" y="1910"/>
                </a:cubicBezTo>
                <a:cubicBezTo>
                  <a:pt x="13696" y="1786"/>
                  <a:pt x="14313" y="1828"/>
                  <a:pt x="14832" y="1797"/>
                </a:cubicBezTo>
                <a:cubicBezTo>
                  <a:pt x="14862" y="1796"/>
                  <a:pt x="14892" y="1795"/>
                  <a:pt x="14924" y="1795"/>
                </a:cubicBezTo>
                <a:cubicBezTo>
                  <a:pt x="14981" y="1795"/>
                  <a:pt x="15041" y="1797"/>
                  <a:pt x="15100" y="1797"/>
                </a:cubicBezTo>
                <a:cubicBezTo>
                  <a:pt x="15293" y="1797"/>
                  <a:pt x="15480" y="1776"/>
                  <a:pt x="15581" y="1596"/>
                </a:cubicBezTo>
                <a:cubicBezTo>
                  <a:pt x="15591" y="1577"/>
                  <a:pt x="15679" y="1560"/>
                  <a:pt x="15726" y="1560"/>
                </a:cubicBezTo>
                <a:cubicBezTo>
                  <a:pt x="15740" y="1560"/>
                  <a:pt x="15750" y="1562"/>
                  <a:pt x="15754" y="1565"/>
                </a:cubicBezTo>
                <a:cubicBezTo>
                  <a:pt x="15887" y="1692"/>
                  <a:pt x="16012" y="1736"/>
                  <a:pt x="16133" y="1736"/>
                </a:cubicBezTo>
                <a:cubicBezTo>
                  <a:pt x="16405" y="1736"/>
                  <a:pt x="16655" y="1511"/>
                  <a:pt x="16923" y="1498"/>
                </a:cubicBezTo>
                <a:cubicBezTo>
                  <a:pt x="17874" y="1453"/>
                  <a:pt x="18824" y="1476"/>
                  <a:pt x="19768" y="1463"/>
                </a:cubicBezTo>
                <a:cubicBezTo>
                  <a:pt x="19802" y="1462"/>
                  <a:pt x="19836" y="1462"/>
                  <a:pt x="19870" y="1462"/>
                </a:cubicBezTo>
                <a:cubicBezTo>
                  <a:pt x="20121" y="1462"/>
                  <a:pt x="20383" y="1474"/>
                  <a:pt x="20648" y="1474"/>
                </a:cubicBezTo>
                <a:cubicBezTo>
                  <a:pt x="21042" y="1474"/>
                  <a:pt x="21441" y="1447"/>
                  <a:pt x="21817" y="1313"/>
                </a:cubicBezTo>
                <a:cubicBezTo>
                  <a:pt x="21835" y="1306"/>
                  <a:pt x="21855" y="1303"/>
                  <a:pt x="21877" y="1303"/>
                </a:cubicBezTo>
                <a:cubicBezTo>
                  <a:pt x="22016" y="1303"/>
                  <a:pt x="22226" y="1415"/>
                  <a:pt x="22382" y="1415"/>
                </a:cubicBezTo>
                <a:cubicBezTo>
                  <a:pt x="22398" y="1415"/>
                  <a:pt x="22414" y="1414"/>
                  <a:pt x="22429" y="1411"/>
                </a:cubicBezTo>
                <a:cubicBezTo>
                  <a:pt x="23140" y="1280"/>
                  <a:pt x="23889" y="1325"/>
                  <a:pt x="24571" y="1217"/>
                </a:cubicBezTo>
                <a:cubicBezTo>
                  <a:pt x="25193" y="1120"/>
                  <a:pt x="25793" y="1057"/>
                  <a:pt x="26410" y="1057"/>
                </a:cubicBezTo>
                <a:cubicBezTo>
                  <a:pt x="26500" y="1057"/>
                  <a:pt x="26591" y="1058"/>
                  <a:pt x="26682" y="1061"/>
                </a:cubicBezTo>
                <a:cubicBezTo>
                  <a:pt x="27372" y="1081"/>
                  <a:pt x="28087" y="1173"/>
                  <a:pt x="28771" y="1173"/>
                </a:cubicBezTo>
                <a:cubicBezTo>
                  <a:pt x="29060" y="1173"/>
                  <a:pt x="29344" y="1157"/>
                  <a:pt x="29619" y="1111"/>
                </a:cubicBezTo>
                <a:cubicBezTo>
                  <a:pt x="29942" y="1057"/>
                  <a:pt x="30264" y="1044"/>
                  <a:pt x="30584" y="1044"/>
                </a:cubicBezTo>
                <a:cubicBezTo>
                  <a:pt x="30882" y="1044"/>
                  <a:pt x="31179" y="1055"/>
                  <a:pt x="31473" y="1055"/>
                </a:cubicBezTo>
                <a:cubicBezTo>
                  <a:pt x="31813" y="1055"/>
                  <a:pt x="32150" y="1040"/>
                  <a:pt x="32485" y="974"/>
                </a:cubicBezTo>
                <a:cubicBezTo>
                  <a:pt x="32542" y="963"/>
                  <a:pt x="32599" y="958"/>
                  <a:pt x="32655" y="958"/>
                </a:cubicBezTo>
                <a:close/>
                <a:moveTo>
                  <a:pt x="26311" y="0"/>
                </a:moveTo>
                <a:cubicBezTo>
                  <a:pt x="26126" y="0"/>
                  <a:pt x="25941" y="2"/>
                  <a:pt x="25756" y="5"/>
                </a:cubicBezTo>
                <a:cubicBezTo>
                  <a:pt x="25144" y="16"/>
                  <a:pt x="24554" y="79"/>
                  <a:pt x="23971" y="145"/>
                </a:cubicBezTo>
                <a:cubicBezTo>
                  <a:pt x="23151" y="236"/>
                  <a:pt x="22321" y="341"/>
                  <a:pt x="21503" y="341"/>
                </a:cubicBezTo>
                <a:cubicBezTo>
                  <a:pt x="21365" y="341"/>
                  <a:pt x="21229" y="338"/>
                  <a:pt x="21092" y="332"/>
                </a:cubicBezTo>
                <a:cubicBezTo>
                  <a:pt x="20741" y="315"/>
                  <a:pt x="20390" y="308"/>
                  <a:pt x="20040" y="308"/>
                </a:cubicBezTo>
                <a:cubicBezTo>
                  <a:pt x="18964" y="308"/>
                  <a:pt x="17895" y="374"/>
                  <a:pt x="16834" y="433"/>
                </a:cubicBezTo>
                <a:cubicBezTo>
                  <a:pt x="15614" y="500"/>
                  <a:pt x="14375" y="613"/>
                  <a:pt x="13160" y="802"/>
                </a:cubicBezTo>
                <a:cubicBezTo>
                  <a:pt x="11934" y="991"/>
                  <a:pt x="10679" y="1083"/>
                  <a:pt x="9437" y="1217"/>
                </a:cubicBezTo>
                <a:cubicBezTo>
                  <a:pt x="8824" y="1283"/>
                  <a:pt x="8308" y="1548"/>
                  <a:pt x="7750" y="1708"/>
                </a:cubicBezTo>
                <a:cubicBezTo>
                  <a:pt x="6983" y="1930"/>
                  <a:pt x="6194" y="2183"/>
                  <a:pt x="5519" y="2581"/>
                </a:cubicBezTo>
                <a:cubicBezTo>
                  <a:pt x="5062" y="2846"/>
                  <a:pt x="4649" y="3179"/>
                  <a:pt x="4292" y="3567"/>
                </a:cubicBezTo>
                <a:cubicBezTo>
                  <a:pt x="3846" y="4046"/>
                  <a:pt x="3310" y="4447"/>
                  <a:pt x="3035" y="5032"/>
                </a:cubicBezTo>
                <a:cubicBezTo>
                  <a:pt x="2752" y="5633"/>
                  <a:pt x="2403" y="6224"/>
                  <a:pt x="2137" y="6835"/>
                </a:cubicBezTo>
                <a:cubicBezTo>
                  <a:pt x="1927" y="7319"/>
                  <a:pt x="1529" y="7779"/>
                  <a:pt x="1458" y="8267"/>
                </a:cubicBezTo>
                <a:cubicBezTo>
                  <a:pt x="1146" y="10424"/>
                  <a:pt x="583" y="12307"/>
                  <a:pt x="807" y="14545"/>
                </a:cubicBezTo>
                <a:cubicBezTo>
                  <a:pt x="904" y="15511"/>
                  <a:pt x="1094" y="16467"/>
                  <a:pt x="1157" y="17435"/>
                </a:cubicBezTo>
                <a:cubicBezTo>
                  <a:pt x="1227" y="18547"/>
                  <a:pt x="1130" y="19660"/>
                  <a:pt x="1053" y="20772"/>
                </a:cubicBezTo>
                <a:cubicBezTo>
                  <a:pt x="835" y="23978"/>
                  <a:pt x="750" y="27269"/>
                  <a:pt x="870" y="30465"/>
                </a:cubicBezTo>
                <a:cubicBezTo>
                  <a:pt x="879" y="30699"/>
                  <a:pt x="888" y="30935"/>
                  <a:pt x="896" y="31169"/>
                </a:cubicBezTo>
                <a:cubicBezTo>
                  <a:pt x="1037" y="34971"/>
                  <a:pt x="1157" y="38774"/>
                  <a:pt x="1220" y="42579"/>
                </a:cubicBezTo>
                <a:cubicBezTo>
                  <a:pt x="1287" y="46793"/>
                  <a:pt x="1286" y="51007"/>
                  <a:pt x="1165" y="55219"/>
                </a:cubicBezTo>
                <a:cubicBezTo>
                  <a:pt x="1107" y="57370"/>
                  <a:pt x="1011" y="59519"/>
                  <a:pt x="883" y="61666"/>
                </a:cubicBezTo>
                <a:cubicBezTo>
                  <a:pt x="784" y="63295"/>
                  <a:pt x="0" y="66050"/>
                  <a:pt x="640" y="67564"/>
                </a:cubicBezTo>
                <a:cubicBezTo>
                  <a:pt x="652" y="67593"/>
                  <a:pt x="650" y="67627"/>
                  <a:pt x="633" y="67655"/>
                </a:cubicBezTo>
                <a:cubicBezTo>
                  <a:pt x="232" y="68291"/>
                  <a:pt x="729" y="68952"/>
                  <a:pt x="508" y="69620"/>
                </a:cubicBezTo>
                <a:cubicBezTo>
                  <a:pt x="380" y="70006"/>
                  <a:pt x="873" y="70464"/>
                  <a:pt x="537" y="70941"/>
                </a:cubicBezTo>
                <a:cubicBezTo>
                  <a:pt x="440" y="71078"/>
                  <a:pt x="399" y="71363"/>
                  <a:pt x="639" y="71579"/>
                </a:cubicBezTo>
                <a:cubicBezTo>
                  <a:pt x="816" y="71739"/>
                  <a:pt x="866" y="72036"/>
                  <a:pt x="735" y="72180"/>
                </a:cubicBezTo>
                <a:cubicBezTo>
                  <a:pt x="409" y="72539"/>
                  <a:pt x="782" y="72883"/>
                  <a:pt x="682" y="73241"/>
                </a:cubicBezTo>
                <a:cubicBezTo>
                  <a:pt x="629" y="73429"/>
                  <a:pt x="607" y="73708"/>
                  <a:pt x="715" y="73920"/>
                </a:cubicBezTo>
                <a:cubicBezTo>
                  <a:pt x="948" y="74376"/>
                  <a:pt x="741" y="74838"/>
                  <a:pt x="739" y="75287"/>
                </a:cubicBezTo>
                <a:cubicBezTo>
                  <a:pt x="737" y="75621"/>
                  <a:pt x="728" y="75979"/>
                  <a:pt x="675" y="76325"/>
                </a:cubicBezTo>
                <a:cubicBezTo>
                  <a:pt x="612" y="76747"/>
                  <a:pt x="716" y="77175"/>
                  <a:pt x="611" y="77602"/>
                </a:cubicBezTo>
                <a:cubicBezTo>
                  <a:pt x="520" y="77976"/>
                  <a:pt x="537" y="78359"/>
                  <a:pt x="548" y="78743"/>
                </a:cubicBezTo>
                <a:cubicBezTo>
                  <a:pt x="557" y="79052"/>
                  <a:pt x="820" y="79488"/>
                  <a:pt x="697" y="79599"/>
                </a:cubicBezTo>
                <a:cubicBezTo>
                  <a:pt x="180" y="80073"/>
                  <a:pt x="630" y="80578"/>
                  <a:pt x="465" y="81062"/>
                </a:cubicBezTo>
                <a:cubicBezTo>
                  <a:pt x="279" y="81613"/>
                  <a:pt x="533" y="82234"/>
                  <a:pt x="424" y="82834"/>
                </a:cubicBezTo>
                <a:cubicBezTo>
                  <a:pt x="384" y="83056"/>
                  <a:pt x="420" y="83327"/>
                  <a:pt x="424" y="83568"/>
                </a:cubicBezTo>
                <a:cubicBezTo>
                  <a:pt x="434" y="84061"/>
                  <a:pt x="620" y="84553"/>
                  <a:pt x="482" y="85046"/>
                </a:cubicBezTo>
                <a:cubicBezTo>
                  <a:pt x="393" y="85363"/>
                  <a:pt x="983" y="85648"/>
                  <a:pt x="553" y="85975"/>
                </a:cubicBezTo>
                <a:cubicBezTo>
                  <a:pt x="547" y="85980"/>
                  <a:pt x="563" y="86013"/>
                  <a:pt x="575" y="86015"/>
                </a:cubicBezTo>
                <a:cubicBezTo>
                  <a:pt x="1215" y="86146"/>
                  <a:pt x="813" y="86505"/>
                  <a:pt x="879" y="86758"/>
                </a:cubicBezTo>
                <a:cubicBezTo>
                  <a:pt x="892" y="86804"/>
                  <a:pt x="838" y="86842"/>
                  <a:pt x="923" y="86897"/>
                </a:cubicBezTo>
                <a:cubicBezTo>
                  <a:pt x="1657" y="87376"/>
                  <a:pt x="1801" y="88137"/>
                  <a:pt x="2689" y="88599"/>
                </a:cubicBezTo>
                <a:cubicBezTo>
                  <a:pt x="3293" y="88913"/>
                  <a:pt x="3730" y="89385"/>
                  <a:pt x="4443" y="89701"/>
                </a:cubicBezTo>
                <a:cubicBezTo>
                  <a:pt x="5278" y="90071"/>
                  <a:pt x="6017" y="90506"/>
                  <a:pt x="7036" y="90533"/>
                </a:cubicBezTo>
                <a:cubicBezTo>
                  <a:pt x="7421" y="90542"/>
                  <a:pt x="7697" y="90760"/>
                  <a:pt x="8086" y="90760"/>
                </a:cubicBezTo>
                <a:cubicBezTo>
                  <a:pt x="8091" y="90760"/>
                  <a:pt x="8096" y="90760"/>
                  <a:pt x="8102" y="90760"/>
                </a:cubicBezTo>
                <a:cubicBezTo>
                  <a:pt x="8140" y="90759"/>
                  <a:pt x="8179" y="90759"/>
                  <a:pt x="8217" y="90759"/>
                </a:cubicBezTo>
                <a:cubicBezTo>
                  <a:pt x="9211" y="90759"/>
                  <a:pt x="10184" y="90952"/>
                  <a:pt x="11140" y="91083"/>
                </a:cubicBezTo>
                <a:cubicBezTo>
                  <a:pt x="12296" y="91242"/>
                  <a:pt x="13475" y="91270"/>
                  <a:pt x="14629" y="91446"/>
                </a:cubicBezTo>
                <a:cubicBezTo>
                  <a:pt x="15002" y="91503"/>
                  <a:pt x="15459" y="91591"/>
                  <a:pt x="15927" y="91591"/>
                </a:cubicBezTo>
                <a:cubicBezTo>
                  <a:pt x="15987" y="91591"/>
                  <a:pt x="16048" y="91590"/>
                  <a:pt x="16109" y="91587"/>
                </a:cubicBezTo>
                <a:cubicBezTo>
                  <a:pt x="16300" y="91576"/>
                  <a:pt x="16531" y="91554"/>
                  <a:pt x="16762" y="91554"/>
                </a:cubicBezTo>
                <a:cubicBezTo>
                  <a:pt x="16985" y="91554"/>
                  <a:pt x="17206" y="91574"/>
                  <a:pt x="17389" y="91645"/>
                </a:cubicBezTo>
                <a:cubicBezTo>
                  <a:pt x="18001" y="91882"/>
                  <a:pt x="18664" y="91786"/>
                  <a:pt x="19282" y="91841"/>
                </a:cubicBezTo>
                <a:cubicBezTo>
                  <a:pt x="19940" y="91899"/>
                  <a:pt x="20615" y="91909"/>
                  <a:pt x="21290" y="91909"/>
                </a:cubicBezTo>
                <a:cubicBezTo>
                  <a:pt x="21549" y="91909"/>
                  <a:pt x="21807" y="91907"/>
                  <a:pt x="22064" y="91907"/>
                </a:cubicBezTo>
                <a:cubicBezTo>
                  <a:pt x="22083" y="91906"/>
                  <a:pt x="22102" y="91906"/>
                  <a:pt x="22122" y="91906"/>
                </a:cubicBezTo>
                <a:cubicBezTo>
                  <a:pt x="23159" y="91906"/>
                  <a:pt x="24199" y="91956"/>
                  <a:pt x="25238" y="91956"/>
                </a:cubicBezTo>
                <a:cubicBezTo>
                  <a:pt x="25534" y="91956"/>
                  <a:pt x="25829" y="91952"/>
                  <a:pt x="26125" y="91942"/>
                </a:cubicBezTo>
                <a:cubicBezTo>
                  <a:pt x="26361" y="91935"/>
                  <a:pt x="26597" y="91931"/>
                  <a:pt x="26833" y="91931"/>
                </a:cubicBezTo>
                <a:cubicBezTo>
                  <a:pt x="27459" y="91931"/>
                  <a:pt x="28084" y="91957"/>
                  <a:pt x="28708" y="92009"/>
                </a:cubicBezTo>
                <a:cubicBezTo>
                  <a:pt x="28795" y="92016"/>
                  <a:pt x="28880" y="92019"/>
                  <a:pt x="28965" y="92019"/>
                </a:cubicBezTo>
                <a:cubicBezTo>
                  <a:pt x="29306" y="92019"/>
                  <a:pt x="29632" y="91974"/>
                  <a:pt x="29957" y="91974"/>
                </a:cubicBezTo>
                <a:cubicBezTo>
                  <a:pt x="30021" y="91974"/>
                  <a:pt x="30085" y="91976"/>
                  <a:pt x="30149" y="91980"/>
                </a:cubicBezTo>
                <a:cubicBezTo>
                  <a:pt x="31349" y="92059"/>
                  <a:pt x="32551" y="92034"/>
                  <a:pt x="33751" y="92071"/>
                </a:cubicBezTo>
                <a:cubicBezTo>
                  <a:pt x="33966" y="92078"/>
                  <a:pt x="34181" y="92081"/>
                  <a:pt x="34396" y="92081"/>
                </a:cubicBezTo>
                <a:cubicBezTo>
                  <a:pt x="35189" y="92081"/>
                  <a:pt x="35982" y="92043"/>
                  <a:pt x="36778" y="92043"/>
                </a:cubicBezTo>
                <a:cubicBezTo>
                  <a:pt x="37003" y="92043"/>
                  <a:pt x="37229" y="92046"/>
                  <a:pt x="37455" y="92054"/>
                </a:cubicBezTo>
                <a:cubicBezTo>
                  <a:pt x="38476" y="92090"/>
                  <a:pt x="39501" y="92134"/>
                  <a:pt x="40519" y="92136"/>
                </a:cubicBezTo>
                <a:cubicBezTo>
                  <a:pt x="40562" y="92136"/>
                  <a:pt x="40604" y="92136"/>
                  <a:pt x="40646" y="92136"/>
                </a:cubicBezTo>
                <a:cubicBezTo>
                  <a:pt x="41870" y="92136"/>
                  <a:pt x="43102" y="92106"/>
                  <a:pt x="44322" y="92106"/>
                </a:cubicBezTo>
                <a:cubicBezTo>
                  <a:pt x="44441" y="92106"/>
                  <a:pt x="44559" y="92106"/>
                  <a:pt x="44678" y="92107"/>
                </a:cubicBezTo>
                <a:cubicBezTo>
                  <a:pt x="44730" y="92107"/>
                  <a:pt x="44782" y="92107"/>
                  <a:pt x="44834" y="92107"/>
                </a:cubicBezTo>
                <a:cubicBezTo>
                  <a:pt x="46801" y="92107"/>
                  <a:pt x="48734" y="91888"/>
                  <a:pt x="50687" y="91823"/>
                </a:cubicBezTo>
                <a:cubicBezTo>
                  <a:pt x="51662" y="91792"/>
                  <a:pt x="52651" y="91607"/>
                  <a:pt x="53627" y="91452"/>
                </a:cubicBezTo>
                <a:cubicBezTo>
                  <a:pt x="54431" y="91325"/>
                  <a:pt x="55270" y="91284"/>
                  <a:pt x="56063" y="91094"/>
                </a:cubicBezTo>
                <a:cubicBezTo>
                  <a:pt x="56951" y="90884"/>
                  <a:pt x="57922" y="90883"/>
                  <a:pt x="58750" y="90524"/>
                </a:cubicBezTo>
                <a:cubicBezTo>
                  <a:pt x="59220" y="90320"/>
                  <a:pt x="59759" y="90097"/>
                  <a:pt x="60203" y="89989"/>
                </a:cubicBezTo>
                <a:cubicBezTo>
                  <a:pt x="61157" y="89760"/>
                  <a:pt x="61624" y="89151"/>
                  <a:pt x="62433" y="88850"/>
                </a:cubicBezTo>
                <a:cubicBezTo>
                  <a:pt x="62703" y="88750"/>
                  <a:pt x="62825" y="88371"/>
                  <a:pt x="62883" y="88364"/>
                </a:cubicBezTo>
                <a:cubicBezTo>
                  <a:pt x="63631" y="88271"/>
                  <a:pt x="63607" y="87724"/>
                  <a:pt x="63856" y="87423"/>
                </a:cubicBezTo>
                <a:cubicBezTo>
                  <a:pt x="64651" y="86463"/>
                  <a:pt x="65066" y="85389"/>
                  <a:pt x="65162" y="84248"/>
                </a:cubicBezTo>
                <a:cubicBezTo>
                  <a:pt x="65242" y="83266"/>
                  <a:pt x="65580" y="82297"/>
                  <a:pt x="65420" y="81302"/>
                </a:cubicBezTo>
                <a:cubicBezTo>
                  <a:pt x="65416" y="81273"/>
                  <a:pt x="65390" y="81238"/>
                  <a:pt x="65405" y="81216"/>
                </a:cubicBezTo>
                <a:cubicBezTo>
                  <a:pt x="65787" y="80584"/>
                  <a:pt x="65519" y="79919"/>
                  <a:pt x="65601" y="79272"/>
                </a:cubicBezTo>
                <a:cubicBezTo>
                  <a:pt x="65715" y="78374"/>
                  <a:pt x="65748" y="77471"/>
                  <a:pt x="65833" y="76571"/>
                </a:cubicBezTo>
                <a:cubicBezTo>
                  <a:pt x="65863" y="76264"/>
                  <a:pt x="65566" y="76000"/>
                  <a:pt x="65644" y="75691"/>
                </a:cubicBezTo>
                <a:cubicBezTo>
                  <a:pt x="65832" y="74950"/>
                  <a:pt x="65827" y="74208"/>
                  <a:pt x="65743" y="73457"/>
                </a:cubicBezTo>
                <a:cubicBezTo>
                  <a:pt x="65634" y="72486"/>
                  <a:pt x="65616" y="71511"/>
                  <a:pt x="65560" y="70537"/>
                </a:cubicBezTo>
                <a:cubicBezTo>
                  <a:pt x="65502" y="69522"/>
                  <a:pt x="65361" y="68512"/>
                  <a:pt x="65386" y="67493"/>
                </a:cubicBezTo>
                <a:cubicBezTo>
                  <a:pt x="65402" y="66910"/>
                  <a:pt x="65345" y="66301"/>
                  <a:pt x="65446" y="65743"/>
                </a:cubicBezTo>
                <a:cubicBezTo>
                  <a:pt x="65617" y="64789"/>
                  <a:pt x="65293" y="63371"/>
                  <a:pt x="65301" y="62350"/>
                </a:cubicBezTo>
                <a:cubicBezTo>
                  <a:pt x="65311" y="60910"/>
                  <a:pt x="65314" y="59472"/>
                  <a:pt x="65313" y="58033"/>
                </a:cubicBezTo>
                <a:cubicBezTo>
                  <a:pt x="65311" y="55244"/>
                  <a:pt x="65292" y="52453"/>
                  <a:pt x="65279" y="49664"/>
                </a:cubicBezTo>
                <a:cubicBezTo>
                  <a:pt x="65251" y="44094"/>
                  <a:pt x="65241" y="38522"/>
                  <a:pt x="65416" y="32955"/>
                </a:cubicBezTo>
                <a:cubicBezTo>
                  <a:pt x="65445" y="32025"/>
                  <a:pt x="65173" y="31089"/>
                  <a:pt x="65242" y="30164"/>
                </a:cubicBezTo>
                <a:cubicBezTo>
                  <a:pt x="65320" y="29129"/>
                  <a:pt x="65146" y="28105"/>
                  <a:pt x="65141" y="27075"/>
                </a:cubicBezTo>
                <a:cubicBezTo>
                  <a:pt x="65136" y="26157"/>
                  <a:pt x="65013" y="25229"/>
                  <a:pt x="65070" y="24312"/>
                </a:cubicBezTo>
                <a:cubicBezTo>
                  <a:pt x="65125" y="23418"/>
                  <a:pt x="65047" y="22524"/>
                  <a:pt x="64987" y="21644"/>
                </a:cubicBezTo>
                <a:cubicBezTo>
                  <a:pt x="64897" y="20315"/>
                  <a:pt x="64837" y="18977"/>
                  <a:pt x="64577" y="17650"/>
                </a:cubicBezTo>
                <a:cubicBezTo>
                  <a:pt x="64313" y="16303"/>
                  <a:pt x="64327" y="14935"/>
                  <a:pt x="64205" y="13581"/>
                </a:cubicBezTo>
                <a:cubicBezTo>
                  <a:pt x="64142" y="12875"/>
                  <a:pt x="64064" y="12130"/>
                  <a:pt x="64119" y="11395"/>
                </a:cubicBezTo>
                <a:cubicBezTo>
                  <a:pt x="64186" y="10506"/>
                  <a:pt x="63911" y="9601"/>
                  <a:pt x="63746" y="8706"/>
                </a:cubicBezTo>
                <a:cubicBezTo>
                  <a:pt x="63696" y="8438"/>
                  <a:pt x="63490" y="8191"/>
                  <a:pt x="63493" y="7904"/>
                </a:cubicBezTo>
                <a:cubicBezTo>
                  <a:pt x="63508" y="6825"/>
                  <a:pt x="62961" y="5858"/>
                  <a:pt x="62383" y="4888"/>
                </a:cubicBezTo>
                <a:cubicBezTo>
                  <a:pt x="62262" y="4686"/>
                  <a:pt x="61942" y="4620"/>
                  <a:pt x="61919" y="4452"/>
                </a:cubicBezTo>
                <a:cubicBezTo>
                  <a:pt x="61834" y="3856"/>
                  <a:pt x="61046" y="3535"/>
                  <a:pt x="60864" y="2980"/>
                </a:cubicBezTo>
                <a:cubicBezTo>
                  <a:pt x="60839" y="2900"/>
                  <a:pt x="60646" y="2810"/>
                  <a:pt x="60464" y="2810"/>
                </a:cubicBezTo>
                <a:cubicBezTo>
                  <a:pt x="60453" y="2810"/>
                  <a:pt x="60443" y="2810"/>
                  <a:pt x="60433" y="2811"/>
                </a:cubicBezTo>
                <a:cubicBezTo>
                  <a:pt x="60411" y="2812"/>
                  <a:pt x="60390" y="2813"/>
                  <a:pt x="60370" y="2813"/>
                </a:cubicBezTo>
                <a:cubicBezTo>
                  <a:pt x="60252" y="2813"/>
                  <a:pt x="60161" y="2786"/>
                  <a:pt x="60139" y="2688"/>
                </a:cubicBezTo>
                <a:cubicBezTo>
                  <a:pt x="60019" y="2137"/>
                  <a:pt x="59207" y="2128"/>
                  <a:pt x="58772" y="1813"/>
                </a:cubicBezTo>
                <a:cubicBezTo>
                  <a:pt x="58066" y="1302"/>
                  <a:pt x="56971" y="1344"/>
                  <a:pt x="56018" y="1193"/>
                </a:cubicBezTo>
                <a:cubicBezTo>
                  <a:pt x="55670" y="1138"/>
                  <a:pt x="55316" y="1143"/>
                  <a:pt x="54974" y="1068"/>
                </a:cubicBezTo>
                <a:cubicBezTo>
                  <a:pt x="54355" y="935"/>
                  <a:pt x="53734" y="762"/>
                  <a:pt x="53099" y="718"/>
                </a:cubicBezTo>
                <a:cubicBezTo>
                  <a:pt x="52679" y="688"/>
                  <a:pt x="52268" y="605"/>
                  <a:pt x="51886" y="538"/>
                </a:cubicBezTo>
                <a:cubicBezTo>
                  <a:pt x="51026" y="386"/>
                  <a:pt x="50110" y="285"/>
                  <a:pt x="49287" y="256"/>
                </a:cubicBezTo>
                <a:cubicBezTo>
                  <a:pt x="48244" y="219"/>
                  <a:pt x="47199" y="109"/>
                  <a:pt x="46137" y="109"/>
                </a:cubicBezTo>
                <a:cubicBezTo>
                  <a:pt x="45906" y="109"/>
                  <a:pt x="45675" y="115"/>
                  <a:pt x="45442" y="127"/>
                </a:cubicBezTo>
                <a:cubicBezTo>
                  <a:pt x="44880" y="157"/>
                  <a:pt x="44310" y="159"/>
                  <a:pt x="43739" y="159"/>
                </a:cubicBezTo>
                <a:cubicBezTo>
                  <a:pt x="43623" y="159"/>
                  <a:pt x="43506" y="159"/>
                  <a:pt x="43390" y="159"/>
                </a:cubicBezTo>
                <a:cubicBezTo>
                  <a:pt x="42703" y="159"/>
                  <a:pt x="42016" y="163"/>
                  <a:pt x="41340" y="213"/>
                </a:cubicBezTo>
                <a:cubicBezTo>
                  <a:pt x="41162" y="227"/>
                  <a:pt x="40985" y="232"/>
                  <a:pt x="40808" y="232"/>
                </a:cubicBezTo>
                <a:cubicBezTo>
                  <a:pt x="40181" y="232"/>
                  <a:pt x="39557" y="167"/>
                  <a:pt x="38935" y="167"/>
                </a:cubicBezTo>
                <a:cubicBezTo>
                  <a:pt x="38565" y="167"/>
                  <a:pt x="38195" y="190"/>
                  <a:pt x="37827" y="263"/>
                </a:cubicBezTo>
                <a:cubicBezTo>
                  <a:pt x="37824" y="264"/>
                  <a:pt x="37820" y="264"/>
                  <a:pt x="37817" y="264"/>
                </a:cubicBezTo>
                <a:cubicBezTo>
                  <a:pt x="37785" y="264"/>
                  <a:pt x="37744" y="241"/>
                  <a:pt x="37710" y="241"/>
                </a:cubicBezTo>
                <a:cubicBezTo>
                  <a:pt x="37708" y="241"/>
                  <a:pt x="37705" y="241"/>
                  <a:pt x="37703" y="242"/>
                </a:cubicBezTo>
                <a:cubicBezTo>
                  <a:pt x="37669" y="245"/>
                  <a:pt x="37635" y="247"/>
                  <a:pt x="37601" y="247"/>
                </a:cubicBezTo>
                <a:cubicBezTo>
                  <a:pt x="37297" y="247"/>
                  <a:pt x="37019" y="107"/>
                  <a:pt x="36697" y="107"/>
                </a:cubicBezTo>
                <a:cubicBezTo>
                  <a:pt x="36588" y="107"/>
                  <a:pt x="36474" y="123"/>
                  <a:pt x="36353" y="166"/>
                </a:cubicBezTo>
                <a:cubicBezTo>
                  <a:pt x="36232" y="208"/>
                  <a:pt x="36052" y="223"/>
                  <a:pt x="35869" y="223"/>
                </a:cubicBezTo>
                <a:cubicBezTo>
                  <a:pt x="35674" y="223"/>
                  <a:pt x="35475" y="206"/>
                  <a:pt x="35341" y="183"/>
                </a:cubicBezTo>
                <a:cubicBezTo>
                  <a:pt x="34870" y="102"/>
                  <a:pt x="34401" y="85"/>
                  <a:pt x="33933" y="85"/>
                </a:cubicBezTo>
                <a:cubicBezTo>
                  <a:pt x="33588" y="85"/>
                  <a:pt x="33243" y="94"/>
                  <a:pt x="32899" y="94"/>
                </a:cubicBezTo>
                <a:cubicBezTo>
                  <a:pt x="32729" y="94"/>
                  <a:pt x="32559" y="92"/>
                  <a:pt x="32390" y="85"/>
                </a:cubicBezTo>
                <a:cubicBezTo>
                  <a:pt x="32300" y="82"/>
                  <a:pt x="32211" y="80"/>
                  <a:pt x="32121" y="80"/>
                </a:cubicBezTo>
                <a:cubicBezTo>
                  <a:pt x="31662" y="80"/>
                  <a:pt x="31201" y="118"/>
                  <a:pt x="30742" y="118"/>
                </a:cubicBezTo>
                <a:cubicBezTo>
                  <a:pt x="30724" y="118"/>
                  <a:pt x="30707" y="118"/>
                  <a:pt x="30690" y="118"/>
                </a:cubicBezTo>
                <a:cubicBezTo>
                  <a:pt x="30085" y="116"/>
                  <a:pt x="29480" y="86"/>
                  <a:pt x="28875" y="63"/>
                </a:cubicBezTo>
                <a:cubicBezTo>
                  <a:pt x="28020" y="30"/>
                  <a:pt x="27168" y="0"/>
                  <a:pt x="2631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7" name="Google Shape;807;p5"/>
          <p:cNvGrpSpPr/>
          <p:nvPr/>
        </p:nvGrpSpPr>
        <p:grpSpPr>
          <a:xfrm>
            <a:off x="7529212" y="3511287"/>
            <a:ext cx="1862374" cy="2056521"/>
            <a:chOff x="7281641" y="1136546"/>
            <a:chExt cx="892968" cy="986057"/>
          </a:xfrm>
        </p:grpSpPr>
        <p:sp>
          <p:nvSpPr>
            <p:cNvPr id="808" name="Google Shape;808;p5"/>
            <p:cNvSpPr/>
            <p:nvPr/>
          </p:nvSpPr>
          <p:spPr>
            <a:xfrm>
              <a:off x="7310663" y="1269842"/>
              <a:ext cx="643583" cy="541095"/>
            </a:xfrm>
            <a:custGeom>
              <a:rect b="b" l="l" r="r" t="t"/>
              <a:pathLst>
                <a:path extrusionOk="0" h="16351" w="19448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7305997" y="1358960"/>
              <a:ext cx="373581" cy="455948"/>
            </a:xfrm>
            <a:custGeom>
              <a:rect b="b" l="l" r="r" t="t"/>
              <a:pathLst>
                <a:path extrusionOk="0" h="13778" w="11289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7675144" y="1298997"/>
              <a:ext cx="242403" cy="384568"/>
            </a:xfrm>
            <a:custGeom>
              <a:rect b="b" l="l" r="r" t="t"/>
              <a:pathLst>
                <a:path extrusionOk="0" h="11621" w="7325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7281641" y="1136546"/>
              <a:ext cx="892968" cy="986057"/>
            </a:xfrm>
            <a:custGeom>
              <a:rect b="b" l="l" r="r" t="t"/>
              <a:pathLst>
                <a:path extrusionOk="0" h="29797" w="26984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2" name="Google Shape;812;p5"/>
          <p:cNvGrpSpPr/>
          <p:nvPr/>
        </p:nvGrpSpPr>
        <p:grpSpPr>
          <a:xfrm>
            <a:off x="-469390" y="245003"/>
            <a:ext cx="1490486" cy="960914"/>
            <a:chOff x="-75881" y="2283499"/>
            <a:chExt cx="772313" cy="497909"/>
          </a:xfrm>
        </p:grpSpPr>
        <p:sp>
          <p:nvSpPr>
            <p:cNvPr id="813" name="Google Shape;813;p5"/>
            <p:cNvSpPr/>
            <p:nvPr/>
          </p:nvSpPr>
          <p:spPr>
            <a:xfrm>
              <a:off x="36336" y="2283499"/>
              <a:ext cx="627897" cy="471965"/>
            </a:xfrm>
            <a:custGeom>
              <a:rect b="b" l="l" r="r" t="t"/>
              <a:pathLst>
                <a:path extrusionOk="0" h="14262" w="18974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-75881" y="2283664"/>
              <a:ext cx="772313" cy="497744"/>
            </a:xfrm>
            <a:custGeom>
              <a:rect b="b" l="l" r="r" t="t"/>
              <a:pathLst>
                <a:path extrusionOk="0" h="15041" w="23338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15" name="Google Shape;8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9249" y="1231988"/>
            <a:ext cx="4790276" cy="19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5"/>
          <p:cNvSpPr/>
          <p:nvPr/>
        </p:nvSpPr>
        <p:spPr>
          <a:xfrm>
            <a:off x="2463175" y="2753275"/>
            <a:ext cx="239700" cy="14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E6B8A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5"/>
          <p:cNvSpPr/>
          <p:nvPr/>
        </p:nvSpPr>
        <p:spPr>
          <a:xfrm>
            <a:off x="3058525" y="2753275"/>
            <a:ext cx="239700" cy="14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E6B8A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5"/>
          <p:cNvSpPr/>
          <p:nvPr/>
        </p:nvSpPr>
        <p:spPr>
          <a:xfrm>
            <a:off x="6061475" y="1812600"/>
            <a:ext cx="239700" cy="14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E6B8A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5"/>
          <p:cNvSpPr/>
          <p:nvPr/>
        </p:nvSpPr>
        <p:spPr>
          <a:xfrm>
            <a:off x="3389400" y="2048350"/>
            <a:ext cx="239700" cy="14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E6B8A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5"/>
          <p:cNvSpPr/>
          <p:nvPr/>
        </p:nvSpPr>
        <p:spPr>
          <a:xfrm>
            <a:off x="5219800" y="2523850"/>
            <a:ext cx="239700" cy="14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E6B8A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5"/>
          <p:cNvSpPr/>
          <p:nvPr/>
        </p:nvSpPr>
        <p:spPr>
          <a:xfrm>
            <a:off x="431100" y="3815800"/>
            <a:ext cx="590100" cy="3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E6B8A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5"/>
          <p:cNvSpPr/>
          <p:nvPr/>
        </p:nvSpPr>
        <p:spPr>
          <a:xfrm>
            <a:off x="431100" y="4473025"/>
            <a:ext cx="551400" cy="3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E6B8A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5"/>
          <p:cNvSpPr/>
          <p:nvPr/>
        </p:nvSpPr>
        <p:spPr>
          <a:xfrm>
            <a:off x="3629100" y="3738200"/>
            <a:ext cx="551400" cy="3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E6B8A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5"/>
          <p:cNvSpPr/>
          <p:nvPr/>
        </p:nvSpPr>
        <p:spPr>
          <a:xfrm>
            <a:off x="3649500" y="4522475"/>
            <a:ext cx="510600" cy="28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E6B8A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5"/>
          <p:cNvSpPr/>
          <p:nvPr/>
        </p:nvSpPr>
        <p:spPr>
          <a:xfrm>
            <a:off x="6332000" y="3725300"/>
            <a:ext cx="551400" cy="33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E6B8A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5"/>
          <p:cNvSpPr txBox="1"/>
          <p:nvPr/>
        </p:nvSpPr>
        <p:spPr>
          <a:xfrm>
            <a:off x="1134000" y="3733000"/>
            <a:ext cx="20754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Valores con formato distinto</a:t>
            </a:r>
            <a:endParaRPr b="0" i="0" sz="11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7" name="Google Shape;827;p5"/>
          <p:cNvSpPr txBox="1"/>
          <p:nvPr/>
        </p:nvSpPr>
        <p:spPr>
          <a:xfrm>
            <a:off x="1134000" y="4429025"/>
            <a:ext cx="22554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“n.a” string indicando que es un valor no válido</a:t>
            </a:r>
            <a:endParaRPr b="0" i="0" sz="11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8" name="Google Shape;828;p5"/>
          <p:cNvSpPr txBox="1"/>
          <p:nvPr/>
        </p:nvSpPr>
        <p:spPr>
          <a:xfrm>
            <a:off x="4301950" y="3693475"/>
            <a:ext cx="20754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Valores no corruptos pero no válidos</a:t>
            </a:r>
            <a:endParaRPr b="0" i="0" sz="11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9" name="Google Shape;829;p5"/>
          <p:cNvSpPr txBox="1"/>
          <p:nvPr/>
        </p:nvSpPr>
        <p:spPr>
          <a:xfrm>
            <a:off x="4225775" y="4456175"/>
            <a:ext cx="20754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Celdas en blanco</a:t>
            </a:r>
            <a:endParaRPr b="0" i="0" sz="11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0" name="Google Shape;830;p5"/>
          <p:cNvSpPr txBox="1"/>
          <p:nvPr/>
        </p:nvSpPr>
        <p:spPr>
          <a:xfrm>
            <a:off x="6034600" y="4167775"/>
            <a:ext cx="14058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Not a Number</a:t>
            </a:r>
            <a:endParaRPr b="0" i="0" sz="11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5" name="Google Shape;835;p6"/>
          <p:cNvGrpSpPr/>
          <p:nvPr/>
        </p:nvGrpSpPr>
        <p:grpSpPr>
          <a:xfrm>
            <a:off x="2322350" y="1137605"/>
            <a:ext cx="4621874" cy="2958035"/>
            <a:chOff x="238100" y="603575"/>
            <a:chExt cx="7144650" cy="4507825"/>
          </a:xfrm>
        </p:grpSpPr>
        <p:sp>
          <p:nvSpPr>
            <p:cNvPr id="836" name="Google Shape;836;p6"/>
            <p:cNvSpPr/>
            <p:nvPr/>
          </p:nvSpPr>
          <p:spPr>
            <a:xfrm>
              <a:off x="3232475" y="2089250"/>
              <a:ext cx="1029650" cy="1092875"/>
            </a:xfrm>
            <a:custGeom>
              <a:rect b="b" l="l" r="r" t="t"/>
              <a:pathLst>
                <a:path extrusionOk="0" h="43715" w="41186">
                  <a:moveTo>
                    <a:pt x="6659" y="1"/>
                  </a:moveTo>
                  <a:cubicBezTo>
                    <a:pt x="6129" y="1"/>
                    <a:pt x="5639" y="51"/>
                    <a:pt x="5196" y="157"/>
                  </a:cubicBezTo>
                  <a:cubicBezTo>
                    <a:pt x="5196" y="157"/>
                    <a:pt x="0" y="820"/>
                    <a:pt x="23" y="12340"/>
                  </a:cubicBezTo>
                  <a:cubicBezTo>
                    <a:pt x="47" y="23691"/>
                    <a:pt x="255" y="43715"/>
                    <a:pt x="6298" y="43715"/>
                  </a:cubicBezTo>
                  <a:cubicBezTo>
                    <a:pt x="6388" y="43715"/>
                    <a:pt x="6479" y="43710"/>
                    <a:pt x="6572" y="43701"/>
                  </a:cubicBezTo>
                  <a:cubicBezTo>
                    <a:pt x="12882" y="43089"/>
                    <a:pt x="41185" y="24970"/>
                    <a:pt x="40349" y="20714"/>
                  </a:cubicBezTo>
                  <a:cubicBezTo>
                    <a:pt x="39556" y="16680"/>
                    <a:pt x="16325" y="1"/>
                    <a:pt x="66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6"/>
            <p:cNvSpPr/>
            <p:nvPr/>
          </p:nvSpPr>
          <p:spPr>
            <a:xfrm>
              <a:off x="238100" y="603575"/>
              <a:ext cx="7144650" cy="4507825"/>
            </a:xfrm>
            <a:custGeom>
              <a:rect b="b" l="l" r="r" t="t"/>
              <a:pathLst>
                <a:path extrusionOk="0" h="180313" w="285786">
                  <a:moveTo>
                    <a:pt x="154305" y="2668"/>
                  </a:moveTo>
                  <a:cubicBezTo>
                    <a:pt x="160742" y="2668"/>
                    <a:pt x="167178" y="2691"/>
                    <a:pt x="173613" y="2734"/>
                  </a:cubicBezTo>
                  <a:cubicBezTo>
                    <a:pt x="204332" y="2938"/>
                    <a:pt x="235476" y="2838"/>
                    <a:pt x="266051" y="6210"/>
                  </a:cubicBezTo>
                  <a:cubicBezTo>
                    <a:pt x="269630" y="6605"/>
                    <a:pt x="273279" y="6995"/>
                    <a:pt x="276774" y="7894"/>
                  </a:cubicBezTo>
                  <a:cubicBezTo>
                    <a:pt x="278778" y="8407"/>
                    <a:pt x="279398" y="8424"/>
                    <a:pt x="279627" y="10041"/>
                  </a:cubicBezTo>
                  <a:cubicBezTo>
                    <a:pt x="280271" y="14588"/>
                    <a:pt x="280036" y="19417"/>
                    <a:pt x="280149" y="23996"/>
                  </a:cubicBezTo>
                  <a:cubicBezTo>
                    <a:pt x="280354" y="32373"/>
                    <a:pt x="280483" y="40752"/>
                    <a:pt x="280590" y="49130"/>
                  </a:cubicBezTo>
                  <a:cubicBezTo>
                    <a:pt x="280866" y="70511"/>
                    <a:pt x="280973" y="91894"/>
                    <a:pt x="280913" y="113278"/>
                  </a:cubicBezTo>
                  <a:cubicBezTo>
                    <a:pt x="280860" y="130024"/>
                    <a:pt x="280962" y="146846"/>
                    <a:pt x="279972" y="163571"/>
                  </a:cubicBezTo>
                  <a:cubicBezTo>
                    <a:pt x="279870" y="165292"/>
                    <a:pt x="280018" y="167450"/>
                    <a:pt x="279487" y="169109"/>
                  </a:cubicBezTo>
                  <a:cubicBezTo>
                    <a:pt x="279288" y="169734"/>
                    <a:pt x="278740" y="170190"/>
                    <a:pt x="278321" y="170462"/>
                  </a:cubicBezTo>
                  <a:cubicBezTo>
                    <a:pt x="276091" y="171901"/>
                    <a:pt x="272558" y="172647"/>
                    <a:pt x="269386" y="173275"/>
                  </a:cubicBezTo>
                  <a:cubicBezTo>
                    <a:pt x="256846" y="175753"/>
                    <a:pt x="243846" y="176303"/>
                    <a:pt x="231107" y="176838"/>
                  </a:cubicBezTo>
                  <a:cubicBezTo>
                    <a:pt x="216041" y="177470"/>
                    <a:pt x="200954" y="177722"/>
                    <a:pt x="185863" y="177722"/>
                  </a:cubicBezTo>
                  <a:cubicBezTo>
                    <a:pt x="163110" y="177722"/>
                    <a:pt x="140348" y="177149"/>
                    <a:pt x="117631" y="176438"/>
                  </a:cubicBezTo>
                  <a:cubicBezTo>
                    <a:pt x="86085" y="175451"/>
                    <a:pt x="54492" y="174209"/>
                    <a:pt x="23020" y="171776"/>
                  </a:cubicBezTo>
                  <a:cubicBezTo>
                    <a:pt x="19366" y="171492"/>
                    <a:pt x="15705" y="171218"/>
                    <a:pt x="12066" y="170772"/>
                  </a:cubicBezTo>
                  <a:cubicBezTo>
                    <a:pt x="11160" y="170661"/>
                    <a:pt x="10164" y="170618"/>
                    <a:pt x="9286" y="170358"/>
                  </a:cubicBezTo>
                  <a:cubicBezTo>
                    <a:pt x="9220" y="170338"/>
                    <a:pt x="9166" y="170322"/>
                    <a:pt x="9124" y="170309"/>
                  </a:cubicBezTo>
                  <a:lnTo>
                    <a:pt x="9124" y="170309"/>
                  </a:lnTo>
                  <a:cubicBezTo>
                    <a:pt x="9023" y="170173"/>
                    <a:pt x="8804" y="169846"/>
                    <a:pt x="8722" y="169541"/>
                  </a:cubicBezTo>
                  <a:cubicBezTo>
                    <a:pt x="5709" y="158145"/>
                    <a:pt x="5993" y="145628"/>
                    <a:pt x="5618" y="133925"/>
                  </a:cubicBezTo>
                  <a:cubicBezTo>
                    <a:pt x="4432" y="96917"/>
                    <a:pt x="4897" y="59876"/>
                    <a:pt x="4884" y="22856"/>
                  </a:cubicBezTo>
                  <a:cubicBezTo>
                    <a:pt x="4883" y="18997"/>
                    <a:pt x="4941" y="15125"/>
                    <a:pt x="4777" y="11269"/>
                  </a:cubicBezTo>
                  <a:lnTo>
                    <a:pt x="4777" y="11269"/>
                  </a:lnTo>
                  <a:cubicBezTo>
                    <a:pt x="4797" y="11242"/>
                    <a:pt x="4896" y="11124"/>
                    <a:pt x="5305" y="10918"/>
                  </a:cubicBezTo>
                  <a:cubicBezTo>
                    <a:pt x="5686" y="10725"/>
                    <a:pt x="6754" y="10353"/>
                    <a:pt x="7948" y="10030"/>
                  </a:cubicBezTo>
                  <a:cubicBezTo>
                    <a:pt x="11828" y="8986"/>
                    <a:pt x="15852" y="8454"/>
                    <a:pt x="19892" y="7939"/>
                  </a:cubicBezTo>
                  <a:cubicBezTo>
                    <a:pt x="33476" y="6204"/>
                    <a:pt x="47191" y="5421"/>
                    <a:pt x="60860" y="4747"/>
                  </a:cubicBezTo>
                  <a:cubicBezTo>
                    <a:pt x="91974" y="3215"/>
                    <a:pt x="123148" y="2668"/>
                    <a:pt x="154305" y="2668"/>
                  </a:cubicBezTo>
                  <a:close/>
                  <a:moveTo>
                    <a:pt x="157175" y="0"/>
                  </a:moveTo>
                  <a:cubicBezTo>
                    <a:pt x="131420" y="0"/>
                    <a:pt x="105662" y="434"/>
                    <a:pt x="79933" y="1374"/>
                  </a:cubicBezTo>
                  <a:cubicBezTo>
                    <a:pt x="63970" y="1957"/>
                    <a:pt x="47994" y="2701"/>
                    <a:pt x="32083" y="4140"/>
                  </a:cubicBezTo>
                  <a:cubicBezTo>
                    <a:pt x="23052" y="4957"/>
                    <a:pt x="12886" y="5326"/>
                    <a:pt x="4332" y="8667"/>
                  </a:cubicBezTo>
                  <a:cubicBezTo>
                    <a:pt x="2703" y="9303"/>
                    <a:pt x="101" y="10343"/>
                    <a:pt x="5" y="12393"/>
                  </a:cubicBezTo>
                  <a:lnTo>
                    <a:pt x="5" y="12393"/>
                  </a:lnTo>
                  <a:cubicBezTo>
                    <a:pt x="2" y="12435"/>
                    <a:pt x="1" y="12478"/>
                    <a:pt x="3" y="12521"/>
                  </a:cubicBezTo>
                  <a:cubicBezTo>
                    <a:pt x="3" y="12521"/>
                    <a:pt x="3" y="12521"/>
                    <a:pt x="3" y="12521"/>
                  </a:cubicBezTo>
                  <a:lnTo>
                    <a:pt x="3" y="12521"/>
                  </a:lnTo>
                  <a:cubicBezTo>
                    <a:pt x="3" y="12537"/>
                    <a:pt x="3" y="12553"/>
                    <a:pt x="5" y="12569"/>
                  </a:cubicBezTo>
                  <a:lnTo>
                    <a:pt x="5" y="12569"/>
                  </a:lnTo>
                  <a:cubicBezTo>
                    <a:pt x="518" y="24602"/>
                    <a:pt x="88" y="36724"/>
                    <a:pt x="63" y="48762"/>
                  </a:cubicBezTo>
                  <a:cubicBezTo>
                    <a:pt x="19" y="69560"/>
                    <a:pt x="19" y="90360"/>
                    <a:pt x="316" y="111156"/>
                  </a:cubicBezTo>
                  <a:cubicBezTo>
                    <a:pt x="557" y="128097"/>
                    <a:pt x="586" y="145220"/>
                    <a:pt x="2389" y="162085"/>
                  </a:cubicBezTo>
                  <a:cubicBezTo>
                    <a:pt x="2667" y="164686"/>
                    <a:pt x="2564" y="170177"/>
                    <a:pt x="4710" y="172176"/>
                  </a:cubicBezTo>
                  <a:cubicBezTo>
                    <a:pt x="5945" y="173328"/>
                    <a:pt x="8573" y="173251"/>
                    <a:pt x="10127" y="173426"/>
                  </a:cubicBezTo>
                  <a:cubicBezTo>
                    <a:pt x="37538" y="176504"/>
                    <a:pt x="65359" y="177198"/>
                    <a:pt x="92899" y="178276"/>
                  </a:cubicBezTo>
                  <a:cubicBezTo>
                    <a:pt x="122751" y="179444"/>
                    <a:pt x="152652" y="180312"/>
                    <a:pt x="182540" y="180312"/>
                  </a:cubicBezTo>
                  <a:cubicBezTo>
                    <a:pt x="192487" y="180312"/>
                    <a:pt x="202432" y="180216"/>
                    <a:pt x="212374" y="180003"/>
                  </a:cubicBezTo>
                  <a:cubicBezTo>
                    <a:pt x="227746" y="179673"/>
                    <a:pt x="243196" y="179171"/>
                    <a:pt x="258478" y="177376"/>
                  </a:cubicBezTo>
                  <a:cubicBezTo>
                    <a:pt x="263583" y="176778"/>
                    <a:pt x="268727" y="176053"/>
                    <a:pt x="273707" y="174742"/>
                  </a:cubicBezTo>
                  <a:cubicBezTo>
                    <a:pt x="276749" y="173942"/>
                    <a:pt x="280408" y="172940"/>
                    <a:pt x="282763" y="170709"/>
                  </a:cubicBezTo>
                  <a:cubicBezTo>
                    <a:pt x="285180" y="168418"/>
                    <a:pt x="284666" y="164478"/>
                    <a:pt x="284824" y="161419"/>
                  </a:cubicBezTo>
                  <a:cubicBezTo>
                    <a:pt x="285215" y="153864"/>
                    <a:pt x="285346" y="146294"/>
                    <a:pt x="285460" y="138730"/>
                  </a:cubicBezTo>
                  <a:cubicBezTo>
                    <a:pt x="285786" y="117381"/>
                    <a:pt x="285753" y="96024"/>
                    <a:pt x="285617" y="74671"/>
                  </a:cubicBezTo>
                  <a:cubicBezTo>
                    <a:pt x="285501" y="56103"/>
                    <a:pt x="285350" y="37527"/>
                    <a:pt x="284823" y="18967"/>
                  </a:cubicBezTo>
                  <a:cubicBezTo>
                    <a:pt x="284749" y="16369"/>
                    <a:pt x="284672" y="13771"/>
                    <a:pt x="284544" y="11177"/>
                  </a:cubicBezTo>
                  <a:cubicBezTo>
                    <a:pt x="284496" y="10194"/>
                    <a:pt x="284698" y="8561"/>
                    <a:pt x="284253" y="7651"/>
                  </a:cubicBezTo>
                  <a:cubicBezTo>
                    <a:pt x="283409" y="5926"/>
                    <a:pt x="280467" y="5516"/>
                    <a:pt x="278833" y="5148"/>
                  </a:cubicBezTo>
                  <a:cubicBezTo>
                    <a:pt x="268996" y="2929"/>
                    <a:pt x="258547" y="2632"/>
                    <a:pt x="248518" y="2055"/>
                  </a:cubicBezTo>
                  <a:cubicBezTo>
                    <a:pt x="231906" y="1098"/>
                    <a:pt x="215264" y="652"/>
                    <a:pt x="198629" y="364"/>
                  </a:cubicBezTo>
                  <a:cubicBezTo>
                    <a:pt x="184815" y="125"/>
                    <a:pt x="170996" y="0"/>
                    <a:pt x="15717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6"/>
            <p:cNvSpPr/>
            <p:nvPr/>
          </p:nvSpPr>
          <p:spPr>
            <a:xfrm>
              <a:off x="283750" y="4284400"/>
              <a:ext cx="7068150" cy="214175"/>
            </a:xfrm>
            <a:custGeom>
              <a:rect b="b" l="l" r="r" t="t"/>
              <a:pathLst>
                <a:path extrusionOk="0" h="8567" w="282726">
                  <a:moveTo>
                    <a:pt x="281440" y="0"/>
                  </a:moveTo>
                  <a:cubicBezTo>
                    <a:pt x="281358" y="0"/>
                    <a:pt x="281269" y="7"/>
                    <a:pt x="281172" y="21"/>
                  </a:cubicBezTo>
                  <a:cubicBezTo>
                    <a:pt x="244658" y="5455"/>
                    <a:pt x="207489" y="6751"/>
                    <a:pt x="170508" y="6751"/>
                  </a:cubicBezTo>
                  <a:cubicBezTo>
                    <a:pt x="161603" y="6751"/>
                    <a:pt x="152708" y="6676"/>
                    <a:pt x="143836" y="6565"/>
                  </a:cubicBezTo>
                  <a:cubicBezTo>
                    <a:pt x="104367" y="6072"/>
                    <a:pt x="64908" y="4358"/>
                    <a:pt x="25525" y="1725"/>
                  </a:cubicBezTo>
                  <a:cubicBezTo>
                    <a:pt x="17804" y="1209"/>
                    <a:pt x="10082" y="677"/>
                    <a:pt x="2370" y="30"/>
                  </a:cubicBezTo>
                  <a:cubicBezTo>
                    <a:pt x="2336" y="27"/>
                    <a:pt x="2302" y="26"/>
                    <a:pt x="2268" y="26"/>
                  </a:cubicBezTo>
                  <a:cubicBezTo>
                    <a:pt x="1088" y="26"/>
                    <a:pt x="1" y="1713"/>
                    <a:pt x="1565" y="1844"/>
                  </a:cubicBezTo>
                  <a:lnTo>
                    <a:pt x="1565" y="1846"/>
                  </a:lnTo>
                  <a:cubicBezTo>
                    <a:pt x="23837" y="3710"/>
                    <a:pt x="46172" y="4976"/>
                    <a:pt x="68494" y="6051"/>
                  </a:cubicBezTo>
                  <a:cubicBezTo>
                    <a:pt x="99920" y="7565"/>
                    <a:pt x="131406" y="8567"/>
                    <a:pt x="162883" y="8567"/>
                  </a:cubicBezTo>
                  <a:cubicBezTo>
                    <a:pt x="177207" y="8567"/>
                    <a:pt x="191528" y="8360"/>
                    <a:pt x="205842" y="7899"/>
                  </a:cubicBezTo>
                  <a:cubicBezTo>
                    <a:pt x="230949" y="7090"/>
                    <a:pt x="256119" y="5557"/>
                    <a:pt x="280984" y="1856"/>
                  </a:cubicBezTo>
                  <a:cubicBezTo>
                    <a:pt x="282243" y="1668"/>
                    <a:pt x="282726" y="0"/>
                    <a:pt x="28144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6"/>
            <p:cNvSpPr/>
            <p:nvPr/>
          </p:nvSpPr>
          <p:spPr>
            <a:xfrm>
              <a:off x="3168925" y="2049700"/>
              <a:ext cx="1165600" cy="1174725"/>
            </a:xfrm>
            <a:custGeom>
              <a:rect b="b" l="l" r="r" t="t"/>
              <a:pathLst>
                <a:path extrusionOk="0" h="46989" w="46624">
                  <a:moveTo>
                    <a:pt x="8147" y="3301"/>
                  </a:moveTo>
                  <a:cubicBezTo>
                    <a:pt x="10494" y="3301"/>
                    <a:pt x="14710" y="5374"/>
                    <a:pt x="16299" y="6102"/>
                  </a:cubicBezTo>
                  <a:cubicBezTo>
                    <a:pt x="21052" y="8278"/>
                    <a:pt x="25577" y="11022"/>
                    <a:pt x="29892" y="13960"/>
                  </a:cubicBezTo>
                  <a:cubicBezTo>
                    <a:pt x="33165" y="16189"/>
                    <a:pt x="36760" y="18565"/>
                    <a:pt x="39398" y="21560"/>
                  </a:cubicBezTo>
                  <a:cubicBezTo>
                    <a:pt x="41607" y="24071"/>
                    <a:pt x="39444" y="25701"/>
                    <a:pt x="37248" y="27631"/>
                  </a:cubicBezTo>
                  <a:cubicBezTo>
                    <a:pt x="29939" y="34064"/>
                    <a:pt x="20443" y="39324"/>
                    <a:pt x="11375" y="42814"/>
                  </a:cubicBezTo>
                  <a:cubicBezTo>
                    <a:pt x="10430" y="43178"/>
                    <a:pt x="9504" y="43553"/>
                    <a:pt x="8996" y="43553"/>
                  </a:cubicBezTo>
                  <a:cubicBezTo>
                    <a:pt x="8882" y="43553"/>
                    <a:pt x="8789" y="43534"/>
                    <a:pt x="8722" y="43492"/>
                  </a:cubicBezTo>
                  <a:cubicBezTo>
                    <a:pt x="7682" y="42835"/>
                    <a:pt x="7177" y="41025"/>
                    <a:pt x="6834" y="39955"/>
                  </a:cubicBezTo>
                  <a:cubicBezTo>
                    <a:pt x="5550" y="35962"/>
                    <a:pt x="5234" y="31593"/>
                    <a:pt x="5065" y="27426"/>
                  </a:cubicBezTo>
                  <a:cubicBezTo>
                    <a:pt x="4864" y="22440"/>
                    <a:pt x="4988" y="17420"/>
                    <a:pt x="5469" y="12452"/>
                  </a:cubicBezTo>
                  <a:cubicBezTo>
                    <a:pt x="5690" y="10151"/>
                    <a:pt x="5661" y="5459"/>
                    <a:pt x="7148" y="3490"/>
                  </a:cubicBezTo>
                  <a:lnTo>
                    <a:pt x="7148" y="3490"/>
                  </a:lnTo>
                  <a:cubicBezTo>
                    <a:pt x="7415" y="3358"/>
                    <a:pt x="7755" y="3301"/>
                    <a:pt x="8147" y="3301"/>
                  </a:cubicBezTo>
                  <a:close/>
                  <a:moveTo>
                    <a:pt x="8690" y="1"/>
                  </a:moveTo>
                  <a:cubicBezTo>
                    <a:pt x="6915" y="1"/>
                    <a:pt x="5217" y="423"/>
                    <a:pt x="3795" y="1558"/>
                  </a:cubicBezTo>
                  <a:cubicBezTo>
                    <a:pt x="3702" y="1632"/>
                    <a:pt x="3618" y="1705"/>
                    <a:pt x="3542" y="1777"/>
                  </a:cubicBezTo>
                  <a:lnTo>
                    <a:pt x="3542" y="1777"/>
                  </a:lnTo>
                  <a:cubicBezTo>
                    <a:pt x="3483" y="1826"/>
                    <a:pt x="3427" y="1878"/>
                    <a:pt x="3376" y="1933"/>
                  </a:cubicBezTo>
                  <a:cubicBezTo>
                    <a:pt x="1254" y="4195"/>
                    <a:pt x="1111" y="8585"/>
                    <a:pt x="784" y="11463"/>
                  </a:cubicBezTo>
                  <a:cubicBezTo>
                    <a:pt x="139" y="17147"/>
                    <a:pt x="1" y="22915"/>
                    <a:pt x="273" y="28626"/>
                  </a:cubicBezTo>
                  <a:cubicBezTo>
                    <a:pt x="525" y="33924"/>
                    <a:pt x="683" y="46989"/>
                    <a:pt x="8103" y="46989"/>
                  </a:cubicBezTo>
                  <a:cubicBezTo>
                    <a:pt x="8624" y="46989"/>
                    <a:pt x="9180" y="46924"/>
                    <a:pt x="9775" y="46788"/>
                  </a:cubicBezTo>
                  <a:cubicBezTo>
                    <a:pt x="14982" y="45598"/>
                    <a:pt x="20140" y="42583"/>
                    <a:pt x="24762" y="40027"/>
                  </a:cubicBezTo>
                  <a:cubicBezTo>
                    <a:pt x="30302" y="36966"/>
                    <a:pt x="35876" y="33642"/>
                    <a:pt x="40658" y="29463"/>
                  </a:cubicBezTo>
                  <a:cubicBezTo>
                    <a:pt x="42917" y="27493"/>
                    <a:pt x="46624" y="24333"/>
                    <a:pt x="44955" y="21013"/>
                  </a:cubicBezTo>
                  <a:cubicBezTo>
                    <a:pt x="43140" y="17403"/>
                    <a:pt x="38154" y="14468"/>
                    <a:pt x="34991" y="12241"/>
                  </a:cubicBezTo>
                  <a:cubicBezTo>
                    <a:pt x="29454" y="8341"/>
                    <a:pt x="23530" y="4761"/>
                    <a:pt x="17255" y="2179"/>
                  </a:cubicBezTo>
                  <a:cubicBezTo>
                    <a:pt x="14803" y="1170"/>
                    <a:pt x="11641" y="1"/>
                    <a:pt x="869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6"/>
            <p:cNvSpPr/>
            <p:nvPr/>
          </p:nvSpPr>
          <p:spPr>
            <a:xfrm>
              <a:off x="1030425" y="4338525"/>
              <a:ext cx="124700" cy="632250"/>
            </a:xfrm>
            <a:custGeom>
              <a:rect b="b" l="l" r="r" t="t"/>
              <a:pathLst>
                <a:path extrusionOk="0" h="25290" w="4988">
                  <a:moveTo>
                    <a:pt x="2097" y="1"/>
                  </a:moveTo>
                  <a:cubicBezTo>
                    <a:pt x="1424" y="1"/>
                    <a:pt x="596" y="365"/>
                    <a:pt x="559" y="895"/>
                  </a:cubicBezTo>
                  <a:lnTo>
                    <a:pt x="559" y="897"/>
                  </a:lnTo>
                  <a:cubicBezTo>
                    <a:pt x="0" y="8856"/>
                    <a:pt x="639" y="17065"/>
                    <a:pt x="2455" y="24822"/>
                  </a:cubicBezTo>
                  <a:cubicBezTo>
                    <a:pt x="2532" y="25151"/>
                    <a:pt x="2874" y="25290"/>
                    <a:pt x="3277" y="25290"/>
                  </a:cubicBezTo>
                  <a:cubicBezTo>
                    <a:pt x="4027" y="25290"/>
                    <a:pt x="4988" y="24809"/>
                    <a:pt x="4842" y="24181"/>
                  </a:cubicBezTo>
                  <a:cubicBezTo>
                    <a:pt x="3051" y="16534"/>
                    <a:pt x="2408" y="8490"/>
                    <a:pt x="2958" y="645"/>
                  </a:cubicBezTo>
                  <a:cubicBezTo>
                    <a:pt x="2990" y="191"/>
                    <a:pt x="2584" y="1"/>
                    <a:pt x="209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6"/>
            <p:cNvSpPr/>
            <p:nvPr/>
          </p:nvSpPr>
          <p:spPr>
            <a:xfrm>
              <a:off x="567000" y="4480475"/>
              <a:ext cx="314075" cy="294800"/>
            </a:xfrm>
            <a:custGeom>
              <a:rect b="b" l="l" r="r" t="t"/>
              <a:pathLst>
                <a:path extrusionOk="0" h="11792" w="12563">
                  <a:moveTo>
                    <a:pt x="2470" y="1379"/>
                  </a:moveTo>
                  <a:cubicBezTo>
                    <a:pt x="2482" y="1380"/>
                    <a:pt x="2495" y="1381"/>
                    <a:pt x="2508" y="1383"/>
                  </a:cubicBezTo>
                  <a:lnTo>
                    <a:pt x="2508" y="1383"/>
                  </a:lnTo>
                  <a:cubicBezTo>
                    <a:pt x="2415" y="1432"/>
                    <a:pt x="2358" y="1449"/>
                    <a:pt x="2330" y="1449"/>
                  </a:cubicBezTo>
                  <a:cubicBezTo>
                    <a:pt x="2310" y="1449"/>
                    <a:pt x="2304" y="1441"/>
                    <a:pt x="2308" y="1431"/>
                  </a:cubicBezTo>
                  <a:lnTo>
                    <a:pt x="2308" y="1431"/>
                  </a:lnTo>
                  <a:cubicBezTo>
                    <a:pt x="2364" y="1416"/>
                    <a:pt x="2419" y="1399"/>
                    <a:pt x="2470" y="1379"/>
                  </a:cubicBezTo>
                  <a:close/>
                  <a:moveTo>
                    <a:pt x="2811" y="1524"/>
                  </a:moveTo>
                  <a:lnTo>
                    <a:pt x="2811" y="1524"/>
                  </a:lnTo>
                  <a:cubicBezTo>
                    <a:pt x="3050" y="1632"/>
                    <a:pt x="3370" y="1682"/>
                    <a:pt x="3608" y="1781"/>
                  </a:cubicBezTo>
                  <a:cubicBezTo>
                    <a:pt x="4244" y="2042"/>
                    <a:pt x="4859" y="2364"/>
                    <a:pt x="5457" y="2700"/>
                  </a:cubicBezTo>
                  <a:cubicBezTo>
                    <a:pt x="6641" y="3368"/>
                    <a:pt x="7803" y="4119"/>
                    <a:pt x="8840" y="5001"/>
                  </a:cubicBezTo>
                  <a:cubicBezTo>
                    <a:pt x="9604" y="5650"/>
                    <a:pt x="10096" y="5946"/>
                    <a:pt x="9319" y="6771"/>
                  </a:cubicBezTo>
                  <a:cubicBezTo>
                    <a:pt x="8321" y="7829"/>
                    <a:pt x="6861" y="8584"/>
                    <a:pt x="5601" y="9277"/>
                  </a:cubicBezTo>
                  <a:cubicBezTo>
                    <a:pt x="4996" y="9610"/>
                    <a:pt x="4379" y="9927"/>
                    <a:pt x="3745" y="10202"/>
                  </a:cubicBezTo>
                  <a:cubicBezTo>
                    <a:pt x="3603" y="10265"/>
                    <a:pt x="3423" y="10373"/>
                    <a:pt x="3246" y="10449"/>
                  </a:cubicBezTo>
                  <a:lnTo>
                    <a:pt x="3246" y="10449"/>
                  </a:lnTo>
                  <a:cubicBezTo>
                    <a:pt x="3233" y="10415"/>
                    <a:pt x="3219" y="10372"/>
                    <a:pt x="3207" y="10317"/>
                  </a:cubicBezTo>
                  <a:cubicBezTo>
                    <a:pt x="3001" y="9330"/>
                    <a:pt x="2653" y="8445"/>
                    <a:pt x="2570" y="7401"/>
                  </a:cubicBezTo>
                  <a:cubicBezTo>
                    <a:pt x="2461" y="6032"/>
                    <a:pt x="2482" y="4642"/>
                    <a:pt x="2611" y="3274"/>
                  </a:cubicBezTo>
                  <a:cubicBezTo>
                    <a:pt x="2653" y="2808"/>
                    <a:pt x="2655" y="2093"/>
                    <a:pt x="2811" y="1524"/>
                  </a:cubicBezTo>
                  <a:close/>
                  <a:moveTo>
                    <a:pt x="3174" y="1"/>
                  </a:moveTo>
                  <a:cubicBezTo>
                    <a:pt x="2484" y="1"/>
                    <a:pt x="1829" y="169"/>
                    <a:pt x="1245" y="573"/>
                  </a:cubicBezTo>
                  <a:cubicBezTo>
                    <a:pt x="1124" y="657"/>
                    <a:pt x="1031" y="735"/>
                    <a:pt x="962" y="809"/>
                  </a:cubicBezTo>
                  <a:lnTo>
                    <a:pt x="962" y="809"/>
                  </a:lnTo>
                  <a:cubicBezTo>
                    <a:pt x="928" y="837"/>
                    <a:pt x="898" y="866"/>
                    <a:pt x="873" y="896"/>
                  </a:cubicBezTo>
                  <a:cubicBezTo>
                    <a:pt x="120" y="1816"/>
                    <a:pt x="203" y="3580"/>
                    <a:pt x="150" y="4700"/>
                  </a:cubicBezTo>
                  <a:cubicBezTo>
                    <a:pt x="66" y="6450"/>
                    <a:pt x="1" y="8388"/>
                    <a:pt x="490" y="10092"/>
                  </a:cubicBezTo>
                  <a:cubicBezTo>
                    <a:pt x="850" y="11346"/>
                    <a:pt x="1621" y="11791"/>
                    <a:pt x="2557" y="11791"/>
                  </a:cubicBezTo>
                  <a:cubicBezTo>
                    <a:pt x="4297" y="11791"/>
                    <a:pt x="6606" y="10249"/>
                    <a:pt x="7893" y="9491"/>
                  </a:cubicBezTo>
                  <a:cubicBezTo>
                    <a:pt x="9145" y="8753"/>
                    <a:pt x="11454" y="7587"/>
                    <a:pt x="12061" y="6142"/>
                  </a:cubicBezTo>
                  <a:cubicBezTo>
                    <a:pt x="12563" y="4948"/>
                    <a:pt x="11205" y="4162"/>
                    <a:pt x="10357" y="3520"/>
                  </a:cubicBezTo>
                  <a:cubicBezTo>
                    <a:pt x="8718" y="2282"/>
                    <a:pt x="5712" y="1"/>
                    <a:pt x="317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6"/>
            <p:cNvSpPr/>
            <p:nvPr/>
          </p:nvSpPr>
          <p:spPr>
            <a:xfrm>
              <a:off x="1781050" y="4375575"/>
              <a:ext cx="117100" cy="637100"/>
            </a:xfrm>
            <a:custGeom>
              <a:rect b="b" l="l" r="r" t="t"/>
              <a:pathLst>
                <a:path extrusionOk="0" h="25484" w="4684">
                  <a:moveTo>
                    <a:pt x="2042" y="0"/>
                  </a:moveTo>
                  <a:cubicBezTo>
                    <a:pt x="1385" y="0"/>
                    <a:pt x="625" y="371"/>
                    <a:pt x="581" y="979"/>
                  </a:cubicBezTo>
                  <a:cubicBezTo>
                    <a:pt x="1" y="8927"/>
                    <a:pt x="562" y="17089"/>
                    <a:pt x="2150" y="24889"/>
                  </a:cubicBezTo>
                  <a:cubicBezTo>
                    <a:pt x="2234" y="25305"/>
                    <a:pt x="2616" y="25483"/>
                    <a:pt x="3052" y="25483"/>
                  </a:cubicBezTo>
                  <a:cubicBezTo>
                    <a:pt x="3791" y="25483"/>
                    <a:pt x="4683" y="24972"/>
                    <a:pt x="4536" y="24248"/>
                  </a:cubicBezTo>
                  <a:cubicBezTo>
                    <a:pt x="2977" y="16591"/>
                    <a:pt x="2431" y="8612"/>
                    <a:pt x="3001" y="806"/>
                  </a:cubicBezTo>
                  <a:cubicBezTo>
                    <a:pt x="3042" y="245"/>
                    <a:pt x="2576" y="0"/>
                    <a:pt x="204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6"/>
            <p:cNvSpPr/>
            <p:nvPr/>
          </p:nvSpPr>
          <p:spPr>
            <a:xfrm>
              <a:off x="1252775" y="4493275"/>
              <a:ext cx="184450" cy="339175"/>
            </a:xfrm>
            <a:custGeom>
              <a:rect b="b" l="l" r="r" t="t"/>
              <a:pathLst>
                <a:path extrusionOk="0" h="13567" w="7378">
                  <a:moveTo>
                    <a:pt x="2944" y="1215"/>
                  </a:moveTo>
                  <a:lnTo>
                    <a:pt x="4741" y="1314"/>
                  </a:lnTo>
                  <a:lnTo>
                    <a:pt x="4741" y="1314"/>
                  </a:lnTo>
                  <a:cubicBezTo>
                    <a:pt x="4069" y="4839"/>
                    <a:pt x="4646" y="8898"/>
                    <a:pt x="4900" y="12513"/>
                  </a:cubicBezTo>
                  <a:lnTo>
                    <a:pt x="4900" y="12513"/>
                  </a:lnTo>
                  <a:cubicBezTo>
                    <a:pt x="4827" y="12514"/>
                    <a:pt x="4754" y="12515"/>
                    <a:pt x="4681" y="12515"/>
                  </a:cubicBezTo>
                  <a:cubicBezTo>
                    <a:pt x="4021" y="12515"/>
                    <a:pt x="3405" y="12460"/>
                    <a:pt x="3066" y="12249"/>
                  </a:cubicBezTo>
                  <a:cubicBezTo>
                    <a:pt x="3063" y="12248"/>
                    <a:pt x="3061" y="12246"/>
                    <a:pt x="3059" y="12245"/>
                  </a:cubicBezTo>
                  <a:lnTo>
                    <a:pt x="3059" y="12245"/>
                  </a:lnTo>
                  <a:cubicBezTo>
                    <a:pt x="3086" y="12255"/>
                    <a:pt x="3113" y="12262"/>
                    <a:pt x="3136" y="12262"/>
                  </a:cubicBezTo>
                  <a:cubicBezTo>
                    <a:pt x="3192" y="12262"/>
                    <a:pt x="3222" y="12221"/>
                    <a:pt x="3164" y="12082"/>
                  </a:cubicBezTo>
                  <a:cubicBezTo>
                    <a:pt x="3075" y="11871"/>
                    <a:pt x="3048" y="11482"/>
                    <a:pt x="3058" y="11244"/>
                  </a:cubicBezTo>
                  <a:cubicBezTo>
                    <a:pt x="3091" y="10421"/>
                    <a:pt x="2948" y="9549"/>
                    <a:pt x="2924" y="8723"/>
                  </a:cubicBezTo>
                  <a:cubicBezTo>
                    <a:pt x="2852" y="6224"/>
                    <a:pt x="2877" y="3717"/>
                    <a:pt x="2944" y="1215"/>
                  </a:cubicBezTo>
                  <a:close/>
                  <a:moveTo>
                    <a:pt x="2408" y="0"/>
                  </a:moveTo>
                  <a:cubicBezTo>
                    <a:pt x="1708" y="0"/>
                    <a:pt x="602" y="337"/>
                    <a:pt x="585" y="877"/>
                  </a:cubicBezTo>
                  <a:cubicBezTo>
                    <a:pt x="465" y="4816"/>
                    <a:pt x="1" y="9238"/>
                    <a:pt x="854" y="13108"/>
                  </a:cubicBezTo>
                  <a:cubicBezTo>
                    <a:pt x="890" y="13269"/>
                    <a:pt x="1167" y="13334"/>
                    <a:pt x="1291" y="13340"/>
                  </a:cubicBezTo>
                  <a:lnTo>
                    <a:pt x="5391" y="13564"/>
                  </a:lnTo>
                  <a:cubicBezTo>
                    <a:pt x="5419" y="13566"/>
                    <a:pt x="5450" y="13567"/>
                    <a:pt x="5485" y="13567"/>
                  </a:cubicBezTo>
                  <a:cubicBezTo>
                    <a:pt x="6041" y="13567"/>
                    <a:pt x="7377" y="13365"/>
                    <a:pt x="7339" y="12692"/>
                  </a:cubicBezTo>
                  <a:cubicBezTo>
                    <a:pt x="7128" y="8881"/>
                    <a:pt x="6368" y="4350"/>
                    <a:pt x="7178" y="603"/>
                  </a:cubicBezTo>
                  <a:cubicBezTo>
                    <a:pt x="7235" y="344"/>
                    <a:pt x="6965" y="247"/>
                    <a:pt x="6751" y="235"/>
                  </a:cubicBezTo>
                  <a:lnTo>
                    <a:pt x="2560" y="6"/>
                  </a:lnTo>
                  <a:lnTo>
                    <a:pt x="2560" y="6"/>
                  </a:lnTo>
                  <a:cubicBezTo>
                    <a:pt x="2512" y="2"/>
                    <a:pt x="2461" y="0"/>
                    <a:pt x="240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6"/>
            <p:cNvSpPr/>
            <p:nvPr/>
          </p:nvSpPr>
          <p:spPr>
            <a:xfrm>
              <a:off x="1451225" y="4505075"/>
              <a:ext cx="184375" cy="337375"/>
            </a:xfrm>
            <a:custGeom>
              <a:rect b="b" l="l" r="r" t="t"/>
              <a:pathLst>
                <a:path extrusionOk="0" h="13495" w="7375">
                  <a:moveTo>
                    <a:pt x="2945" y="1144"/>
                  </a:moveTo>
                  <a:lnTo>
                    <a:pt x="4754" y="1243"/>
                  </a:lnTo>
                  <a:lnTo>
                    <a:pt x="4754" y="1243"/>
                  </a:lnTo>
                  <a:cubicBezTo>
                    <a:pt x="4068" y="4787"/>
                    <a:pt x="4651" y="8873"/>
                    <a:pt x="4904" y="12511"/>
                  </a:cubicBezTo>
                  <a:lnTo>
                    <a:pt x="4904" y="12511"/>
                  </a:lnTo>
                  <a:cubicBezTo>
                    <a:pt x="4830" y="12512"/>
                    <a:pt x="4757" y="12513"/>
                    <a:pt x="4684" y="12513"/>
                  </a:cubicBezTo>
                  <a:cubicBezTo>
                    <a:pt x="4018" y="12513"/>
                    <a:pt x="3400" y="12458"/>
                    <a:pt x="3074" y="12245"/>
                  </a:cubicBezTo>
                  <a:cubicBezTo>
                    <a:pt x="3009" y="12202"/>
                    <a:pt x="2974" y="12181"/>
                    <a:pt x="2960" y="12173"/>
                  </a:cubicBezTo>
                  <a:lnTo>
                    <a:pt x="2960" y="12173"/>
                  </a:lnTo>
                  <a:cubicBezTo>
                    <a:pt x="2985" y="12187"/>
                    <a:pt x="3071" y="12231"/>
                    <a:pt x="3132" y="12231"/>
                  </a:cubicBezTo>
                  <a:cubicBezTo>
                    <a:pt x="3190" y="12231"/>
                    <a:pt x="3226" y="12190"/>
                    <a:pt x="3165" y="12044"/>
                  </a:cubicBezTo>
                  <a:cubicBezTo>
                    <a:pt x="3074" y="11831"/>
                    <a:pt x="3050" y="11445"/>
                    <a:pt x="3059" y="11206"/>
                  </a:cubicBezTo>
                  <a:cubicBezTo>
                    <a:pt x="3089" y="10382"/>
                    <a:pt x="2949" y="9514"/>
                    <a:pt x="2925" y="8685"/>
                  </a:cubicBezTo>
                  <a:cubicBezTo>
                    <a:pt x="2853" y="6173"/>
                    <a:pt x="2878" y="3657"/>
                    <a:pt x="2945" y="1144"/>
                  </a:cubicBezTo>
                  <a:close/>
                  <a:moveTo>
                    <a:pt x="2518" y="1"/>
                  </a:moveTo>
                  <a:cubicBezTo>
                    <a:pt x="2489" y="1"/>
                    <a:pt x="2456" y="3"/>
                    <a:pt x="2420" y="8"/>
                  </a:cubicBezTo>
                  <a:lnTo>
                    <a:pt x="2420" y="8"/>
                  </a:lnTo>
                  <a:cubicBezTo>
                    <a:pt x="1720" y="17"/>
                    <a:pt x="601" y="331"/>
                    <a:pt x="585" y="841"/>
                  </a:cubicBezTo>
                  <a:cubicBezTo>
                    <a:pt x="465" y="4779"/>
                    <a:pt x="1" y="9202"/>
                    <a:pt x="853" y="13070"/>
                  </a:cubicBezTo>
                  <a:cubicBezTo>
                    <a:pt x="888" y="13223"/>
                    <a:pt x="1174" y="13263"/>
                    <a:pt x="1281" y="13269"/>
                  </a:cubicBezTo>
                  <a:lnTo>
                    <a:pt x="5381" y="13493"/>
                  </a:lnTo>
                  <a:cubicBezTo>
                    <a:pt x="5404" y="13494"/>
                    <a:pt x="5429" y="13495"/>
                    <a:pt x="5458" y="13495"/>
                  </a:cubicBezTo>
                  <a:cubicBezTo>
                    <a:pt x="5975" y="13495"/>
                    <a:pt x="7374" y="13280"/>
                    <a:pt x="7340" y="12655"/>
                  </a:cubicBezTo>
                  <a:cubicBezTo>
                    <a:pt x="7129" y="8842"/>
                    <a:pt x="6365" y="4303"/>
                    <a:pt x="7174" y="553"/>
                  </a:cubicBezTo>
                  <a:cubicBezTo>
                    <a:pt x="7230" y="300"/>
                    <a:pt x="6960" y="244"/>
                    <a:pt x="6760" y="232"/>
                  </a:cubicBezTo>
                  <a:lnTo>
                    <a:pt x="2544" y="1"/>
                  </a:lnTo>
                  <a:cubicBezTo>
                    <a:pt x="2536" y="1"/>
                    <a:pt x="2527" y="1"/>
                    <a:pt x="251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6"/>
            <p:cNvSpPr/>
            <p:nvPr/>
          </p:nvSpPr>
          <p:spPr>
            <a:xfrm>
              <a:off x="6438550" y="4374275"/>
              <a:ext cx="117850" cy="656450"/>
            </a:xfrm>
            <a:custGeom>
              <a:rect b="b" l="l" r="r" t="t"/>
              <a:pathLst>
                <a:path extrusionOk="0" h="26258" w="4714">
                  <a:moveTo>
                    <a:pt x="2075" y="0"/>
                  </a:moveTo>
                  <a:cubicBezTo>
                    <a:pt x="1390" y="0"/>
                    <a:pt x="499" y="361"/>
                    <a:pt x="472" y="834"/>
                  </a:cubicBezTo>
                  <a:cubicBezTo>
                    <a:pt x="0" y="9177"/>
                    <a:pt x="558" y="17699"/>
                    <a:pt x="2214" y="25882"/>
                  </a:cubicBezTo>
                  <a:cubicBezTo>
                    <a:pt x="2267" y="26146"/>
                    <a:pt x="2567" y="26258"/>
                    <a:pt x="2938" y="26258"/>
                  </a:cubicBezTo>
                  <a:cubicBezTo>
                    <a:pt x="3683" y="26258"/>
                    <a:pt x="4714" y="25808"/>
                    <a:pt x="4600" y="25242"/>
                  </a:cubicBezTo>
                  <a:cubicBezTo>
                    <a:pt x="2967" y="17169"/>
                    <a:pt x="2390" y="8755"/>
                    <a:pt x="2857" y="525"/>
                  </a:cubicBezTo>
                  <a:cubicBezTo>
                    <a:pt x="2878" y="152"/>
                    <a:pt x="2520" y="0"/>
                    <a:pt x="207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6"/>
            <p:cNvSpPr/>
            <p:nvPr/>
          </p:nvSpPr>
          <p:spPr>
            <a:xfrm>
              <a:off x="5508325" y="4425050"/>
              <a:ext cx="150225" cy="667725"/>
            </a:xfrm>
            <a:custGeom>
              <a:rect b="b" l="l" r="r" t="t"/>
              <a:pathLst>
                <a:path extrusionOk="0" h="26709" w="6009">
                  <a:moveTo>
                    <a:pt x="1804" y="0"/>
                  </a:moveTo>
                  <a:cubicBezTo>
                    <a:pt x="1090" y="0"/>
                    <a:pt x="1" y="374"/>
                    <a:pt x="23" y="918"/>
                  </a:cubicBezTo>
                  <a:lnTo>
                    <a:pt x="23" y="917"/>
                  </a:lnTo>
                  <a:cubicBezTo>
                    <a:pt x="365" y="9404"/>
                    <a:pt x="1037" y="18252"/>
                    <a:pt x="3480" y="26413"/>
                  </a:cubicBezTo>
                  <a:cubicBezTo>
                    <a:pt x="3542" y="26622"/>
                    <a:pt x="3803" y="26709"/>
                    <a:pt x="4131" y="26709"/>
                  </a:cubicBezTo>
                  <a:cubicBezTo>
                    <a:pt x="4890" y="26709"/>
                    <a:pt x="6008" y="26246"/>
                    <a:pt x="5866" y="25772"/>
                  </a:cubicBezTo>
                  <a:cubicBezTo>
                    <a:pt x="3424" y="17612"/>
                    <a:pt x="2752" y="8764"/>
                    <a:pt x="2408" y="278"/>
                  </a:cubicBezTo>
                  <a:cubicBezTo>
                    <a:pt x="2401" y="85"/>
                    <a:pt x="2145" y="0"/>
                    <a:pt x="180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6"/>
            <p:cNvSpPr/>
            <p:nvPr/>
          </p:nvSpPr>
          <p:spPr>
            <a:xfrm>
              <a:off x="6991600" y="4424000"/>
              <a:ext cx="188650" cy="149975"/>
            </a:xfrm>
            <a:custGeom>
              <a:rect b="b" l="l" r="r" t="t"/>
              <a:pathLst>
                <a:path extrusionOk="0" h="5999" w="7546">
                  <a:moveTo>
                    <a:pt x="5650" y="0"/>
                  </a:moveTo>
                  <a:cubicBezTo>
                    <a:pt x="4953" y="0"/>
                    <a:pt x="4203" y="174"/>
                    <a:pt x="3593" y="278"/>
                  </a:cubicBezTo>
                  <a:cubicBezTo>
                    <a:pt x="2770" y="418"/>
                    <a:pt x="1949" y="576"/>
                    <a:pt x="1135" y="760"/>
                  </a:cubicBezTo>
                  <a:cubicBezTo>
                    <a:pt x="692" y="858"/>
                    <a:pt x="1" y="1296"/>
                    <a:pt x="145" y="1840"/>
                  </a:cubicBezTo>
                  <a:cubicBezTo>
                    <a:pt x="250" y="2227"/>
                    <a:pt x="659" y="2337"/>
                    <a:pt x="1046" y="2337"/>
                  </a:cubicBezTo>
                  <a:cubicBezTo>
                    <a:pt x="1228" y="2337"/>
                    <a:pt x="1405" y="2312"/>
                    <a:pt x="1544" y="2282"/>
                  </a:cubicBezTo>
                  <a:lnTo>
                    <a:pt x="1542" y="2282"/>
                  </a:lnTo>
                  <a:cubicBezTo>
                    <a:pt x="2071" y="2162"/>
                    <a:pt x="2603" y="2054"/>
                    <a:pt x="3136" y="1955"/>
                  </a:cubicBezTo>
                  <a:cubicBezTo>
                    <a:pt x="3566" y="1876"/>
                    <a:pt x="3997" y="1804"/>
                    <a:pt x="4431" y="1751"/>
                  </a:cubicBezTo>
                  <a:cubicBezTo>
                    <a:pt x="4571" y="1735"/>
                    <a:pt x="4714" y="1727"/>
                    <a:pt x="4856" y="1714"/>
                  </a:cubicBezTo>
                  <a:lnTo>
                    <a:pt x="4856" y="1714"/>
                  </a:lnTo>
                  <a:cubicBezTo>
                    <a:pt x="4865" y="1810"/>
                    <a:pt x="4882" y="1910"/>
                    <a:pt x="4883" y="1965"/>
                  </a:cubicBezTo>
                  <a:cubicBezTo>
                    <a:pt x="4889" y="2425"/>
                    <a:pt x="4853" y="2889"/>
                    <a:pt x="4821" y="3347"/>
                  </a:cubicBezTo>
                  <a:cubicBezTo>
                    <a:pt x="4776" y="3992"/>
                    <a:pt x="4718" y="4635"/>
                    <a:pt x="4646" y="5279"/>
                  </a:cubicBezTo>
                  <a:cubicBezTo>
                    <a:pt x="4591" y="5782"/>
                    <a:pt x="5020" y="5998"/>
                    <a:pt x="5532" y="5998"/>
                  </a:cubicBezTo>
                  <a:cubicBezTo>
                    <a:pt x="6194" y="5998"/>
                    <a:pt x="6993" y="5636"/>
                    <a:pt x="7057" y="5068"/>
                  </a:cubicBezTo>
                  <a:cubicBezTo>
                    <a:pt x="7149" y="4233"/>
                    <a:pt x="7223" y="3397"/>
                    <a:pt x="7266" y="2559"/>
                  </a:cubicBezTo>
                  <a:cubicBezTo>
                    <a:pt x="7309" y="1742"/>
                    <a:pt x="7545" y="487"/>
                    <a:pt x="6582" y="142"/>
                  </a:cubicBezTo>
                  <a:cubicBezTo>
                    <a:pt x="6296" y="39"/>
                    <a:pt x="5979" y="0"/>
                    <a:pt x="565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6"/>
            <p:cNvSpPr/>
            <p:nvPr/>
          </p:nvSpPr>
          <p:spPr>
            <a:xfrm>
              <a:off x="6597875" y="4463975"/>
              <a:ext cx="209750" cy="182225"/>
            </a:xfrm>
            <a:custGeom>
              <a:rect b="b" l="l" r="r" t="t"/>
              <a:pathLst>
                <a:path extrusionOk="0" h="7289" w="8390">
                  <a:moveTo>
                    <a:pt x="2640" y="2025"/>
                  </a:moveTo>
                  <a:lnTo>
                    <a:pt x="2640" y="2025"/>
                  </a:lnTo>
                  <a:cubicBezTo>
                    <a:pt x="2642" y="2054"/>
                    <a:pt x="2641" y="2088"/>
                    <a:pt x="2637" y="2124"/>
                  </a:cubicBezTo>
                  <a:lnTo>
                    <a:pt x="2637" y="2124"/>
                  </a:lnTo>
                  <a:cubicBezTo>
                    <a:pt x="2568" y="2119"/>
                    <a:pt x="2475" y="2100"/>
                    <a:pt x="2352" y="2061"/>
                  </a:cubicBezTo>
                  <a:lnTo>
                    <a:pt x="2352" y="2061"/>
                  </a:lnTo>
                  <a:cubicBezTo>
                    <a:pt x="2364" y="2065"/>
                    <a:pt x="2380" y="2067"/>
                    <a:pt x="2398" y="2067"/>
                  </a:cubicBezTo>
                  <a:cubicBezTo>
                    <a:pt x="2457" y="2067"/>
                    <a:pt x="2543" y="2049"/>
                    <a:pt x="2640" y="2025"/>
                  </a:cubicBezTo>
                  <a:close/>
                  <a:moveTo>
                    <a:pt x="5409" y="1"/>
                  </a:moveTo>
                  <a:cubicBezTo>
                    <a:pt x="3852" y="1"/>
                    <a:pt x="2091" y="112"/>
                    <a:pt x="940" y="936"/>
                  </a:cubicBezTo>
                  <a:cubicBezTo>
                    <a:pt x="94" y="1541"/>
                    <a:pt x="118" y="2678"/>
                    <a:pt x="66" y="3621"/>
                  </a:cubicBezTo>
                  <a:cubicBezTo>
                    <a:pt x="13" y="4590"/>
                    <a:pt x="1" y="5565"/>
                    <a:pt x="11" y="6535"/>
                  </a:cubicBezTo>
                  <a:cubicBezTo>
                    <a:pt x="18" y="7064"/>
                    <a:pt x="480" y="7289"/>
                    <a:pt x="999" y="7289"/>
                  </a:cubicBezTo>
                  <a:cubicBezTo>
                    <a:pt x="1669" y="7289"/>
                    <a:pt x="2432" y="6914"/>
                    <a:pt x="2425" y="6336"/>
                  </a:cubicBezTo>
                  <a:cubicBezTo>
                    <a:pt x="2416" y="5607"/>
                    <a:pt x="2424" y="4879"/>
                    <a:pt x="2448" y="4151"/>
                  </a:cubicBezTo>
                  <a:cubicBezTo>
                    <a:pt x="2464" y="3675"/>
                    <a:pt x="2484" y="3200"/>
                    <a:pt x="2528" y="2726"/>
                  </a:cubicBezTo>
                  <a:cubicBezTo>
                    <a:pt x="2540" y="2600"/>
                    <a:pt x="2620" y="2322"/>
                    <a:pt x="2637" y="2124"/>
                  </a:cubicBezTo>
                  <a:lnTo>
                    <a:pt x="2637" y="2124"/>
                  </a:lnTo>
                  <a:cubicBezTo>
                    <a:pt x="2651" y="2125"/>
                    <a:pt x="2663" y="2125"/>
                    <a:pt x="2674" y="2125"/>
                  </a:cubicBezTo>
                  <a:cubicBezTo>
                    <a:pt x="2816" y="2125"/>
                    <a:pt x="2834" y="2055"/>
                    <a:pt x="2805" y="1980"/>
                  </a:cubicBezTo>
                  <a:lnTo>
                    <a:pt x="2805" y="1980"/>
                  </a:lnTo>
                  <a:cubicBezTo>
                    <a:pt x="2749" y="1996"/>
                    <a:pt x="2693" y="2011"/>
                    <a:pt x="2640" y="2025"/>
                  </a:cubicBezTo>
                  <a:lnTo>
                    <a:pt x="2640" y="2025"/>
                  </a:lnTo>
                  <a:cubicBezTo>
                    <a:pt x="2638" y="1997"/>
                    <a:pt x="2634" y="1974"/>
                    <a:pt x="2627" y="1954"/>
                  </a:cubicBezTo>
                  <a:cubicBezTo>
                    <a:pt x="2587" y="1847"/>
                    <a:pt x="2599" y="1808"/>
                    <a:pt x="2631" y="1808"/>
                  </a:cubicBezTo>
                  <a:cubicBezTo>
                    <a:pt x="2678" y="1808"/>
                    <a:pt x="2771" y="1896"/>
                    <a:pt x="2805" y="1980"/>
                  </a:cubicBezTo>
                  <a:lnTo>
                    <a:pt x="2805" y="1980"/>
                  </a:lnTo>
                  <a:cubicBezTo>
                    <a:pt x="2967" y="1933"/>
                    <a:pt x="3130" y="1882"/>
                    <a:pt x="3218" y="1870"/>
                  </a:cubicBezTo>
                  <a:cubicBezTo>
                    <a:pt x="3697" y="1802"/>
                    <a:pt x="4184" y="1770"/>
                    <a:pt x="4667" y="1743"/>
                  </a:cubicBezTo>
                  <a:cubicBezTo>
                    <a:pt x="5207" y="1713"/>
                    <a:pt x="5749" y="1697"/>
                    <a:pt x="6291" y="1697"/>
                  </a:cubicBezTo>
                  <a:cubicBezTo>
                    <a:pt x="6375" y="1697"/>
                    <a:pt x="6460" y="1697"/>
                    <a:pt x="6545" y="1698"/>
                  </a:cubicBezTo>
                  <a:cubicBezTo>
                    <a:pt x="6549" y="1698"/>
                    <a:pt x="6553" y="1698"/>
                    <a:pt x="6557" y="1698"/>
                  </a:cubicBezTo>
                  <a:cubicBezTo>
                    <a:pt x="7887" y="1698"/>
                    <a:pt x="8390" y="29"/>
                    <a:pt x="6774" y="15"/>
                  </a:cubicBezTo>
                  <a:cubicBezTo>
                    <a:pt x="6355" y="11"/>
                    <a:pt x="5892" y="1"/>
                    <a:pt x="540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6"/>
            <p:cNvSpPr/>
            <p:nvPr/>
          </p:nvSpPr>
          <p:spPr>
            <a:xfrm>
              <a:off x="6978525" y="4696425"/>
              <a:ext cx="195475" cy="174150"/>
            </a:xfrm>
            <a:custGeom>
              <a:rect b="b" l="l" r="r" t="t"/>
              <a:pathLst>
                <a:path extrusionOk="0" h="6966" w="7819">
                  <a:moveTo>
                    <a:pt x="6999" y="0"/>
                  </a:moveTo>
                  <a:cubicBezTo>
                    <a:pt x="6293" y="0"/>
                    <a:pt x="5070" y="343"/>
                    <a:pt x="5100" y="815"/>
                  </a:cubicBezTo>
                  <a:cubicBezTo>
                    <a:pt x="5168" y="1879"/>
                    <a:pt x="5412" y="3825"/>
                    <a:pt x="4750" y="4729"/>
                  </a:cubicBezTo>
                  <a:cubicBezTo>
                    <a:pt x="4386" y="5224"/>
                    <a:pt x="3433" y="5392"/>
                    <a:pt x="2870" y="5580"/>
                  </a:cubicBezTo>
                  <a:cubicBezTo>
                    <a:pt x="2326" y="5762"/>
                    <a:pt x="1779" y="5931"/>
                    <a:pt x="1227" y="6088"/>
                  </a:cubicBezTo>
                  <a:cubicBezTo>
                    <a:pt x="1035" y="6142"/>
                    <a:pt x="1" y="6431"/>
                    <a:pt x="132" y="6778"/>
                  </a:cubicBezTo>
                  <a:cubicBezTo>
                    <a:pt x="186" y="6920"/>
                    <a:pt x="371" y="6966"/>
                    <a:pt x="588" y="6966"/>
                  </a:cubicBezTo>
                  <a:cubicBezTo>
                    <a:pt x="910" y="6966"/>
                    <a:pt x="1300" y="6864"/>
                    <a:pt x="1425" y="6829"/>
                  </a:cubicBezTo>
                  <a:cubicBezTo>
                    <a:pt x="2275" y="6588"/>
                    <a:pt x="3118" y="6324"/>
                    <a:pt x="3953" y="6038"/>
                  </a:cubicBezTo>
                  <a:cubicBezTo>
                    <a:pt x="4845" y="5731"/>
                    <a:pt x="6013" y="5420"/>
                    <a:pt x="6735" y="4775"/>
                  </a:cubicBezTo>
                  <a:cubicBezTo>
                    <a:pt x="7818" y="3805"/>
                    <a:pt x="7569" y="1484"/>
                    <a:pt x="7487" y="175"/>
                  </a:cubicBezTo>
                  <a:cubicBezTo>
                    <a:pt x="7479" y="54"/>
                    <a:pt x="7280" y="0"/>
                    <a:pt x="699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6"/>
            <p:cNvSpPr/>
            <p:nvPr/>
          </p:nvSpPr>
          <p:spPr>
            <a:xfrm>
              <a:off x="6595625" y="4774175"/>
              <a:ext cx="229675" cy="151875"/>
            </a:xfrm>
            <a:custGeom>
              <a:rect b="b" l="l" r="r" t="t"/>
              <a:pathLst>
                <a:path extrusionOk="0" h="6075" w="9187">
                  <a:moveTo>
                    <a:pt x="1985" y="1"/>
                  </a:moveTo>
                  <a:cubicBezTo>
                    <a:pt x="1325" y="1"/>
                    <a:pt x="573" y="374"/>
                    <a:pt x="553" y="978"/>
                  </a:cubicBezTo>
                  <a:lnTo>
                    <a:pt x="555" y="977"/>
                  </a:lnTo>
                  <a:lnTo>
                    <a:pt x="555" y="977"/>
                  </a:lnTo>
                  <a:cubicBezTo>
                    <a:pt x="511" y="2324"/>
                    <a:pt x="0" y="5789"/>
                    <a:pt x="1896" y="6044"/>
                  </a:cubicBezTo>
                  <a:cubicBezTo>
                    <a:pt x="2053" y="6065"/>
                    <a:pt x="2213" y="6074"/>
                    <a:pt x="2376" y="6074"/>
                  </a:cubicBezTo>
                  <a:cubicBezTo>
                    <a:pt x="3312" y="6074"/>
                    <a:pt x="4329" y="5764"/>
                    <a:pt x="5202" y="5577"/>
                  </a:cubicBezTo>
                  <a:cubicBezTo>
                    <a:pt x="6089" y="5386"/>
                    <a:pt x="6972" y="5179"/>
                    <a:pt x="7854" y="4958"/>
                  </a:cubicBezTo>
                  <a:cubicBezTo>
                    <a:pt x="9187" y="4621"/>
                    <a:pt x="8960" y="3247"/>
                    <a:pt x="7822" y="3247"/>
                  </a:cubicBezTo>
                  <a:cubicBezTo>
                    <a:pt x="7695" y="3247"/>
                    <a:pt x="7557" y="3264"/>
                    <a:pt x="7409" y="3302"/>
                  </a:cubicBezTo>
                  <a:cubicBezTo>
                    <a:pt x="6837" y="3446"/>
                    <a:pt x="6261" y="3585"/>
                    <a:pt x="5684" y="3716"/>
                  </a:cubicBezTo>
                  <a:cubicBezTo>
                    <a:pt x="4922" y="3890"/>
                    <a:pt x="3879" y="3908"/>
                    <a:pt x="3125" y="4181"/>
                  </a:cubicBezTo>
                  <a:lnTo>
                    <a:pt x="3125" y="4181"/>
                  </a:lnTo>
                  <a:cubicBezTo>
                    <a:pt x="3132" y="3766"/>
                    <a:pt x="2985" y="3237"/>
                    <a:pt x="2973" y="2839"/>
                  </a:cubicBezTo>
                  <a:cubicBezTo>
                    <a:pt x="2951" y="2161"/>
                    <a:pt x="2952" y="1480"/>
                    <a:pt x="2973" y="802"/>
                  </a:cubicBezTo>
                  <a:cubicBezTo>
                    <a:pt x="2991" y="243"/>
                    <a:pt x="2518" y="1"/>
                    <a:pt x="198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5761950" y="4564800"/>
              <a:ext cx="353400" cy="375925"/>
            </a:xfrm>
            <a:custGeom>
              <a:rect b="b" l="l" r="r" t="t"/>
              <a:pathLst>
                <a:path extrusionOk="0" h="15037" w="14136">
                  <a:moveTo>
                    <a:pt x="9602" y="1644"/>
                  </a:moveTo>
                  <a:lnTo>
                    <a:pt x="9602" y="1644"/>
                  </a:lnTo>
                  <a:cubicBezTo>
                    <a:pt x="9817" y="2339"/>
                    <a:pt x="10226" y="3187"/>
                    <a:pt x="10330" y="3777"/>
                  </a:cubicBezTo>
                  <a:cubicBezTo>
                    <a:pt x="10822" y="6594"/>
                    <a:pt x="11042" y="9587"/>
                    <a:pt x="10860" y="12442"/>
                  </a:cubicBezTo>
                  <a:cubicBezTo>
                    <a:pt x="10854" y="12531"/>
                    <a:pt x="10836" y="12643"/>
                    <a:pt x="10812" y="12768"/>
                  </a:cubicBezTo>
                  <a:lnTo>
                    <a:pt x="10812" y="12768"/>
                  </a:lnTo>
                  <a:cubicBezTo>
                    <a:pt x="10102" y="11906"/>
                    <a:pt x="9043" y="11051"/>
                    <a:pt x="8454" y="10189"/>
                  </a:cubicBezTo>
                  <a:cubicBezTo>
                    <a:pt x="8375" y="10074"/>
                    <a:pt x="8209" y="10039"/>
                    <a:pt x="8031" y="10039"/>
                  </a:cubicBezTo>
                  <a:cubicBezTo>
                    <a:pt x="7830" y="10039"/>
                    <a:pt x="7614" y="10084"/>
                    <a:pt x="7494" y="10108"/>
                  </a:cubicBezTo>
                  <a:cubicBezTo>
                    <a:pt x="7112" y="10184"/>
                    <a:pt x="4690" y="10512"/>
                    <a:pt x="3094" y="10909"/>
                  </a:cubicBezTo>
                  <a:lnTo>
                    <a:pt x="3094" y="10909"/>
                  </a:lnTo>
                  <a:cubicBezTo>
                    <a:pt x="3064" y="10711"/>
                    <a:pt x="3044" y="10512"/>
                    <a:pt x="3032" y="10313"/>
                  </a:cubicBezTo>
                  <a:cubicBezTo>
                    <a:pt x="3111" y="9872"/>
                    <a:pt x="2996" y="9310"/>
                    <a:pt x="2993" y="8865"/>
                  </a:cubicBezTo>
                  <a:cubicBezTo>
                    <a:pt x="2989" y="7957"/>
                    <a:pt x="3018" y="7045"/>
                    <a:pt x="3060" y="6138"/>
                  </a:cubicBezTo>
                  <a:lnTo>
                    <a:pt x="3060" y="6138"/>
                  </a:lnTo>
                  <a:cubicBezTo>
                    <a:pt x="3550" y="5013"/>
                    <a:pt x="7088" y="5296"/>
                    <a:pt x="8030" y="4164"/>
                  </a:cubicBezTo>
                  <a:cubicBezTo>
                    <a:pt x="8425" y="3688"/>
                    <a:pt x="8665" y="3007"/>
                    <a:pt x="9010" y="2488"/>
                  </a:cubicBezTo>
                  <a:cubicBezTo>
                    <a:pt x="9194" y="2210"/>
                    <a:pt x="9443" y="1936"/>
                    <a:pt x="9602" y="1644"/>
                  </a:cubicBezTo>
                  <a:close/>
                  <a:moveTo>
                    <a:pt x="10604" y="1"/>
                  </a:moveTo>
                  <a:cubicBezTo>
                    <a:pt x="8277" y="1"/>
                    <a:pt x="6728" y="2575"/>
                    <a:pt x="5749" y="4468"/>
                  </a:cubicBezTo>
                  <a:lnTo>
                    <a:pt x="5749" y="4468"/>
                  </a:lnTo>
                  <a:cubicBezTo>
                    <a:pt x="3837" y="4722"/>
                    <a:pt x="1192" y="5224"/>
                    <a:pt x="695" y="6624"/>
                  </a:cubicBezTo>
                  <a:cubicBezTo>
                    <a:pt x="693" y="6631"/>
                    <a:pt x="691" y="6638"/>
                    <a:pt x="691" y="6644"/>
                  </a:cubicBezTo>
                  <a:lnTo>
                    <a:pt x="691" y="6644"/>
                  </a:lnTo>
                  <a:cubicBezTo>
                    <a:pt x="682" y="6669"/>
                    <a:pt x="677" y="6696"/>
                    <a:pt x="676" y="6722"/>
                  </a:cubicBezTo>
                  <a:cubicBezTo>
                    <a:pt x="623" y="7810"/>
                    <a:pt x="1" y="11537"/>
                    <a:pt x="1075" y="12160"/>
                  </a:cubicBezTo>
                  <a:cubicBezTo>
                    <a:pt x="1181" y="12222"/>
                    <a:pt x="1310" y="12247"/>
                    <a:pt x="1453" y="12247"/>
                  </a:cubicBezTo>
                  <a:cubicBezTo>
                    <a:pt x="2009" y="12247"/>
                    <a:pt x="2775" y="11866"/>
                    <a:pt x="3169" y="11758"/>
                  </a:cubicBezTo>
                  <a:cubicBezTo>
                    <a:pt x="4176" y="11482"/>
                    <a:pt x="5204" y="11271"/>
                    <a:pt x="6230" y="11067"/>
                  </a:cubicBezTo>
                  <a:lnTo>
                    <a:pt x="6230" y="11067"/>
                  </a:lnTo>
                  <a:cubicBezTo>
                    <a:pt x="7241" y="12555"/>
                    <a:pt x="8923" y="15037"/>
                    <a:pt x="10854" y="15037"/>
                  </a:cubicBezTo>
                  <a:cubicBezTo>
                    <a:pt x="11275" y="15037"/>
                    <a:pt x="11707" y="14919"/>
                    <a:pt x="12147" y="14648"/>
                  </a:cubicBezTo>
                  <a:cubicBezTo>
                    <a:pt x="14136" y="13422"/>
                    <a:pt x="13304" y="9031"/>
                    <a:pt x="13170" y="7107"/>
                  </a:cubicBezTo>
                  <a:cubicBezTo>
                    <a:pt x="13048" y="5366"/>
                    <a:pt x="13274" y="177"/>
                    <a:pt x="10822" y="8"/>
                  </a:cubicBezTo>
                  <a:cubicBezTo>
                    <a:pt x="10749" y="3"/>
                    <a:pt x="10676" y="1"/>
                    <a:pt x="1060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6"/>
            <p:cNvSpPr/>
            <p:nvPr/>
          </p:nvSpPr>
          <p:spPr>
            <a:xfrm>
              <a:off x="6058275" y="4538425"/>
              <a:ext cx="206450" cy="144950"/>
            </a:xfrm>
            <a:custGeom>
              <a:rect b="b" l="l" r="r" t="t"/>
              <a:pathLst>
                <a:path extrusionOk="0" h="5798" w="8258">
                  <a:moveTo>
                    <a:pt x="7519" y="0"/>
                  </a:moveTo>
                  <a:cubicBezTo>
                    <a:pt x="7034" y="0"/>
                    <a:pt x="6387" y="220"/>
                    <a:pt x="6038" y="468"/>
                  </a:cubicBezTo>
                  <a:cubicBezTo>
                    <a:pt x="4001" y="1911"/>
                    <a:pt x="2174" y="3694"/>
                    <a:pt x="360" y="5401"/>
                  </a:cubicBezTo>
                  <a:cubicBezTo>
                    <a:pt x="0" y="5739"/>
                    <a:pt x="582" y="5798"/>
                    <a:pt x="854" y="5798"/>
                  </a:cubicBezTo>
                  <a:cubicBezTo>
                    <a:pt x="881" y="5798"/>
                    <a:pt x="905" y="5797"/>
                    <a:pt x="925" y="5796"/>
                  </a:cubicBezTo>
                  <a:cubicBezTo>
                    <a:pt x="1436" y="5767"/>
                    <a:pt x="2134" y="5588"/>
                    <a:pt x="2522" y="5225"/>
                  </a:cubicBezTo>
                  <a:lnTo>
                    <a:pt x="2521" y="5225"/>
                  </a:lnTo>
                  <a:cubicBezTo>
                    <a:pt x="4231" y="3616"/>
                    <a:pt x="5949" y="1901"/>
                    <a:pt x="7867" y="542"/>
                  </a:cubicBezTo>
                  <a:cubicBezTo>
                    <a:pt x="8257" y="265"/>
                    <a:pt x="8152" y="87"/>
                    <a:pt x="7725" y="16"/>
                  </a:cubicBezTo>
                  <a:cubicBezTo>
                    <a:pt x="7661" y="5"/>
                    <a:pt x="7592" y="0"/>
                    <a:pt x="751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6"/>
            <p:cNvSpPr/>
            <p:nvPr/>
          </p:nvSpPr>
          <p:spPr>
            <a:xfrm>
              <a:off x="6060775" y="4706700"/>
              <a:ext cx="241350" cy="47200"/>
            </a:xfrm>
            <a:custGeom>
              <a:rect b="b" l="l" r="r" t="t"/>
              <a:pathLst>
                <a:path extrusionOk="0" h="1888" w="9654">
                  <a:moveTo>
                    <a:pt x="8624" y="0"/>
                  </a:moveTo>
                  <a:cubicBezTo>
                    <a:pt x="8471" y="0"/>
                    <a:pt x="8295" y="24"/>
                    <a:pt x="8098" y="78"/>
                  </a:cubicBezTo>
                  <a:cubicBezTo>
                    <a:pt x="6833" y="421"/>
                    <a:pt x="5489" y="527"/>
                    <a:pt x="4158" y="527"/>
                  </a:cubicBezTo>
                  <a:cubicBezTo>
                    <a:pt x="3603" y="527"/>
                    <a:pt x="3050" y="509"/>
                    <a:pt x="2507" y="481"/>
                  </a:cubicBezTo>
                  <a:cubicBezTo>
                    <a:pt x="2491" y="481"/>
                    <a:pt x="2475" y="480"/>
                    <a:pt x="2459" y="480"/>
                  </a:cubicBezTo>
                  <a:cubicBezTo>
                    <a:pt x="1536" y="480"/>
                    <a:pt x="0" y="1763"/>
                    <a:pt x="1582" y="1843"/>
                  </a:cubicBezTo>
                  <a:cubicBezTo>
                    <a:pt x="2135" y="1871"/>
                    <a:pt x="2695" y="1887"/>
                    <a:pt x="3258" y="1887"/>
                  </a:cubicBezTo>
                  <a:cubicBezTo>
                    <a:pt x="4998" y="1887"/>
                    <a:pt x="6760" y="1732"/>
                    <a:pt x="8421" y="1281"/>
                  </a:cubicBezTo>
                  <a:cubicBezTo>
                    <a:pt x="9653" y="947"/>
                    <a:pt x="9591" y="0"/>
                    <a:pt x="862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6"/>
            <p:cNvSpPr/>
            <p:nvPr/>
          </p:nvSpPr>
          <p:spPr>
            <a:xfrm>
              <a:off x="6079250" y="4805450"/>
              <a:ext cx="247650" cy="151375"/>
            </a:xfrm>
            <a:custGeom>
              <a:rect b="b" l="l" r="r" t="t"/>
              <a:pathLst>
                <a:path extrusionOk="0" h="6055" w="9906">
                  <a:moveTo>
                    <a:pt x="2054" y="1"/>
                  </a:moveTo>
                  <a:cubicBezTo>
                    <a:pt x="1130" y="1"/>
                    <a:pt x="0" y="905"/>
                    <a:pt x="856" y="1600"/>
                  </a:cubicBezTo>
                  <a:cubicBezTo>
                    <a:pt x="2830" y="3199"/>
                    <a:pt x="4943" y="4992"/>
                    <a:pt x="7305" y="5977"/>
                  </a:cubicBezTo>
                  <a:cubicBezTo>
                    <a:pt x="7433" y="6030"/>
                    <a:pt x="7571" y="6054"/>
                    <a:pt x="7713" y="6054"/>
                  </a:cubicBezTo>
                  <a:cubicBezTo>
                    <a:pt x="8719" y="6054"/>
                    <a:pt x="9906" y="4855"/>
                    <a:pt x="8675" y="4341"/>
                  </a:cubicBezTo>
                  <a:cubicBezTo>
                    <a:pt x="6492" y="3429"/>
                    <a:pt x="4516" y="1681"/>
                    <a:pt x="2691" y="202"/>
                  </a:cubicBezTo>
                  <a:cubicBezTo>
                    <a:pt x="2518" y="62"/>
                    <a:pt x="2293" y="1"/>
                    <a:pt x="205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5" name="Google Shape;855;p6"/>
          <p:cNvSpPr/>
          <p:nvPr/>
        </p:nvSpPr>
        <p:spPr>
          <a:xfrm>
            <a:off x="602164" y="4845250"/>
            <a:ext cx="7939680" cy="43000"/>
          </a:xfrm>
          <a:custGeom>
            <a:rect b="b" l="l" r="r" t="t"/>
            <a:pathLst>
              <a:path extrusionOk="0" h="1720" w="32178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6"/>
          <p:cNvSpPr/>
          <p:nvPr/>
        </p:nvSpPr>
        <p:spPr>
          <a:xfrm>
            <a:off x="663450" y="287700"/>
            <a:ext cx="7939680" cy="43000"/>
          </a:xfrm>
          <a:custGeom>
            <a:rect b="b" l="l" r="r" t="t"/>
            <a:pathLst>
              <a:path extrusionOk="0" h="1720" w="32178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7" name="Google Shape;85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4350" y="1375550"/>
            <a:ext cx="4091426" cy="21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6"/>
          <p:cNvSpPr txBox="1"/>
          <p:nvPr>
            <p:ph idx="4294967295"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ermanent Marker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Transformar missings</a:t>
            </a:r>
            <a:endParaRPr b="0" i="0" sz="2800" u="none" cap="none" strike="noStrike">
              <a:solidFill>
                <a:srgbClr val="0000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Manejo de missings</a:t>
            </a:r>
            <a:endParaRPr/>
          </a:p>
        </p:txBody>
      </p:sp>
      <p:sp>
        <p:nvSpPr>
          <p:cNvPr id="864" name="Google Shape;864;p7"/>
          <p:cNvSpPr txBox="1"/>
          <p:nvPr>
            <p:ph idx="4294967295" type="subTitle"/>
          </p:nvPr>
        </p:nvSpPr>
        <p:spPr>
          <a:xfrm>
            <a:off x="1694675" y="3667975"/>
            <a:ext cx="8970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-Media -Mediana -Moda -Modelo </a:t>
            </a:r>
            <a:endParaRPr b="0" i="0" sz="9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5" name="Google Shape;865;p7"/>
          <p:cNvSpPr txBox="1"/>
          <p:nvPr>
            <p:ph idx="4294967295" type="ctrTitle"/>
          </p:nvPr>
        </p:nvSpPr>
        <p:spPr>
          <a:xfrm>
            <a:off x="2819825" y="3053600"/>
            <a:ext cx="11046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ermanent Marker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LESSON 2</a:t>
            </a:r>
            <a:endParaRPr b="0" i="0" sz="1100" u="none" cap="none" strike="noStrike">
              <a:solidFill>
                <a:srgbClr val="0000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866" name="Google Shape;866;p7"/>
          <p:cNvSpPr txBox="1"/>
          <p:nvPr>
            <p:ph idx="4294967295" type="ctrTitle"/>
          </p:nvPr>
        </p:nvSpPr>
        <p:spPr>
          <a:xfrm>
            <a:off x="4019700" y="3053600"/>
            <a:ext cx="11046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ermanent Marker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LESSON 3</a:t>
            </a:r>
            <a:endParaRPr b="0" i="0" sz="1100" u="none" cap="none" strike="noStrike">
              <a:solidFill>
                <a:srgbClr val="0000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867" name="Google Shape;867;p7"/>
          <p:cNvSpPr txBox="1"/>
          <p:nvPr>
            <p:ph idx="4294967295" type="ctrTitle"/>
          </p:nvPr>
        </p:nvSpPr>
        <p:spPr>
          <a:xfrm>
            <a:off x="5219575" y="3053600"/>
            <a:ext cx="11046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ermanent Marker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LESSON 4</a:t>
            </a:r>
            <a:endParaRPr b="0" i="0" sz="1100" u="none" cap="none" strike="noStrike">
              <a:solidFill>
                <a:srgbClr val="0000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868" name="Google Shape;868;p7"/>
          <p:cNvSpPr txBox="1"/>
          <p:nvPr>
            <p:ph idx="4294967295" type="ctrTitle"/>
          </p:nvPr>
        </p:nvSpPr>
        <p:spPr>
          <a:xfrm>
            <a:off x="6419450" y="3053600"/>
            <a:ext cx="11046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ermanent Marker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LESSON 5</a:t>
            </a:r>
            <a:endParaRPr b="0" i="0" sz="1100" u="none" cap="none" strike="noStrike">
              <a:solidFill>
                <a:srgbClr val="0000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869" name="Google Shape;869;p7"/>
          <p:cNvSpPr txBox="1"/>
          <p:nvPr>
            <p:ph idx="4294967295" type="subTitle"/>
          </p:nvPr>
        </p:nvSpPr>
        <p:spPr>
          <a:xfrm>
            <a:off x="2819825" y="3667975"/>
            <a:ext cx="10509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-Moda -</a:t>
            </a:r>
            <a:r>
              <a:rPr lang="en" sz="900">
                <a:solidFill>
                  <a:schemeClr val="dk1"/>
                </a:solidFill>
              </a:rPr>
              <a:t>Modelo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   - </a:t>
            </a:r>
            <a:r>
              <a:rPr lang="en" sz="900">
                <a:solidFill>
                  <a:schemeClr val="dk1"/>
                </a:solidFill>
              </a:rPr>
              <a:t>“</a:t>
            </a:r>
            <a:r>
              <a:rPr b="0" i="0" lang="en" sz="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MIssing</a:t>
            </a:r>
            <a:r>
              <a:rPr lang="en" sz="900">
                <a:solidFill>
                  <a:schemeClr val="dk1"/>
                </a:solidFill>
              </a:rPr>
              <a:t>” – Tran Entropica</a:t>
            </a:r>
            <a:endParaRPr b="0" i="0" sz="9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70" name="Google Shape;870;p7"/>
          <p:cNvSpPr txBox="1"/>
          <p:nvPr>
            <p:ph idx="4294967295" type="subTitle"/>
          </p:nvPr>
        </p:nvSpPr>
        <p:spPr>
          <a:xfrm>
            <a:off x="4019825" y="3667975"/>
            <a:ext cx="1104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Comfortaa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-Random</a:t>
            </a:r>
            <a:endParaRPr b="0" i="0" sz="9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71" name="Google Shape;871;p7"/>
          <p:cNvSpPr txBox="1"/>
          <p:nvPr>
            <p:ph idx="4294967295" type="subTitle"/>
          </p:nvPr>
        </p:nvSpPr>
        <p:spPr>
          <a:xfrm>
            <a:off x="5295800" y="3667975"/>
            <a:ext cx="8970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-Media -Mediana -Moda -Modelo -Random</a:t>
            </a:r>
            <a:endParaRPr b="0" i="0" sz="9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Comfortaa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72" name="Google Shape;872;p7"/>
          <p:cNvSpPr txBox="1"/>
          <p:nvPr>
            <p:ph idx="4294967295" type="subTitle"/>
          </p:nvPr>
        </p:nvSpPr>
        <p:spPr>
          <a:xfrm>
            <a:off x="6523250" y="3667975"/>
            <a:ext cx="8970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-Interpolación Lineal -Siguiente -</a:t>
            </a:r>
            <a:r>
              <a:rPr lang="en" sz="900">
                <a:solidFill>
                  <a:schemeClr val="dk1"/>
                </a:solidFill>
              </a:rPr>
              <a:t>Anterior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Comfortaa"/>
              <a:buNone/>
            </a:pPr>
            <a:r>
              <a:rPr lang="en" sz="900">
                <a:solidFill>
                  <a:schemeClr val="dk1"/>
                </a:solidFill>
              </a:rPr>
              <a:t>-Slines</a:t>
            </a:r>
            <a:endParaRPr sz="900">
              <a:solidFill>
                <a:schemeClr val="dk1"/>
              </a:solidFill>
            </a:endParaRPr>
          </a:p>
        </p:txBody>
      </p:sp>
      <p:grpSp>
        <p:nvGrpSpPr>
          <p:cNvPr id="873" name="Google Shape;873;p7"/>
          <p:cNvGrpSpPr/>
          <p:nvPr/>
        </p:nvGrpSpPr>
        <p:grpSpPr>
          <a:xfrm>
            <a:off x="1503540" y="1588905"/>
            <a:ext cx="6043102" cy="3020326"/>
            <a:chOff x="233775" y="1070300"/>
            <a:chExt cx="7151600" cy="3574350"/>
          </a:xfrm>
        </p:grpSpPr>
        <p:sp>
          <p:nvSpPr>
            <p:cNvPr id="874" name="Google Shape;874;p7"/>
            <p:cNvSpPr/>
            <p:nvPr/>
          </p:nvSpPr>
          <p:spPr>
            <a:xfrm>
              <a:off x="283175" y="1106275"/>
              <a:ext cx="4214575" cy="832850"/>
            </a:xfrm>
            <a:custGeom>
              <a:rect b="b" l="l" r="r" t="t"/>
              <a:pathLst>
                <a:path extrusionOk="0" h="33314" w="168583">
                  <a:moveTo>
                    <a:pt x="83010" y="0"/>
                  </a:moveTo>
                  <a:cubicBezTo>
                    <a:pt x="82358" y="0"/>
                    <a:pt x="81707" y="17"/>
                    <a:pt x="81059" y="63"/>
                  </a:cubicBezTo>
                  <a:cubicBezTo>
                    <a:pt x="78534" y="241"/>
                    <a:pt x="75994" y="490"/>
                    <a:pt x="73474" y="536"/>
                  </a:cubicBezTo>
                  <a:cubicBezTo>
                    <a:pt x="70146" y="595"/>
                    <a:pt x="66845" y="1010"/>
                    <a:pt x="63509" y="1010"/>
                  </a:cubicBezTo>
                  <a:cubicBezTo>
                    <a:pt x="63451" y="1010"/>
                    <a:pt x="63393" y="1010"/>
                    <a:pt x="63335" y="1009"/>
                  </a:cubicBezTo>
                  <a:cubicBezTo>
                    <a:pt x="63203" y="1009"/>
                    <a:pt x="63072" y="1009"/>
                    <a:pt x="62941" y="1009"/>
                  </a:cubicBezTo>
                  <a:cubicBezTo>
                    <a:pt x="61222" y="1009"/>
                    <a:pt x="59490" y="1054"/>
                    <a:pt x="57770" y="1054"/>
                  </a:cubicBezTo>
                  <a:cubicBezTo>
                    <a:pt x="56892" y="1054"/>
                    <a:pt x="56018" y="1042"/>
                    <a:pt x="55149" y="1006"/>
                  </a:cubicBezTo>
                  <a:cubicBezTo>
                    <a:pt x="54434" y="976"/>
                    <a:pt x="53720" y="965"/>
                    <a:pt x="53006" y="965"/>
                  </a:cubicBezTo>
                  <a:cubicBezTo>
                    <a:pt x="51063" y="965"/>
                    <a:pt x="49126" y="1047"/>
                    <a:pt x="47188" y="1047"/>
                  </a:cubicBezTo>
                  <a:cubicBezTo>
                    <a:pt x="46742" y="1047"/>
                    <a:pt x="46296" y="1042"/>
                    <a:pt x="45850" y="1032"/>
                  </a:cubicBezTo>
                  <a:cubicBezTo>
                    <a:pt x="45819" y="1031"/>
                    <a:pt x="45787" y="1031"/>
                    <a:pt x="45755" y="1031"/>
                  </a:cubicBezTo>
                  <a:cubicBezTo>
                    <a:pt x="44851" y="1031"/>
                    <a:pt x="43897" y="1322"/>
                    <a:pt x="43022" y="1322"/>
                  </a:cubicBezTo>
                  <a:cubicBezTo>
                    <a:pt x="42752" y="1322"/>
                    <a:pt x="42490" y="1294"/>
                    <a:pt x="42240" y="1222"/>
                  </a:cubicBezTo>
                  <a:cubicBezTo>
                    <a:pt x="41750" y="1081"/>
                    <a:pt x="41271" y="1038"/>
                    <a:pt x="40798" y="1038"/>
                  </a:cubicBezTo>
                  <a:cubicBezTo>
                    <a:pt x="40023" y="1038"/>
                    <a:pt x="39263" y="1155"/>
                    <a:pt x="38497" y="1155"/>
                  </a:cubicBezTo>
                  <a:cubicBezTo>
                    <a:pt x="38332" y="1155"/>
                    <a:pt x="38166" y="1150"/>
                    <a:pt x="38001" y="1137"/>
                  </a:cubicBezTo>
                  <a:cubicBezTo>
                    <a:pt x="37209" y="1074"/>
                    <a:pt x="36424" y="1020"/>
                    <a:pt x="35630" y="1020"/>
                  </a:cubicBezTo>
                  <a:cubicBezTo>
                    <a:pt x="34913" y="1020"/>
                    <a:pt x="34189" y="1064"/>
                    <a:pt x="33447" y="1185"/>
                  </a:cubicBezTo>
                  <a:cubicBezTo>
                    <a:pt x="32874" y="1278"/>
                    <a:pt x="32252" y="1295"/>
                    <a:pt x="31620" y="1295"/>
                  </a:cubicBezTo>
                  <a:cubicBezTo>
                    <a:pt x="31266" y="1295"/>
                    <a:pt x="30908" y="1290"/>
                    <a:pt x="30555" y="1290"/>
                  </a:cubicBezTo>
                  <a:cubicBezTo>
                    <a:pt x="30171" y="1290"/>
                    <a:pt x="29792" y="1296"/>
                    <a:pt x="29426" y="1322"/>
                  </a:cubicBezTo>
                  <a:cubicBezTo>
                    <a:pt x="27153" y="1483"/>
                    <a:pt x="24872" y="1478"/>
                    <a:pt x="22601" y="1635"/>
                  </a:cubicBezTo>
                  <a:cubicBezTo>
                    <a:pt x="21980" y="1679"/>
                    <a:pt x="21357" y="1694"/>
                    <a:pt x="20733" y="1694"/>
                  </a:cubicBezTo>
                  <a:cubicBezTo>
                    <a:pt x="19629" y="1694"/>
                    <a:pt x="18522" y="1646"/>
                    <a:pt x="17418" y="1623"/>
                  </a:cubicBezTo>
                  <a:cubicBezTo>
                    <a:pt x="17178" y="1618"/>
                    <a:pt x="16938" y="1616"/>
                    <a:pt x="16699" y="1616"/>
                  </a:cubicBezTo>
                  <a:cubicBezTo>
                    <a:pt x="14761" y="1616"/>
                    <a:pt x="12833" y="1766"/>
                    <a:pt x="10899" y="1882"/>
                  </a:cubicBezTo>
                  <a:cubicBezTo>
                    <a:pt x="10794" y="1889"/>
                    <a:pt x="10689" y="1891"/>
                    <a:pt x="10583" y="1891"/>
                  </a:cubicBezTo>
                  <a:cubicBezTo>
                    <a:pt x="9738" y="1891"/>
                    <a:pt x="8873" y="1713"/>
                    <a:pt x="8003" y="1713"/>
                  </a:cubicBezTo>
                  <a:cubicBezTo>
                    <a:pt x="7679" y="1713"/>
                    <a:pt x="7354" y="1738"/>
                    <a:pt x="7029" y="1806"/>
                  </a:cubicBezTo>
                  <a:cubicBezTo>
                    <a:pt x="5112" y="2204"/>
                    <a:pt x="3394" y="3091"/>
                    <a:pt x="2051" y="4442"/>
                  </a:cubicBezTo>
                  <a:cubicBezTo>
                    <a:pt x="395" y="6108"/>
                    <a:pt x="344" y="8495"/>
                    <a:pt x="224" y="10616"/>
                  </a:cubicBezTo>
                  <a:cubicBezTo>
                    <a:pt x="1" y="14522"/>
                    <a:pt x="149" y="18453"/>
                    <a:pt x="256" y="22371"/>
                  </a:cubicBezTo>
                  <a:cubicBezTo>
                    <a:pt x="308" y="24329"/>
                    <a:pt x="682" y="26325"/>
                    <a:pt x="1614" y="28028"/>
                  </a:cubicBezTo>
                  <a:cubicBezTo>
                    <a:pt x="2729" y="30068"/>
                    <a:pt x="4934" y="30596"/>
                    <a:pt x="7064" y="31024"/>
                  </a:cubicBezTo>
                  <a:cubicBezTo>
                    <a:pt x="8721" y="31358"/>
                    <a:pt x="10417" y="31242"/>
                    <a:pt x="12093" y="31511"/>
                  </a:cubicBezTo>
                  <a:cubicBezTo>
                    <a:pt x="14055" y="31824"/>
                    <a:pt x="16069" y="31857"/>
                    <a:pt x="18060" y="31894"/>
                  </a:cubicBezTo>
                  <a:cubicBezTo>
                    <a:pt x="18109" y="31895"/>
                    <a:pt x="18159" y="31896"/>
                    <a:pt x="18208" y="31896"/>
                  </a:cubicBezTo>
                  <a:cubicBezTo>
                    <a:pt x="19325" y="31896"/>
                    <a:pt x="20460" y="31672"/>
                    <a:pt x="21567" y="31672"/>
                  </a:cubicBezTo>
                  <a:cubicBezTo>
                    <a:pt x="21862" y="31672"/>
                    <a:pt x="22155" y="31688"/>
                    <a:pt x="22445" y="31728"/>
                  </a:cubicBezTo>
                  <a:cubicBezTo>
                    <a:pt x="23021" y="31808"/>
                    <a:pt x="23595" y="31838"/>
                    <a:pt x="24169" y="31838"/>
                  </a:cubicBezTo>
                  <a:cubicBezTo>
                    <a:pt x="25818" y="31838"/>
                    <a:pt x="27459" y="31593"/>
                    <a:pt x="29118" y="31593"/>
                  </a:cubicBezTo>
                  <a:cubicBezTo>
                    <a:pt x="29697" y="31593"/>
                    <a:pt x="30278" y="31622"/>
                    <a:pt x="30862" y="31703"/>
                  </a:cubicBezTo>
                  <a:cubicBezTo>
                    <a:pt x="32022" y="31862"/>
                    <a:pt x="33262" y="31893"/>
                    <a:pt x="34498" y="31893"/>
                  </a:cubicBezTo>
                  <a:cubicBezTo>
                    <a:pt x="34948" y="31893"/>
                    <a:pt x="35398" y="31889"/>
                    <a:pt x="35843" y="31885"/>
                  </a:cubicBezTo>
                  <a:cubicBezTo>
                    <a:pt x="35883" y="31885"/>
                    <a:pt x="35924" y="31885"/>
                    <a:pt x="35964" y="31885"/>
                  </a:cubicBezTo>
                  <a:cubicBezTo>
                    <a:pt x="37718" y="31885"/>
                    <a:pt x="39470" y="32164"/>
                    <a:pt x="41226" y="32216"/>
                  </a:cubicBezTo>
                  <a:cubicBezTo>
                    <a:pt x="41297" y="32219"/>
                    <a:pt x="41369" y="32219"/>
                    <a:pt x="41440" y="32219"/>
                  </a:cubicBezTo>
                  <a:cubicBezTo>
                    <a:pt x="42385" y="32219"/>
                    <a:pt x="43357" y="32049"/>
                    <a:pt x="44289" y="32049"/>
                  </a:cubicBezTo>
                  <a:cubicBezTo>
                    <a:pt x="44693" y="32049"/>
                    <a:pt x="45089" y="32081"/>
                    <a:pt x="45473" y="32173"/>
                  </a:cubicBezTo>
                  <a:cubicBezTo>
                    <a:pt x="46907" y="32519"/>
                    <a:pt x="48343" y="32461"/>
                    <a:pt x="49763" y="32657"/>
                  </a:cubicBezTo>
                  <a:cubicBezTo>
                    <a:pt x="51468" y="32892"/>
                    <a:pt x="53190" y="32979"/>
                    <a:pt x="54917" y="32979"/>
                  </a:cubicBezTo>
                  <a:cubicBezTo>
                    <a:pt x="55941" y="32979"/>
                    <a:pt x="56968" y="32948"/>
                    <a:pt x="57993" y="32899"/>
                  </a:cubicBezTo>
                  <a:cubicBezTo>
                    <a:pt x="58415" y="32879"/>
                    <a:pt x="58838" y="32872"/>
                    <a:pt x="59261" y="32872"/>
                  </a:cubicBezTo>
                  <a:cubicBezTo>
                    <a:pt x="60212" y="32872"/>
                    <a:pt x="61165" y="32907"/>
                    <a:pt x="62116" y="32907"/>
                  </a:cubicBezTo>
                  <a:cubicBezTo>
                    <a:pt x="62743" y="32907"/>
                    <a:pt x="63369" y="32892"/>
                    <a:pt x="63992" y="32841"/>
                  </a:cubicBezTo>
                  <a:cubicBezTo>
                    <a:pt x="67459" y="32556"/>
                    <a:pt x="70924" y="32493"/>
                    <a:pt x="74399" y="32461"/>
                  </a:cubicBezTo>
                  <a:cubicBezTo>
                    <a:pt x="74429" y="32460"/>
                    <a:pt x="74459" y="32460"/>
                    <a:pt x="74488" y="32460"/>
                  </a:cubicBezTo>
                  <a:cubicBezTo>
                    <a:pt x="75936" y="32460"/>
                    <a:pt x="77336" y="32799"/>
                    <a:pt x="78768" y="32799"/>
                  </a:cubicBezTo>
                  <a:cubicBezTo>
                    <a:pt x="78823" y="32799"/>
                    <a:pt x="78877" y="32798"/>
                    <a:pt x="78932" y="32797"/>
                  </a:cubicBezTo>
                  <a:cubicBezTo>
                    <a:pt x="81552" y="32749"/>
                    <a:pt x="84176" y="32601"/>
                    <a:pt x="86793" y="32601"/>
                  </a:cubicBezTo>
                  <a:cubicBezTo>
                    <a:pt x="87489" y="32601"/>
                    <a:pt x="88184" y="32612"/>
                    <a:pt x="88878" y="32637"/>
                  </a:cubicBezTo>
                  <a:cubicBezTo>
                    <a:pt x="89745" y="32669"/>
                    <a:pt x="90612" y="32676"/>
                    <a:pt x="91478" y="32676"/>
                  </a:cubicBezTo>
                  <a:cubicBezTo>
                    <a:pt x="92188" y="32676"/>
                    <a:pt x="92899" y="32672"/>
                    <a:pt x="93609" y="32672"/>
                  </a:cubicBezTo>
                  <a:cubicBezTo>
                    <a:pt x="94751" y="32672"/>
                    <a:pt x="95893" y="32684"/>
                    <a:pt x="97033" y="32750"/>
                  </a:cubicBezTo>
                  <a:cubicBezTo>
                    <a:pt x="99351" y="32883"/>
                    <a:pt x="101661" y="33232"/>
                    <a:pt x="103979" y="33301"/>
                  </a:cubicBezTo>
                  <a:cubicBezTo>
                    <a:pt x="104295" y="33310"/>
                    <a:pt x="104611" y="33314"/>
                    <a:pt x="104928" y="33314"/>
                  </a:cubicBezTo>
                  <a:cubicBezTo>
                    <a:pt x="106813" y="33314"/>
                    <a:pt x="108701" y="33170"/>
                    <a:pt x="110588" y="33124"/>
                  </a:cubicBezTo>
                  <a:cubicBezTo>
                    <a:pt x="111113" y="33111"/>
                    <a:pt x="111637" y="33106"/>
                    <a:pt x="112160" y="33106"/>
                  </a:cubicBezTo>
                  <a:cubicBezTo>
                    <a:pt x="113610" y="33106"/>
                    <a:pt x="115058" y="33142"/>
                    <a:pt x="116509" y="33142"/>
                  </a:cubicBezTo>
                  <a:cubicBezTo>
                    <a:pt x="117705" y="33142"/>
                    <a:pt x="118903" y="33118"/>
                    <a:pt x="120103" y="33028"/>
                  </a:cubicBezTo>
                  <a:cubicBezTo>
                    <a:pt x="121953" y="32892"/>
                    <a:pt x="123827" y="32732"/>
                    <a:pt x="125702" y="32727"/>
                  </a:cubicBezTo>
                  <a:cubicBezTo>
                    <a:pt x="127451" y="32724"/>
                    <a:pt x="129200" y="32326"/>
                    <a:pt x="130951" y="32306"/>
                  </a:cubicBezTo>
                  <a:cubicBezTo>
                    <a:pt x="131004" y="32306"/>
                    <a:pt x="131057" y="32305"/>
                    <a:pt x="131111" y="32305"/>
                  </a:cubicBezTo>
                  <a:cubicBezTo>
                    <a:pt x="131996" y="32305"/>
                    <a:pt x="132929" y="32376"/>
                    <a:pt x="133790" y="32376"/>
                  </a:cubicBezTo>
                  <a:cubicBezTo>
                    <a:pt x="133876" y="32376"/>
                    <a:pt x="133962" y="32375"/>
                    <a:pt x="134046" y="32374"/>
                  </a:cubicBezTo>
                  <a:cubicBezTo>
                    <a:pt x="135038" y="32356"/>
                    <a:pt x="136054" y="32178"/>
                    <a:pt x="137076" y="32178"/>
                  </a:cubicBezTo>
                  <a:cubicBezTo>
                    <a:pt x="137327" y="32178"/>
                    <a:pt x="137579" y="32188"/>
                    <a:pt x="137830" y="32215"/>
                  </a:cubicBezTo>
                  <a:cubicBezTo>
                    <a:pt x="140021" y="32446"/>
                    <a:pt x="142208" y="32563"/>
                    <a:pt x="144397" y="32563"/>
                  </a:cubicBezTo>
                  <a:cubicBezTo>
                    <a:pt x="146414" y="32563"/>
                    <a:pt x="148434" y="32463"/>
                    <a:pt x="150458" y="32261"/>
                  </a:cubicBezTo>
                  <a:cubicBezTo>
                    <a:pt x="151788" y="32128"/>
                    <a:pt x="153128" y="32097"/>
                    <a:pt x="154471" y="32097"/>
                  </a:cubicBezTo>
                  <a:cubicBezTo>
                    <a:pt x="155585" y="32097"/>
                    <a:pt x="156700" y="32118"/>
                    <a:pt x="157812" y="32119"/>
                  </a:cubicBezTo>
                  <a:cubicBezTo>
                    <a:pt x="157905" y="32119"/>
                    <a:pt x="157998" y="32119"/>
                    <a:pt x="158091" y="32119"/>
                  </a:cubicBezTo>
                  <a:cubicBezTo>
                    <a:pt x="158273" y="32119"/>
                    <a:pt x="158455" y="32119"/>
                    <a:pt x="158637" y="32119"/>
                  </a:cubicBezTo>
                  <a:cubicBezTo>
                    <a:pt x="160449" y="32119"/>
                    <a:pt x="162266" y="32127"/>
                    <a:pt x="164061" y="32311"/>
                  </a:cubicBezTo>
                  <a:cubicBezTo>
                    <a:pt x="164102" y="32315"/>
                    <a:pt x="164143" y="32317"/>
                    <a:pt x="164184" y="32317"/>
                  </a:cubicBezTo>
                  <a:cubicBezTo>
                    <a:pt x="164643" y="32317"/>
                    <a:pt x="165117" y="32075"/>
                    <a:pt x="165494" y="32075"/>
                  </a:cubicBezTo>
                  <a:cubicBezTo>
                    <a:pt x="165644" y="32075"/>
                    <a:pt x="165779" y="32113"/>
                    <a:pt x="165891" y="32219"/>
                  </a:cubicBezTo>
                  <a:cubicBezTo>
                    <a:pt x="166190" y="32502"/>
                    <a:pt x="166487" y="32595"/>
                    <a:pt x="166777" y="32595"/>
                  </a:cubicBezTo>
                  <a:cubicBezTo>
                    <a:pt x="167269" y="32595"/>
                    <a:pt x="167739" y="32327"/>
                    <a:pt x="168155" y="32257"/>
                  </a:cubicBezTo>
                  <a:cubicBezTo>
                    <a:pt x="168582" y="32185"/>
                    <a:pt x="168474" y="31042"/>
                    <a:pt x="168434" y="30346"/>
                  </a:cubicBezTo>
                  <a:cubicBezTo>
                    <a:pt x="168338" y="28696"/>
                    <a:pt x="168242" y="27043"/>
                    <a:pt x="168224" y="25391"/>
                  </a:cubicBezTo>
                  <a:cubicBezTo>
                    <a:pt x="168202" y="23326"/>
                    <a:pt x="168314" y="21260"/>
                    <a:pt x="168265" y="19196"/>
                  </a:cubicBezTo>
                  <a:cubicBezTo>
                    <a:pt x="168197" y="16439"/>
                    <a:pt x="167980" y="13687"/>
                    <a:pt x="167919" y="10932"/>
                  </a:cubicBezTo>
                  <a:cubicBezTo>
                    <a:pt x="167856" y="8127"/>
                    <a:pt x="167905" y="5321"/>
                    <a:pt x="167905" y="2516"/>
                  </a:cubicBezTo>
                  <a:cubicBezTo>
                    <a:pt x="168402" y="1931"/>
                    <a:pt x="168178" y="1863"/>
                    <a:pt x="167851" y="1863"/>
                  </a:cubicBezTo>
                  <a:cubicBezTo>
                    <a:pt x="167765" y="1863"/>
                    <a:pt x="167672" y="1868"/>
                    <a:pt x="167583" y="1869"/>
                  </a:cubicBezTo>
                  <a:cubicBezTo>
                    <a:pt x="166616" y="1882"/>
                    <a:pt x="165647" y="1930"/>
                    <a:pt x="164680" y="1930"/>
                  </a:cubicBezTo>
                  <a:cubicBezTo>
                    <a:pt x="164440" y="1930"/>
                    <a:pt x="164201" y="1927"/>
                    <a:pt x="163961" y="1920"/>
                  </a:cubicBezTo>
                  <a:cubicBezTo>
                    <a:pt x="162136" y="1865"/>
                    <a:pt x="160303" y="1627"/>
                    <a:pt x="158485" y="1627"/>
                  </a:cubicBezTo>
                  <a:cubicBezTo>
                    <a:pt x="158076" y="1627"/>
                    <a:pt x="157667" y="1639"/>
                    <a:pt x="157260" y="1668"/>
                  </a:cubicBezTo>
                  <a:cubicBezTo>
                    <a:pt x="156048" y="1754"/>
                    <a:pt x="154837" y="1777"/>
                    <a:pt x="153627" y="1777"/>
                  </a:cubicBezTo>
                  <a:cubicBezTo>
                    <a:pt x="152152" y="1777"/>
                    <a:pt x="150677" y="1742"/>
                    <a:pt x="149203" y="1742"/>
                  </a:cubicBezTo>
                  <a:cubicBezTo>
                    <a:pt x="148551" y="1742"/>
                    <a:pt x="147899" y="1749"/>
                    <a:pt x="147246" y="1769"/>
                  </a:cubicBezTo>
                  <a:cubicBezTo>
                    <a:pt x="146453" y="1792"/>
                    <a:pt x="145658" y="1803"/>
                    <a:pt x="144864" y="1803"/>
                  </a:cubicBezTo>
                  <a:cubicBezTo>
                    <a:pt x="140987" y="1803"/>
                    <a:pt x="137104" y="1559"/>
                    <a:pt x="133224" y="1469"/>
                  </a:cubicBezTo>
                  <a:cubicBezTo>
                    <a:pt x="132261" y="1447"/>
                    <a:pt x="131297" y="1426"/>
                    <a:pt x="130333" y="1426"/>
                  </a:cubicBezTo>
                  <a:cubicBezTo>
                    <a:pt x="129634" y="1426"/>
                    <a:pt x="128935" y="1437"/>
                    <a:pt x="128238" y="1468"/>
                  </a:cubicBezTo>
                  <a:cubicBezTo>
                    <a:pt x="128016" y="1477"/>
                    <a:pt x="127794" y="1481"/>
                    <a:pt x="127573" y="1481"/>
                  </a:cubicBezTo>
                  <a:cubicBezTo>
                    <a:pt x="125333" y="1481"/>
                    <a:pt x="123129" y="1043"/>
                    <a:pt x="120894" y="946"/>
                  </a:cubicBezTo>
                  <a:cubicBezTo>
                    <a:pt x="118874" y="859"/>
                    <a:pt x="116858" y="636"/>
                    <a:pt x="114826" y="636"/>
                  </a:cubicBezTo>
                  <a:cubicBezTo>
                    <a:pt x="114596" y="636"/>
                    <a:pt x="114365" y="639"/>
                    <a:pt x="114134" y="645"/>
                  </a:cubicBezTo>
                  <a:cubicBezTo>
                    <a:pt x="113503" y="663"/>
                    <a:pt x="112871" y="670"/>
                    <a:pt x="112239" y="670"/>
                  </a:cubicBezTo>
                  <a:cubicBezTo>
                    <a:pt x="111061" y="670"/>
                    <a:pt x="109882" y="645"/>
                    <a:pt x="108703" y="617"/>
                  </a:cubicBezTo>
                  <a:cubicBezTo>
                    <a:pt x="108628" y="615"/>
                    <a:pt x="108553" y="614"/>
                    <a:pt x="108479" y="614"/>
                  </a:cubicBezTo>
                  <a:cubicBezTo>
                    <a:pt x="107255" y="614"/>
                    <a:pt x="106046" y="853"/>
                    <a:pt x="104820" y="853"/>
                  </a:cubicBezTo>
                  <a:cubicBezTo>
                    <a:pt x="104519" y="853"/>
                    <a:pt x="104217" y="838"/>
                    <a:pt x="103914" y="803"/>
                  </a:cubicBezTo>
                  <a:cubicBezTo>
                    <a:pt x="101664" y="537"/>
                    <a:pt x="99402" y="213"/>
                    <a:pt x="97146" y="213"/>
                  </a:cubicBezTo>
                  <a:cubicBezTo>
                    <a:pt x="97116" y="213"/>
                    <a:pt x="97085" y="213"/>
                    <a:pt x="97054" y="213"/>
                  </a:cubicBezTo>
                  <a:cubicBezTo>
                    <a:pt x="97011" y="213"/>
                    <a:pt x="96967" y="213"/>
                    <a:pt x="96923" y="213"/>
                  </a:cubicBezTo>
                  <a:cubicBezTo>
                    <a:pt x="95236" y="213"/>
                    <a:pt x="93559" y="61"/>
                    <a:pt x="91867" y="61"/>
                  </a:cubicBezTo>
                  <a:cubicBezTo>
                    <a:pt x="91416" y="61"/>
                    <a:pt x="90963" y="71"/>
                    <a:pt x="90509" y="99"/>
                  </a:cubicBezTo>
                  <a:cubicBezTo>
                    <a:pt x="89931" y="134"/>
                    <a:pt x="89352" y="147"/>
                    <a:pt x="88772" y="147"/>
                  </a:cubicBezTo>
                  <a:cubicBezTo>
                    <a:pt x="86854" y="147"/>
                    <a:pt x="84927" y="0"/>
                    <a:pt x="83010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Permanent Marker"/>
                  <a:ea typeface="Permanent Marker"/>
                  <a:cs typeface="Permanent Marker"/>
                  <a:sym typeface="Permanent Marker"/>
                </a:rPr>
                <a:t>GENERAL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7"/>
            <p:cNvSpPr/>
            <p:nvPr/>
          </p:nvSpPr>
          <p:spPr>
            <a:xfrm>
              <a:off x="248900" y="1070300"/>
              <a:ext cx="7086125" cy="916350"/>
            </a:xfrm>
            <a:custGeom>
              <a:rect b="b" l="l" r="r" t="t"/>
              <a:pathLst>
                <a:path extrusionOk="0" h="36654" w="283445">
                  <a:moveTo>
                    <a:pt x="253448" y="2735"/>
                  </a:moveTo>
                  <a:cubicBezTo>
                    <a:pt x="253760" y="2735"/>
                    <a:pt x="254073" y="2749"/>
                    <a:pt x="254387" y="2782"/>
                  </a:cubicBezTo>
                  <a:cubicBezTo>
                    <a:pt x="255703" y="2921"/>
                    <a:pt x="256971" y="3339"/>
                    <a:pt x="258311" y="3339"/>
                  </a:cubicBezTo>
                  <a:cubicBezTo>
                    <a:pt x="258451" y="3339"/>
                    <a:pt x="258592" y="3334"/>
                    <a:pt x="258733" y="3324"/>
                  </a:cubicBezTo>
                  <a:cubicBezTo>
                    <a:pt x="261126" y="3159"/>
                    <a:pt x="263522" y="3068"/>
                    <a:pt x="265919" y="3068"/>
                  </a:cubicBezTo>
                  <a:cubicBezTo>
                    <a:pt x="267483" y="3068"/>
                    <a:pt x="269046" y="3106"/>
                    <a:pt x="270609" y="3188"/>
                  </a:cubicBezTo>
                  <a:cubicBezTo>
                    <a:pt x="273181" y="3323"/>
                    <a:pt x="275837" y="3263"/>
                    <a:pt x="278175" y="4603"/>
                  </a:cubicBezTo>
                  <a:cubicBezTo>
                    <a:pt x="279736" y="5500"/>
                    <a:pt x="280569" y="6990"/>
                    <a:pt x="281026" y="8685"/>
                  </a:cubicBezTo>
                  <a:cubicBezTo>
                    <a:pt x="281466" y="10503"/>
                    <a:pt x="281183" y="12342"/>
                    <a:pt x="281378" y="14155"/>
                  </a:cubicBezTo>
                  <a:cubicBezTo>
                    <a:pt x="281635" y="16565"/>
                    <a:pt x="281460" y="19016"/>
                    <a:pt x="281593" y="21442"/>
                  </a:cubicBezTo>
                  <a:cubicBezTo>
                    <a:pt x="281692" y="23262"/>
                    <a:pt x="281345" y="25030"/>
                    <a:pt x="281195" y="26818"/>
                  </a:cubicBezTo>
                  <a:cubicBezTo>
                    <a:pt x="280853" y="30887"/>
                    <a:pt x="278175" y="33265"/>
                    <a:pt x="274145" y="33265"/>
                  </a:cubicBezTo>
                  <a:cubicBezTo>
                    <a:pt x="274012" y="33265"/>
                    <a:pt x="273877" y="33262"/>
                    <a:pt x="273741" y="33257"/>
                  </a:cubicBezTo>
                  <a:cubicBezTo>
                    <a:pt x="273592" y="33251"/>
                    <a:pt x="273443" y="33249"/>
                    <a:pt x="273294" y="33249"/>
                  </a:cubicBezTo>
                  <a:cubicBezTo>
                    <a:pt x="271501" y="33249"/>
                    <a:pt x="269705" y="33631"/>
                    <a:pt x="267888" y="33631"/>
                  </a:cubicBezTo>
                  <a:cubicBezTo>
                    <a:pt x="267878" y="33631"/>
                    <a:pt x="267868" y="33631"/>
                    <a:pt x="267859" y="33631"/>
                  </a:cubicBezTo>
                  <a:cubicBezTo>
                    <a:pt x="266374" y="33629"/>
                    <a:pt x="264964" y="33158"/>
                    <a:pt x="263475" y="33158"/>
                  </a:cubicBezTo>
                  <a:cubicBezTo>
                    <a:pt x="263356" y="33158"/>
                    <a:pt x="263235" y="33161"/>
                    <a:pt x="263115" y="33167"/>
                  </a:cubicBezTo>
                  <a:cubicBezTo>
                    <a:pt x="262600" y="33195"/>
                    <a:pt x="262084" y="33206"/>
                    <a:pt x="261569" y="33206"/>
                  </a:cubicBezTo>
                  <a:cubicBezTo>
                    <a:pt x="259115" y="33206"/>
                    <a:pt x="256658" y="32949"/>
                    <a:pt x="254222" y="32949"/>
                  </a:cubicBezTo>
                  <a:cubicBezTo>
                    <a:pt x="254075" y="32949"/>
                    <a:pt x="253928" y="32950"/>
                    <a:pt x="253781" y="32952"/>
                  </a:cubicBezTo>
                  <a:cubicBezTo>
                    <a:pt x="253255" y="32959"/>
                    <a:pt x="252729" y="32962"/>
                    <a:pt x="252203" y="32962"/>
                  </a:cubicBezTo>
                  <a:cubicBezTo>
                    <a:pt x="248544" y="32962"/>
                    <a:pt x="244894" y="32812"/>
                    <a:pt x="241240" y="32781"/>
                  </a:cubicBezTo>
                  <a:cubicBezTo>
                    <a:pt x="241051" y="32779"/>
                    <a:pt x="240862" y="32779"/>
                    <a:pt x="240672" y="32779"/>
                  </a:cubicBezTo>
                  <a:cubicBezTo>
                    <a:pt x="236817" y="32779"/>
                    <a:pt x="232978" y="33088"/>
                    <a:pt x="229131" y="33281"/>
                  </a:cubicBezTo>
                  <a:cubicBezTo>
                    <a:pt x="228863" y="33295"/>
                    <a:pt x="228594" y="33301"/>
                    <a:pt x="228326" y="33301"/>
                  </a:cubicBezTo>
                  <a:cubicBezTo>
                    <a:pt x="226191" y="33301"/>
                    <a:pt x="224056" y="32918"/>
                    <a:pt x="221915" y="32918"/>
                  </a:cubicBezTo>
                  <a:cubicBezTo>
                    <a:pt x="221399" y="32918"/>
                    <a:pt x="220883" y="32940"/>
                    <a:pt x="220367" y="32995"/>
                  </a:cubicBezTo>
                  <a:cubicBezTo>
                    <a:pt x="219241" y="33115"/>
                    <a:pt x="218112" y="33144"/>
                    <a:pt x="216982" y="33144"/>
                  </a:cubicBezTo>
                  <a:cubicBezTo>
                    <a:pt x="215954" y="33144"/>
                    <a:pt x="214924" y="33120"/>
                    <a:pt x="213895" y="33120"/>
                  </a:cubicBezTo>
                  <a:cubicBezTo>
                    <a:pt x="212525" y="33120"/>
                    <a:pt x="211156" y="33162"/>
                    <a:pt x="209790" y="33359"/>
                  </a:cubicBezTo>
                  <a:cubicBezTo>
                    <a:pt x="209585" y="33388"/>
                    <a:pt x="209373" y="33399"/>
                    <a:pt x="209158" y="33399"/>
                  </a:cubicBezTo>
                  <a:cubicBezTo>
                    <a:pt x="208586" y="33399"/>
                    <a:pt x="207989" y="33324"/>
                    <a:pt x="207430" y="33324"/>
                  </a:cubicBezTo>
                  <a:cubicBezTo>
                    <a:pt x="207256" y="33324"/>
                    <a:pt x="207087" y="33331"/>
                    <a:pt x="206922" y="33350"/>
                  </a:cubicBezTo>
                  <a:cubicBezTo>
                    <a:pt x="206651" y="33382"/>
                    <a:pt x="206382" y="33394"/>
                    <a:pt x="206114" y="33394"/>
                  </a:cubicBezTo>
                  <a:cubicBezTo>
                    <a:pt x="204959" y="33394"/>
                    <a:pt x="203834" y="33155"/>
                    <a:pt x="202696" y="33155"/>
                  </a:cubicBezTo>
                  <a:cubicBezTo>
                    <a:pt x="202499" y="33155"/>
                    <a:pt x="202301" y="33162"/>
                    <a:pt x="202104" y="33179"/>
                  </a:cubicBezTo>
                  <a:cubicBezTo>
                    <a:pt x="201073" y="33268"/>
                    <a:pt x="200042" y="33348"/>
                    <a:pt x="199013" y="33435"/>
                  </a:cubicBezTo>
                  <a:cubicBezTo>
                    <a:pt x="197926" y="33527"/>
                    <a:pt x="196852" y="33587"/>
                    <a:pt x="195767" y="33587"/>
                  </a:cubicBezTo>
                  <a:cubicBezTo>
                    <a:pt x="195059" y="33587"/>
                    <a:pt x="194347" y="33561"/>
                    <a:pt x="193622" y="33503"/>
                  </a:cubicBezTo>
                  <a:cubicBezTo>
                    <a:pt x="192014" y="33373"/>
                    <a:pt x="190368" y="33112"/>
                    <a:pt x="188734" y="33112"/>
                  </a:cubicBezTo>
                  <a:cubicBezTo>
                    <a:pt x="188098" y="33112"/>
                    <a:pt x="187463" y="33152"/>
                    <a:pt x="186832" y="33254"/>
                  </a:cubicBezTo>
                  <a:cubicBezTo>
                    <a:pt x="185864" y="33413"/>
                    <a:pt x="184840" y="33525"/>
                    <a:pt x="183903" y="33525"/>
                  </a:cubicBezTo>
                  <a:cubicBezTo>
                    <a:pt x="183662" y="33525"/>
                    <a:pt x="183427" y="33517"/>
                    <a:pt x="183200" y="33501"/>
                  </a:cubicBezTo>
                  <a:cubicBezTo>
                    <a:pt x="182918" y="33482"/>
                    <a:pt x="182638" y="33474"/>
                    <a:pt x="182358" y="33474"/>
                  </a:cubicBezTo>
                  <a:cubicBezTo>
                    <a:pt x="181354" y="33474"/>
                    <a:pt x="180361" y="33572"/>
                    <a:pt x="179362" y="33572"/>
                  </a:cubicBezTo>
                  <a:cubicBezTo>
                    <a:pt x="179104" y="33572"/>
                    <a:pt x="178844" y="33566"/>
                    <a:pt x="178584" y="33549"/>
                  </a:cubicBezTo>
                  <a:cubicBezTo>
                    <a:pt x="178391" y="33537"/>
                    <a:pt x="178198" y="33531"/>
                    <a:pt x="178004" y="33531"/>
                  </a:cubicBezTo>
                  <a:cubicBezTo>
                    <a:pt x="176730" y="33531"/>
                    <a:pt x="175441" y="33766"/>
                    <a:pt x="174166" y="33766"/>
                  </a:cubicBezTo>
                  <a:cubicBezTo>
                    <a:pt x="174009" y="33766"/>
                    <a:pt x="173853" y="33762"/>
                    <a:pt x="173697" y="33754"/>
                  </a:cubicBezTo>
                  <a:cubicBezTo>
                    <a:pt x="173674" y="33753"/>
                    <a:pt x="173651" y="33753"/>
                    <a:pt x="173628" y="33753"/>
                  </a:cubicBezTo>
                  <a:cubicBezTo>
                    <a:pt x="173270" y="33753"/>
                    <a:pt x="172817" y="33878"/>
                    <a:pt x="172410" y="33878"/>
                  </a:cubicBezTo>
                  <a:cubicBezTo>
                    <a:pt x="171970" y="33878"/>
                    <a:pt x="171585" y="33731"/>
                    <a:pt x="171436" y="33118"/>
                  </a:cubicBezTo>
                  <a:cubicBezTo>
                    <a:pt x="171214" y="32212"/>
                    <a:pt x="171433" y="31200"/>
                    <a:pt x="171451" y="30234"/>
                  </a:cubicBezTo>
                  <a:cubicBezTo>
                    <a:pt x="171479" y="28619"/>
                    <a:pt x="171518" y="27004"/>
                    <a:pt x="171525" y="25389"/>
                  </a:cubicBezTo>
                  <a:cubicBezTo>
                    <a:pt x="171536" y="23128"/>
                    <a:pt x="171555" y="20869"/>
                    <a:pt x="171509" y="18609"/>
                  </a:cubicBezTo>
                  <a:cubicBezTo>
                    <a:pt x="171466" y="16521"/>
                    <a:pt x="171319" y="14436"/>
                    <a:pt x="171257" y="12348"/>
                  </a:cubicBezTo>
                  <a:cubicBezTo>
                    <a:pt x="171196" y="10249"/>
                    <a:pt x="171286" y="8155"/>
                    <a:pt x="171495" y="6060"/>
                  </a:cubicBezTo>
                  <a:cubicBezTo>
                    <a:pt x="171564" y="5359"/>
                    <a:pt x="171788" y="4617"/>
                    <a:pt x="171701" y="3982"/>
                  </a:cubicBezTo>
                  <a:cubicBezTo>
                    <a:pt x="171613" y="3340"/>
                    <a:pt x="171907" y="3204"/>
                    <a:pt x="172194" y="3204"/>
                  </a:cubicBezTo>
                  <a:cubicBezTo>
                    <a:pt x="172297" y="3204"/>
                    <a:pt x="172399" y="3221"/>
                    <a:pt x="172482" y="3239"/>
                  </a:cubicBezTo>
                  <a:cubicBezTo>
                    <a:pt x="173305" y="3412"/>
                    <a:pt x="174124" y="3474"/>
                    <a:pt x="174942" y="3474"/>
                  </a:cubicBezTo>
                  <a:cubicBezTo>
                    <a:pt x="176907" y="3474"/>
                    <a:pt x="178862" y="3118"/>
                    <a:pt x="180825" y="3097"/>
                  </a:cubicBezTo>
                  <a:cubicBezTo>
                    <a:pt x="182905" y="3076"/>
                    <a:pt x="184983" y="3011"/>
                    <a:pt x="187063" y="2980"/>
                  </a:cubicBezTo>
                  <a:cubicBezTo>
                    <a:pt x="188704" y="2955"/>
                    <a:pt x="190343" y="2926"/>
                    <a:pt x="191983" y="2926"/>
                  </a:cubicBezTo>
                  <a:cubicBezTo>
                    <a:pt x="192218" y="2926"/>
                    <a:pt x="192454" y="2926"/>
                    <a:pt x="192689" y="2928"/>
                  </a:cubicBezTo>
                  <a:cubicBezTo>
                    <a:pt x="196326" y="2947"/>
                    <a:pt x="199961" y="3053"/>
                    <a:pt x="203597" y="3206"/>
                  </a:cubicBezTo>
                  <a:cubicBezTo>
                    <a:pt x="205309" y="3278"/>
                    <a:pt x="207027" y="3395"/>
                    <a:pt x="208753" y="3395"/>
                  </a:cubicBezTo>
                  <a:cubicBezTo>
                    <a:pt x="209310" y="3395"/>
                    <a:pt x="209869" y="3382"/>
                    <a:pt x="210428" y="3353"/>
                  </a:cubicBezTo>
                  <a:cubicBezTo>
                    <a:pt x="210589" y="3344"/>
                    <a:pt x="210750" y="3341"/>
                    <a:pt x="210912" y="3341"/>
                  </a:cubicBezTo>
                  <a:cubicBezTo>
                    <a:pt x="211885" y="3341"/>
                    <a:pt x="212876" y="3472"/>
                    <a:pt x="213848" y="3472"/>
                  </a:cubicBezTo>
                  <a:cubicBezTo>
                    <a:pt x="214490" y="3472"/>
                    <a:pt x="215123" y="3415"/>
                    <a:pt x="215739" y="3226"/>
                  </a:cubicBezTo>
                  <a:cubicBezTo>
                    <a:pt x="216597" y="2961"/>
                    <a:pt x="217440" y="2885"/>
                    <a:pt x="218279" y="2885"/>
                  </a:cubicBezTo>
                  <a:cubicBezTo>
                    <a:pt x="219266" y="2885"/>
                    <a:pt x="220249" y="2991"/>
                    <a:pt x="221249" y="3019"/>
                  </a:cubicBezTo>
                  <a:cubicBezTo>
                    <a:pt x="222287" y="3049"/>
                    <a:pt x="223326" y="3068"/>
                    <a:pt x="224365" y="3068"/>
                  </a:cubicBezTo>
                  <a:cubicBezTo>
                    <a:pt x="226033" y="3068"/>
                    <a:pt x="227703" y="3018"/>
                    <a:pt x="229374" y="2880"/>
                  </a:cubicBezTo>
                  <a:cubicBezTo>
                    <a:pt x="230341" y="2799"/>
                    <a:pt x="231313" y="2777"/>
                    <a:pt x="232287" y="2777"/>
                  </a:cubicBezTo>
                  <a:cubicBezTo>
                    <a:pt x="233436" y="2777"/>
                    <a:pt x="234587" y="2808"/>
                    <a:pt x="235735" y="2808"/>
                  </a:cubicBezTo>
                  <a:cubicBezTo>
                    <a:pt x="237990" y="2808"/>
                    <a:pt x="240245" y="2827"/>
                    <a:pt x="242502" y="2853"/>
                  </a:cubicBezTo>
                  <a:cubicBezTo>
                    <a:pt x="244718" y="2878"/>
                    <a:pt x="246938" y="2884"/>
                    <a:pt x="249152" y="2968"/>
                  </a:cubicBezTo>
                  <a:cubicBezTo>
                    <a:pt x="249277" y="2973"/>
                    <a:pt x="249401" y="2975"/>
                    <a:pt x="249525" y="2975"/>
                  </a:cubicBezTo>
                  <a:cubicBezTo>
                    <a:pt x="250837" y="2975"/>
                    <a:pt x="252133" y="2735"/>
                    <a:pt x="253448" y="2735"/>
                  </a:cubicBezTo>
                  <a:close/>
                  <a:moveTo>
                    <a:pt x="84381" y="1439"/>
                  </a:moveTo>
                  <a:cubicBezTo>
                    <a:pt x="86298" y="1439"/>
                    <a:pt x="88225" y="1586"/>
                    <a:pt x="90143" y="1586"/>
                  </a:cubicBezTo>
                  <a:cubicBezTo>
                    <a:pt x="90723" y="1586"/>
                    <a:pt x="91302" y="1573"/>
                    <a:pt x="91880" y="1538"/>
                  </a:cubicBezTo>
                  <a:cubicBezTo>
                    <a:pt x="92334" y="1510"/>
                    <a:pt x="92787" y="1500"/>
                    <a:pt x="93238" y="1500"/>
                  </a:cubicBezTo>
                  <a:cubicBezTo>
                    <a:pt x="94930" y="1500"/>
                    <a:pt x="96607" y="1652"/>
                    <a:pt x="98294" y="1652"/>
                  </a:cubicBezTo>
                  <a:cubicBezTo>
                    <a:pt x="98338" y="1652"/>
                    <a:pt x="98382" y="1652"/>
                    <a:pt x="98425" y="1652"/>
                  </a:cubicBezTo>
                  <a:cubicBezTo>
                    <a:pt x="98456" y="1652"/>
                    <a:pt x="98487" y="1652"/>
                    <a:pt x="98517" y="1652"/>
                  </a:cubicBezTo>
                  <a:cubicBezTo>
                    <a:pt x="100773" y="1652"/>
                    <a:pt x="103035" y="1976"/>
                    <a:pt x="105285" y="2242"/>
                  </a:cubicBezTo>
                  <a:cubicBezTo>
                    <a:pt x="105588" y="2277"/>
                    <a:pt x="105890" y="2292"/>
                    <a:pt x="106191" y="2292"/>
                  </a:cubicBezTo>
                  <a:cubicBezTo>
                    <a:pt x="107417" y="2292"/>
                    <a:pt x="108626" y="2053"/>
                    <a:pt x="109850" y="2053"/>
                  </a:cubicBezTo>
                  <a:cubicBezTo>
                    <a:pt x="109924" y="2053"/>
                    <a:pt x="109999" y="2054"/>
                    <a:pt x="110074" y="2056"/>
                  </a:cubicBezTo>
                  <a:cubicBezTo>
                    <a:pt x="111253" y="2084"/>
                    <a:pt x="112432" y="2109"/>
                    <a:pt x="113610" y="2109"/>
                  </a:cubicBezTo>
                  <a:cubicBezTo>
                    <a:pt x="114242" y="2109"/>
                    <a:pt x="114874" y="2102"/>
                    <a:pt x="115505" y="2084"/>
                  </a:cubicBezTo>
                  <a:cubicBezTo>
                    <a:pt x="115736" y="2078"/>
                    <a:pt x="115967" y="2075"/>
                    <a:pt x="116197" y="2075"/>
                  </a:cubicBezTo>
                  <a:cubicBezTo>
                    <a:pt x="118229" y="2075"/>
                    <a:pt x="120245" y="2298"/>
                    <a:pt x="122265" y="2385"/>
                  </a:cubicBezTo>
                  <a:cubicBezTo>
                    <a:pt x="124500" y="2482"/>
                    <a:pt x="126704" y="2920"/>
                    <a:pt x="128944" y="2920"/>
                  </a:cubicBezTo>
                  <a:cubicBezTo>
                    <a:pt x="129165" y="2920"/>
                    <a:pt x="129387" y="2916"/>
                    <a:pt x="129609" y="2907"/>
                  </a:cubicBezTo>
                  <a:cubicBezTo>
                    <a:pt x="130306" y="2876"/>
                    <a:pt x="131005" y="2865"/>
                    <a:pt x="131704" y="2865"/>
                  </a:cubicBezTo>
                  <a:cubicBezTo>
                    <a:pt x="132668" y="2865"/>
                    <a:pt x="133632" y="2886"/>
                    <a:pt x="134595" y="2908"/>
                  </a:cubicBezTo>
                  <a:cubicBezTo>
                    <a:pt x="138475" y="2998"/>
                    <a:pt x="142358" y="3242"/>
                    <a:pt x="146235" y="3242"/>
                  </a:cubicBezTo>
                  <a:cubicBezTo>
                    <a:pt x="147029" y="3242"/>
                    <a:pt x="147824" y="3231"/>
                    <a:pt x="148617" y="3208"/>
                  </a:cubicBezTo>
                  <a:cubicBezTo>
                    <a:pt x="149270" y="3188"/>
                    <a:pt x="149922" y="3181"/>
                    <a:pt x="150574" y="3181"/>
                  </a:cubicBezTo>
                  <a:cubicBezTo>
                    <a:pt x="152048" y="3181"/>
                    <a:pt x="153523" y="3216"/>
                    <a:pt x="154998" y="3216"/>
                  </a:cubicBezTo>
                  <a:cubicBezTo>
                    <a:pt x="156208" y="3216"/>
                    <a:pt x="157419" y="3193"/>
                    <a:pt x="158631" y="3107"/>
                  </a:cubicBezTo>
                  <a:cubicBezTo>
                    <a:pt x="159038" y="3078"/>
                    <a:pt x="159447" y="3066"/>
                    <a:pt x="159856" y="3066"/>
                  </a:cubicBezTo>
                  <a:cubicBezTo>
                    <a:pt x="161674" y="3066"/>
                    <a:pt x="163507" y="3304"/>
                    <a:pt x="165332" y="3359"/>
                  </a:cubicBezTo>
                  <a:cubicBezTo>
                    <a:pt x="165572" y="3366"/>
                    <a:pt x="165811" y="3369"/>
                    <a:pt x="166051" y="3369"/>
                  </a:cubicBezTo>
                  <a:cubicBezTo>
                    <a:pt x="167018" y="3369"/>
                    <a:pt x="167987" y="3321"/>
                    <a:pt x="168954" y="3308"/>
                  </a:cubicBezTo>
                  <a:cubicBezTo>
                    <a:pt x="169043" y="3307"/>
                    <a:pt x="169136" y="3302"/>
                    <a:pt x="169222" y="3302"/>
                  </a:cubicBezTo>
                  <a:cubicBezTo>
                    <a:pt x="169549" y="3302"/>
                    <a:pt x="169773" y="3370"/>
                    <a:pt x="169276" y="3955"/>
                  </a:cubicBezTo>
                  <a:cubicBezTo>
                    <a:pt x="169276" y="6760"/>
                    <a:pt x="169227" y="9566"/>
                    <a:pt x="169290" y="12371"/>
                  </a:cubicBezTo>
                  <a:cubicBezTo>
                    <a:pt x="169351" y="15126"/>
                    <a:pt x="169568" y="17878"/>
                    <a:pt x="169636" y="20635"/>
                  </a:cubicBezTo>
                  <a:cubicBezTo>
                    <a:pt x="169685" y="22699"/>
                    <a:pt x="169573" y="24765"/>
                    <a:pt x="169595" y="26830"/>
                  </a:cubicBezTo>
                  <a:cubicBezTo>
                    <a:pt x="169613" y="28482"/>
                    <a:pt x="169709" y="30135"/>
                    <a:pt x="169805" y="31785"/>
                  </a:cubicBezTo>
                  <a:cubicBezTo>
                    <a:pt x="169845" y="32481"/>
                    <a:pt x="169953" y="33624"/>
                    <a:pt x="169526" y="33696"/>
                  </a:cubicBezTo>
                  <a:cubicBezTo>
                    <a:pt x="169110" y="33766"/>
                    <a:pt x="168640" y="34034"/>
                    <a:pt x="168148" y="34034"/>
                  </a:cubicBezTo>
                  <a:cubicBezTo>
                    <a:pt x="167858" y="34034"/>
                    <a:pt x="167561" y="33941"/>
                    <a:pt x="167262" y="33658"/>
                  </a:cubicBezTo>
                  <a:cubicBezTo>
                    <a:pt x="167150" y="33552"/>
                    <a:pt x="167015" y="33514"/>
                    <a:pt x="166865" y="33514"/>
                  </a:cubicBezTo>
                  <a:cubicBezTo>
                    <a:pt x="166488" y="33514"/>
                    <a:pt x="166014" y="33756"/>
                    <a:pt x="165555" y="33756"/>
                  </a:cubicBezTo>
                  <a:cubicBezTo>
                    <a:pt x="165514" y="33756"/>
                    <a:pt x="165473" y="33754"/>
                    <a:pt x="165432" y="33750"/>
                  </a:cubicBezTo>
                  <a:cubicBezTo>
                    <a:pt x="163637" y="33566"/>
                    <a:pt x="161820" y="33558"/>
                    <a:pt x="160008" y="33558"/>
                  </a:cubicBezTo>
                  <a:cubicBezTo>
                    <a:pt x="159826" y="33558"/>
                    <a:pt x="159644" y="33558"/>
                    <a:pt x="159462" y="33558"/>
                  </a:cubicBezTo>
                  <a:cubicBezTo>
                    <a:pt x="159369" y="33558"/>
                    <a:pt x="159276" y="33558"/>
                    <a:pt x="159183" y="33558"/>
                  </a:cubicBezTo>
                  <a:cubicBezTo>
                    <a:pt x="158071" y="33557"/>
                    <a:pt x="156956" y="33536"/>
                    <a:pt x="155842" y="33536"/>
                  </a:cubicBezTo>
                  <a:cubicBezTo>
                    <a:pt x="154499" y="33536"/>
                    <a:pt x="153159" y="33567"/>
                    <a:pt x="151829" y="33700"/>
                  </a:cubicBezTo>
                  <a:cubicBezTo>
                    <a:pt x="149805" y="33902"/>
                    <a:pt x="147785" y="34002"/>
                    <a:pt x="145768" y="34002"/>
                  </a:cubicBezTo>
                  <a:cubicBezTo>
                    <a:pt x="143579" y="34002"/>
                    <a:pt x="141392" y="33885"/>
                    <a:pt x="139201" y="33654"/>
                  </a:cubicBezTo>
                  <a:cubicBezTo>
                    <a:pt x="138950" y="33627"/>
                    <a:pt x="138698" y="33617"/>
                    <a:pt x="138447" y="33617"/>
                  </a:cubicBezTo>
                  <a:cubicBezTo>
                    <a:pt x="137425" y="33617"/>
                    <a:pt x="136409" y="33795"/>
                    <a:pt x="135417" y="33813"/>
                  </a:cubicBezTo>
                  <a:cubicBezTo>
                    <a:pt x="135333" y="33814"/>
                    <a:pt x="135247" y="33815"/>
                    <a:pt x="135161" y="33815"/>
                  </a:cubicBezTo>
                  <a:cubicBezTo>
                    <a:pt x="134300" y="33815"/>
                    <a:pt x="133367" y="33744"/>
                    <a:pt x="132482" y="33744"/>
                  </a:cubicBezTo>
                  <a:cubicBezTo>
                    <a:pt x="132428" y="33744"/>
                    <a:pt x="132375" y="33745"/>
                    <a:pt x="132322" y="33745"/>
                  </a:cubicBezTo>
                  <a:cubicBezTo>
                    <a:pt x="130571" y="33765"/>
                    <a:pt x="128822" y="34163"/>
                    <a:pt x="127073" y="34166"/>
                  </a:cubicBezTo>
                  <a:cubicBezTo>
                    <a:pt x="125198" y="34171"/>
                    <a:pt x="123324" y="34331"/>
                    <a:pt x="121474" y="34467"/>
                  </a:cubicBezTo>
                  <a:cubicBezTo>
                    <a:pt x="120274" y="34557"/>
                    <a:pt x="119076" y="34581"/>
                    <a:pt x="117880" y="34581"/>
                  </a:cubicBezTo>
                  <a:cubicBezTo>
                    <a:pt x="116429" y="34581"/>
                    <a:pt x="114981" y="34545"/>
                    <a:pt x="113531" y="34545"/>
                  </a:cubicBezTo>
                  <a:cubicBezTo>
                    <a:pt x="113008" y="34545"/>
                    <a:pt x="112484" y="34550"/>
                    <a:pt x="111959" y="34563"/>
                  </a:cubicBezTo>
                  <a:cubicBezTo>
                    <a:pt x="110072" y="34609"/>
                    <a:pt x="108184" y="34753"/>
                    <a:pt x="106299" y="34753"/>
                  </a:cubicBezTo>
                  <a:cubicBezTo>
                    <a:pt x="105982" y="34753"/>
                    <a:pt x="105666" y="34749"/>
                    <a:pt x="105350" y="34740"/>
                  </a:cubicBezTo>
                  <a:cubicBezTo>
                    <a:pt x="103032" y="34671"/>
                    <a:pt x="100722" y="34322"/>
                    <a:pt x="98404" y="34189"/>
                  </a:cubicBezTo>
                  <a:cubicBezTo>
                    <a:pt x="97264" y="34123"/>
                    <a:pt x="96122" y="34111"/>
                    <a:pt x="94980" y="34111"/>
                  </a:cubicBezTo>
                  <a:cubicBezTo>
                    <a:pt x="94270" y="34111"/>
                    <a:pt x="93559" y="34115"/>
                    <a:pt x="92849" y="34115"/>
                  </a:cubicBezTo>
                  <a:cubicBezTo>
                    <a:pt x="91983" y="34115"/>
                    <a:pt x="91116" y="34108"/>
                    <a:pt x="90249" y="34076"/>
                  </a:cubicBezTo>
                  <a:cubicBezTo>
                    <a:pt x="89555" y="34051"/>
                    <a:pt x="88860" y="34040"/>
                    <a:pt x="88164" y="34040"/>
                  </a:cubicBezTo>
                  <a:cubicBezTo>
                    <a:pt x="85547" y="34040"/>
                    <a:pt x="82923" y="34188"/>
                    <a:pt x="80303" y="34236"/>
                  </a:cubicBezTo>
                  <a:cubicBezTo>
                    <a:pt x="80248" y="34237"/>
                    <a:pt x="80194" y="34238"/>
                    <a:pt x="80139" y="34238"/>
                  </a:cubicBezTo>
                  <a:cubicBezTo>
                    <a:pt x="78707" y="34238"/>
                    <a:pt x="77307" y="33899"/>
                    <a:pt x="75859" y="33899"/>
                  </a:cubicBezTo>
                  <a:cubicBezTo>
                    <a:pt x="75830" y="33899"/>
                    <a:pt x="75800" y="33899"/>
                    <a:pt x="75770" y="33900"/>
                  </a:cubicBezTo>
                  <a:cubicBezTo>
                    <a:pt x="72295" y="33932"/>
                    <a:pt x="68830" y="33995"/>
                    <a:pt x="65363" y="34280"/>
                  </a:cubicBezTo>
                  <a:cubicBezTo>
                    <a:pt x="64740" y="34331"/>
                    <a:pt x="64114" y="34346"/>
                    <a:pt x="63487" y="34346"/>
                  </a:cubicBezTo>
                  <a:cubicBezTo>
                    <a:pt x="62536" y="34346"/>
                    <a:pt x="61583" y="34311"/>
                    <a:pt x="60632" y="34311"/>
                  </a:cubicBezTo>
                  <a:cubicBezTo>
                    <a:pt x="60209" y="34311"/>
                    <a:pt x="59786" y="34318"/>
                    <a:pt x="59364" y="34338"/>
                  </a:cubicBezTo>
                  <a:cubicBezTo>
                    <a:pt x="58339" y="34387"/>
                    <a:pt x="57312" y="34418"/>
                    <a:pt x="56288" y="34418"/>
                  </a:cubicBezTo>
                  <a:cubicBezTo>
                    <a:pt x="54561" y="34418"/>
                    <a:pt x="52839" y="34331"/>
                    <a:pt x="51134" y="34096"/>
                  </a:cubicBezTo>
                  <a:cubicBezTo>
                    <a:pt x="49714" y="33900"/>
                    <a:pt x="48278" y="33958"/>
                    <a:pt x="46844" y="33612"/>
                  </a:cubicBezTo>
                  <a:cubicBezTo>
                    <a:pt x="46460" y="33520"/>
                    <a:pt x="46064" y="33488"/>
                    <a:pt x="45660" y="33488"/>
                  </a:cubicBezTo>
                  <a:cubicBezTo>
                    <a:pt x="44728" y="33488"/>
                    <a:pt x="43756" y="33658"/>
                    <a:pt x="42811" y="33658"/>
                  </a:cubicBezTo>
                  <a:cubicBezTo>
                    <a:pt x="42740" y="33658"/>
                    <a:pt x="42668" y="33658"/>
                    <a:pt x="42597" y="33655"/>
                  </a:cubicBezTo>
                  <a:cubicBezTo>
                    <a:pt x="40841" y="33603"/>
                    <a:pt x="39089" y="33324"/>
                    <a:pt x="37335" y="33324"/>
                  </a:cubicBezTo>
                  <a:cubicBezTo>
                    <a:pt x="37295" y="33324"/>
                    <a:pt x="37254" y="33324"/>
                    <a:pt x="37214" y="33324"/>
                  </a:cubicBezTo>
                  <a:cubicBezTo>
                    <a:pt x="36769" y="33328"/>
                    <a:pt x="36319" y="33332"/>
                    <a:pt x="35869" y="33332"/>
                  </a:cubicBezTo>
                  <a:cubicBezTo>
                    <a:pt x="34633" y="33332"/>
                    <a:pt x="33393" y="33301"/>
                    <a:pt x="32233" y="33142"/>
                  </a:cubicBezTo>
                  <a:cubicBezTo>
                    <a:pt x="31649" y="33061"/>
                    <a:pt x="31068" y="33032"/>
                    <a:pt x="30489" y="33032"/>
                  </a:cubicBezTo>
                  <a:cubicBezTo>
                    <a:pt x="28830" y="33032"/>
                    <a:pt x="27189" y="33277"/>
                    <a:pt x="25540" y="33277"/>
                  </a:cubicBezTo>
                  <a:cubicBezTo>
                    <a:pt x="24966" y="33277"/>
                    <a:pt x="24392" y="33247"/>
                    <a:pt x="23816" y="33167"/>
                  </a:cubicBezTo>
                  <a:cubicBezTo>
                    <a:pt x="23526" y="33127"/>
                    <a:pt x="23233" y="33111"/>
                    <a:pt x="22938" y="33111"/>
                  </a:cubicBezTo>
                  <a:cubicBezTo>
                    <a:pt x="21831" y="33111"/>
                    <a:pt x="20696" y="33335"/>
                    <a:pt x="19579" y="33335"/>
                  </a:cubicBezTo>
                  <a:cubicBezTo>
                    <a:pt x="19530" y="33335"/>
                    <a:pt x="19480" y="33334"/>
                    <a:pt x="19431" y="33333"/>
                  </a:cubicBezTo>
                  <a:cubicBezTo>
                    <a:pt x="17440" y="33296"/>
                    <a:pt x="15426" y="33263"/>
                    <a:pt x="13464" y="32950"/>
                  </a:cubicBezTo>
                  <a:cubicBezTo>
                    <a:pt x="11788" y="32681"/>
                    <a:pt x="10092" y="32797"/>
                    <a:pt x="8435" y="32463"/>
                  </a:cubicBezTo>
                  <a:cubicBezTo>
                    <a:pt x="6305" y="32035"/>
                    <a:pt x="4100" y="31507"/>
                    <a:pt x="2985" y="29467"/>
                  </a:cubicBezTo>
                  <a:cubicBezTo>
                    <a:pt x="2053" y="27764"/>
                    <a:pt x="1679" y="25768"/>
                    <a:pt x="1627" y="23810"/>
                  </a:cubicBezTo>
                  <a:cubicBezTo>
                    <a:pt x="1520" y="19892"/>
                    <a:pt x="1372" y="15961"/>
                    <a:pt x="1595" y="12055"/>
                  </a:cubicBezTo>
                  <a:cubicBezTo>
                    <a:pt x="1715" y="9934"/>
                    <a:pt x="1766" y="7547"/>
                    <a:pt x="3422" y="5881"/>
                  </a:cubicBezTo>
                  <a:cubicBezTo>
                    <a:pt x="4765" y="4530"/>
                    <a:pt x="6483" y="3643"/>
                    <a:pt x="8400" y="3245"/>
                  </a:cubicBezTo>
                  <a:cubicBezTo>
                    <a:pt x="8725" y="3177"/>
                    <a:pt x="9050" y="3152"/>
                    <a:pt x="9374" y="3152"/>
                  </a:cubicBezTo>
                  <a:cubicBezTo>
                    <a:pt x="10244" y="3152"/>
                    <a:pt x="11109" y="3330"/>
                    <a:pt x="11954" y="3330"/>
                  </a:cubicBezTo>
                  <a:cubicBezTo>
                    <a:pt x="12060" y="3330"/>
                    <a:pt x="12165" y="3328"/>
                    <a:pt x="12270" y="3321"/>
                  </a:cubicBezTo>
                  <a:cubicBezTo>
                    <a:pt x="14204" y="3205"/>
                    <a:pt x="16132" y="3055"/>
                    <a:pt x="18070" y="3055"/>
                  </a:cubicBezTo>
                  <a:cubicBezTo>
                    <a:pt x="18309" y="3055"/>
                    <a:pt x="18549" y="3057"/>
                    <a:pt x="18789" y="3062"/>
                  </a:cubicBezTo>
                  <a:cubicBezTo>
                    <a:pt x="19893" y="3085"/>
                    <a:pt x="21000" y="3133"/>
                    <a:pt x="22104" y="3133"/>
                  </a:cubicBezTo>
                  <a:cubicBezTo>
                    <a:pt x="22728" y="3133"/>
                    <a:pt x="23351" y="3118"/>
                    <a:pt x="23972" y="3074"/>
                  </a:cubicBezTo>
                  <a:cubicBezTo>
                    <a:pt x="26243" y="2917"/>
                    <a:pt x="28524" y="2922"/>
                    <a:pt x="30797" y="2761"/>
                  </a:cubicBezTo>
                  <a:cubicBezTo>
                    <a:pt x="31163" y="2735"/>
                    <a:pt x="31542" y="2729"/>
                    <a:pt x="31926" y="2729"/>
                  </a:cubicBezTo>
                  <a:cubicBezTo>
                    <a:pt x="32279" y="2729"/>
                    <a:pt x="32637" y="2734"/>
                    <a:pt x="32991" y="2734"/>
                  </a:cubicBezTo>
                  <a:cubicBezTo>
                    <a:pt x="33623" y="2734"/>
                    <a:pt x="34245" y="2717"/>
                    <a:pt x="34818" y="2624"/>
                  </a:cubicBezTo>
                  <a:cubicBezTo>
                    <a:pt x="35560" y="2503"/>
                    <a:pt x="36284" y="2459"/>
                    <a:pt x="37001" y="2459"/>
                  </a:cubicBezTo>
                  <a:cubicBezTo>
                    <a:pt x="37795" y="2459"/>
                    <a:pt x="38580" y="2513"/>
                    <a:pt x="39372" y="2576"/>
                  </a:cubicBezTo>
                  <a:cubicBezTo>
                    <a:pt x="39537" y="2589"/>
                    <a:pt x="39703" y="2594"/>
                    <a:pt x="39868" y="2594"/>
                  </a:cubicBezTo>
                  <a:cubicBezTo>
                    <a:pt x="40634" y="2594"/>
                    <a:pt x="41394" y="2477"/>
                    <a:pt x="42169" y="2477"/>
                  </a:cubicBezTo>
                  <a:cubicBezTo>
                    <a:pt x="42642" y="2477"/>
                    <a:pt x="43121" y="2520"/>
                    <a:pt x="43611" y="2661"/>
                  </a:cubicBezTo>
                  <a:cubicBezTo>
                    <a:pt x="43861" y="2733"/>
                    <a:pt x="44123" y="2761"/>
                    <a:pt x="44393" y="2761"/>
                  </a:cubicBezTo>
                  <a:cubicBezTo>
                    <a:pt x="45268" y="2761"/>
                    <a:pt x="46222" y="2470"/>
                    <a:pt x="47126" y="2470"/>
                  </a:cubicBezTo>
                  <a:cubicBezTo>
                    <a:pt x="47158" y="2470"/>
                    <a:pt x="47190" y="2470"/>
                    <a:pt x="47221" y="2471"/>
                  </a:cubicBezTo>
                  <a:cubicBezTo>
                    <a:pt x="47667" y="2481"/>
                    <a:pt x="48113" y="2486"/>
                    <a:pt x="48559" y="2486"/>
                  </a:cubicBezTo>
                  <a:cubicBezTo>
                    <a:pt x="50497" y="2486"/>
                    <a:pt x="52434" y="2404"/>
                    <a:pt x="54377" y="2404"/>
                  </a:cubicBezTo>
                  <a:cubicBezTo>
                    <a:pt x="55091" y="2404"/>
                    <a:pt x="55805" y="2415"/>
                    <a:pt x="56520" y="2445"/>
                  </a:cubicBezTo>
                  <a:cubicBezTo>
                    <a:pt x="57389" y="2481"/>
                    <a:pt x="58263" y="2493"/>
                    <a:pt x="59141" y="2493"/>
                  </a:cubicBezTo>
                  <a:cubicBezTo>
                    <a:pt x="60861" y="2493"/>
                    <a:pt x="62593" y="2448"/>
                    <a:pt x="64312" y="2448"/>
                  </a:cubicBezTo>
                  <a:cubicBezTo>
                    <a:pt x="64443" y="2448"/>
                    <a:pt x="64574" y="2448"/>
                    <a:pt x="64706" y="2448"/>
                  </a:cubicBezTo>
                  <a:cubicBezTo>
                    <a:pt x="64764" y="2449"/>
                    <a:pt x="64822" y="2449"/>
                    <a:pt x="64880" y="2449"/>
                  </a:cubicBezTo>
                  <a:cubicBezTo>
                    <a:pt x="68216" y="2449"/>
                    <a:pt x="71517" y="2034"/>
                    <a:pt x="74845" y="1975"/>
                  </a:cubicBezTo>
                  <a:cubicBezTo>
                    <a:pt x="77365" y="1929"/>
                    <a:pt x="79905" y="1680"/>
                    <a:pt x="82430" y="1502"/>
                  </a:cubicBezTo>
                  <a:cubicBezTo>
                    <a:pt x="83078" y="1456"/>
                    <a:pt x="83729" y="1439"/>
                    <a:pt x="84381" y="1439"/>
                  </a:cubicBezTo>
                  <a:close/>
                  <a:moveTo>
                    <a:pt x="92344" y="0"/>
                  </a:moveTo>
                  <a:cubicBezTo>
                    <a:pt x="91258" y="0"/>
                    <a:pt x="90172" y="15"/>
                    <a:pt x="89086" y="42"/>
                  </a:cubicBezTo>
                  <a:cubicBezTo>
                    <a:pt x="84598" y="153"/>
                    <a:pt x="80111" y="294"/>
                    <a:pt x="75627" y="463"/>
                  </a:cubicBezTo>
                  <a:cubicBezTo>
                    <a:pt x="72521" y="580"/>
                    <a:pt x="69429" y="957"/>
                    <a:pt x="66314" y="957"/>
                  </a:cubicBezTo>
                  <a:cubicBezTo>
                    <a:pt x="66039" y="957"/>
                    <a:pt x="65764" y="954"/>
                    <a:pt x="65489" y="948"/>
                  </a:cubicBezTo>
                  <a:cubicBezTo>
                    <a:pt x="64913" y="935"/>
                    <a:pt x="64336" y="930"/>
                    <a:pt x="63760" y="930"/>
                  </a:cubicBezTo>
                  <a:cubicBezTo>
                    <a:pt x="62014" y="930"/>
                    <a:pt x="60267" y="975"/>
                    <a:pt x="58521" y="975"/>
                  </a:cubicBezTo>
                  <a:cubicBezTo>
                    <a:pt x="55261" y="975"/>
                    <a:pt x="52003" y="957"/>
                    <a:pt x="48743" y="942"/>
                  </a:cubicBezTo>
                  <a:cubicBezTo>
                    <a:pt x="46952" y="933"/>
                    <a:pt x="45158" y="869"/>
                    <a:pt x="43367" y="869"/>
                  </a:cubicBezTo>
                  <a:cubicBezTo>
                    <a:pt x="42523" y="869"/>
                    <a:pt x="41679" y="883"/>
                    <a:pt x="40836" y="924"/>
                  </a:cubicBezTo>
                  <a:cubicBezTo>
                    <a:pt x="40353" y="947"/>
                    <a:pt x="39871" y="955"/>
                    <a:pt x="39389" y="955"/>
                  </a:cubicBezTo>
                  <a:cubicBezTo>
                    <a:pt x="38397" y="955"/>
                    <a:pt x="37406" y="922"/>
                    <a:pt x="36412" y="922"/>
                  </a:cubicBezTo>
                  <a:cubicBezTo>
                    <a:pt x="35676" y="922"/>
                    <a:pt x="34938" y="940"/>
                    <a:pt x="34198" y="1003"/>
                  </a:cubicBezTo>
                  <a:cubicBezTo>
                    <a:pt x="31915" y="1197"/>
                    <a:pt x="29620" y="1306"/>
                    <a:pt x="27313" y="1306"/>
                  </a:cubicBezTo>
                  <a:cubicBezTo>
                    <a:pt x="26950" y="1306"/>
                    <a:pt x="26587" y="1304"/>
                    <a:pt x="26224" y="1298"/>
                  </a:cubicBezTo>
                  <a:cubicBezTo>
                    <a:pt x="26035" y="1295"/>
                    <a:pt x="25846" y="1294"/>
                    <a:pt x="25657" y="1294"/>
                  </a:cubicBezTo>
                  <a:cubicBezTo>
                    <a:pt x="23961" y="1294"/>
                    <a:pt x="22229" y="1397"/>
                    <a:pt x="20520" y="1397"/>
                  </a:cubicBezTo>
                  <a:cubicBezTo>
                    <a:pt x="19609" y="1397"/>
                    <a:pt x="18700" y="1428"/>
                    <a:pt x="17786" y="1428"/>
                  </a:cubicBezTo>
                  <a:cubicBezTo>
                    <a:pt x="16971" y="1428"/>
                    <a:pt x="16153" y="1403"/>
                    <a:pt x="15325" y="1310"/>
                  </a:cubicBezTo>
                  <a:cubicBezTo>
                    <a:pt x="14784" y="1249"/>
                    <a:pt x="14213" y="1224"/>
                    <a:pt x="13632" y="1224"/>
                  </a:cubicBezTo>
                  <a:cubicBezTo>
                    <a:pt x="12840" y="1224"/>
                    <a:pt x="12030" y="1272"/>
                    <a:pt x="11254" y="1343"/>
                  </a:cubicBezTo>
                  <a:cubicBezTo>
                    <a:pt x="9958" y="1462"/>
                    <a:pt x="8633" y="1408"/>
                    <a:pt x="7341" y="1953"/>
                  </a:cubicBezTo>
                  <a:cubicBezTo>
                    <a:pt x="6123" y="2465"/>
                    <a:pt x="4925" y="3071"/>
                    <a:pt x="3681" y="3471"/>
                  </a:cubicBezTo>
                  <a:cubicBezTo>
                    <a:pt x="2199" y="3950"/>
                    <a:pt x="1403" y="5159"/>
                    <a:pt x="1116" y="6280"/>
                  </a:cubicBezTo>
                  <a:cubicBezTo>
                    <a:pt x="319" y="9386"/>
                    <a:pt x="0" y="12582"/>
                    <a:pt x="71" y="15833"/>
                  </a:cubicBezTo>
                  <a:cubicBezTo>
                    <a:pt x="150" y="19507"/>
                    <a:pt x="204" y="23178"/>
                    <a:pt x="547" y="26839"/>
                  </a:cubicBezTo>
                  <a:cubicBezTo>
                    <a:pt x="879" y="30398"/>
                    <a:pt x="4527" y="33882"/>
                    <a:pt x="8130" y="33956"/>
                  </a:cubicBezTo>
                  <a:cubicBezTo>
                    <a:pt x="11002" y="34016"/>
                    <a:pt x="13829" y="34504"/>
                    <a:pt x="16698" y="34645"/>
                  </a:cubicBezTo>
                  <a:cubicBezTo>
                    <a:pt x="17902" y="34704"/>
                    <a:pt x="19105" y="34722"/>
                    <a:pt x="20307" y="34722"/>
                  </a:cubicBezTo>
                  <a:cubicBezTo>
                    <a:pt x="22107" y="34722"/>
                    <a:pt x="23907" y="34682"/>
                    <a:pt x="25707" y="34682"/>
                  </a:cubicBezTo>
                  <a:cubicBezTo>
                    <a:pt x="26472" y="34682"/>
                    <a:pt x="27238" y="34689"/>
                    <a:pt x="28004" y="34710"/>
                  </a:cubicBezTo>
                  <a:cubicBezTo>
                    <a:pt x="31263" y="34798"/>
                    <a:pt x="34518" y="34994"/>
                    <a:pt x="37780" y="35041"/>
                  </a:cubicBezTo>
                  <a:cubicBezTo>
                    <a:pt x="41401" y="35093"/>
                    <a:pt x="45024" y="35430"/>
                    <a:pt x="48639" y="35430"/>
                  </a:cubicBezTo>
                  <a:cubicBezTo>
                    <a:pt x="49140" y="35430"/>
                    <a:pt x="49641" y="35424"/>
                    <a:pt x="50141" y="35409"/>
                  </a:cubicBezTo>
                  <a:cubicBezTo>
                    <a:pt x="50359" y="35403"/>
                    <a:pt x="50576" y="35400"/>
                    <a:pt x="50793" y="35400"/>
                  </a:cubicBezTo>
                  <a:cubicBezTo>
                    <a:pt x="53764" y="35400"/>
                    <a:pt x="56668" y="35944"/>
                    <a:pt x="59632" y="35975"/>
                  </a:cubicBezTo>
                  <a:cubicBezTo>
                    <a:pt x="59777" y="35976"/>
                    <a:pt x="59922" y="35977"/>
                    <a:pt x="60067" y="35977"/>
                  </a:cubicBezTo>
                  <a:cubicBezTo>
                    <a:pt x="63472" y="35977"/>
                    <a:pt x="66834" y="35586"/>
                    <a:pt x="70218" y="35446"/>
                  </a:cubicBezTo>
                  <a:cubicBezTo>
                    <a:pt x="71770" y="35383"/>
                    <a:pt x="73322" y="35218"/>
                    <a:pt x="74871" y="35218"/>
                  </a:cubicBezTo>
                  <a:cubicBezTo>
                    <a:pt x="75079" y="35218"/>
                    <a:pt x="75286" y="35221"/>
                    <a:pt x="75493" y="35228"/>
                  </a:cubicBezTo>
                  <a:cubicBezTo>
                    <a:pt x="76673" y="35265"/>
                    <a:pt x="77840" y="35821"/>
                    <a:pt x="79020" y="35840"/>
                  </a:cubicBezTo>
                  <a:cubicBezTo>
                    <a:pt x="79264" y="35844"/>
                    <a:pt x="79508" y="35846"/>
                    <a:pt x="79753" y="35846"/>
                  </a:cubicBezTo>
                  <a:cubicBezTo>
                    <a:pt x="82039" y="35846"/>
                    <a:pt x="84327" y="35695"/>
                    <a:pt x="86616" y="35653"/>
                  </a:cubicBezTo>
                  <a:cubicBezTo>
                    <a:pt x="87825" y="35630"/>
                    <a:pt x="89035" y="35620"/>
                    <a:pt x="90245" y="35620"/>
                  </a:cubicBezTo>
                  <a:cubicBezTo>
                    <a:pt x="92832" y="35620"/>
                    <a:pt x="95419" y="35665"/>
                    <a:pt x="97997" y="35723"/>
                  </a:cubicBezTo>
                  <a:cubicBezTo>
                    <a:pt x="100303" y="35776"/>
                    <a:pt x="102669" y="35851"/>
                    <a:pt x="104995" y="36134"/>
                  </a:cubicBezTo>
                  <a:cubicBezTo>
                    <a:pt x="105102" y="36147"/>
                    <a:pt x="105212" y="36151"/>
                    <a:pt x="105322" y="36151"/>
                  </a:cubicBezTo>
                  <a:cubicBezTo>
                    <a:pt x="105529" y="36151"/>
                    <a:pt x="105738" y="36136"/>
                    <a:pt x="105944" y="36136"/>
                  </a:cubicBezTo>
                  <a:cubicBezTo>
                    <a:pt x="106387" y="36136"/>
                    <a:pt x="106811" y="36207"/>
                    <a:pt x="107150" y="36653"/>
                  </a:cubicBezTo>
                  <a:cubicBezTo>
                    <a:pt x="107555" y="36303"/>
                    <a:pt x="107982" y="36201"/>
                    <a:pt x="108420" y="36201"/>
                  </a:cubicBezTo>
                  <a:cubicBezTo>
                    <a:pt x="109035" y="36201"/>
                    <a:pt x="109669" y="36403"/>
                    <a:pt x="110290" y="36403"/>
                  </a:cubicBezTo>
                  <a:cubicBezTo>
                    <a:pt x="110399" y="36403"/>
                    <a:pt x="110507" y="36397"/>
                    <a:pt x="110615" y="36382"/>
                  </a:cubicBezTo>
                  <a:cubicBezTo>
                    <a:pt x="111139" y="36312"/>
                    <a:pt x="111676" y="36297"/>
                    <a:pt x="112216" y="36297"/>
                  </a:cubicBezTo>
                  <a:cubicBezTo>
                    <a:pt x="112594" y="36297"/>
                    <a:pt x="112973" y="36304"/>
                    <a:pt x="113349" y="36304"/>
                  </a:cubicBezTo>
                  <a:cubicBezTo>
                    <a:pt x="113805" y="36304"/>
                    <a:pt x="114257" y="36294"/>
                    <a:pt x="114697" y="36248"/>
                  </a:cubicBezTo>
                  <a:cubicBezTo>
                    <a:pt x="115580" y="36155"/>
                    <a:pt x="116463" y="36133"/>
                    <a:pt x="117345" y="36133"/>
                  </a:cubicBezTo>
                  <a:cubicBezTo>
                    <a:pt x="118141" y="36133"/>
                    <a:pt x="118936" y="36151"/>
                    <a:pt x="119731" y="36151"/>
                  </a:cubicBezTo>
                  <a:cubicBezTo>
                    <a:pt x="120668" y="36151"/>
                    <a:pt x="121603" y="36126"/>
                    <a:pt x="122539" y="36018"/>
                  </a:cubicBezTo>
                  <a:cubicBezTo>
                    <a:pt x="122919" y="35974"/>
                    <a:pt x="123302" y="35959"/>
                    <a:pt x="123687" y="35959"/>
                  </a:cubicBezTo>
                  <a:cubicBezTo>
                    <a:pt x="124621" y="35959"/>
                    <a:pt x="125565" y="36051"/>
                    <a:pt x="126502" y="36051"/>
                  </a:cubicBezTo>
                  <a:cubicBezTo>
                    <a:pt x="126729" y="36051"/>
                    <a:pt x="126955" y="36045"/>
                    <a:pt x="127181" y="36032"/>
                  </a:cubicBezTo>
                  <a:cubicBezTo>
                    <a:pt x="130124" y="35858"/>
                    <a:pt x="133033" y="35226"/>
                    <a:pt x="135987" y="35226"/>
                  </a:cubicBezTo>
                  <a:cubicBezTo>
                    <a:pt x="136188" y="35226"/>
                    <a:pt x="136390" y="35229"/>
                    <a:pt x="136591" y="35235"/>
                  </a:cubicBezTo>
                  <a:cubicBezTo>
                    <a:pt x="139321" y="35320"/>
                    <a:pt x="142049" y="35578"/>
                    <a:pt x="144775" y="35578"/>
                  </a:cubicBezTo>
                  <a:cubicBezTo>
                    <a:pt x="144899" y="35578"/>
                    <a:pt x="145022" y="35578"/>
                    <a:pt x="145146" y="35577"/>
                  </a:cubicBezTo>
                  <a:cubicBezTo>
                    <a:pt x="146531" y="35565"/>
                    <a:pt x="147925" y="35589"/>
                    <a:pt x="149351" y="35363"/>
                  </a:cubicBezTo>
                  <a:cubicBezTo>
                    <a:pt x="151699" y="34991"/>
                    <a:pt x="154108" y="34952"/>
                    <a:pt x="156503" y="34952"/>
                  </a:cubicBezTo>
                  <a:cubicBezTo>
                    <a:pt x="156871" y="34952"/>
                    <a:pt x="157239" y="34953"/>
                    <a:pt x="157607" y="34954"/>
                  </a:cubicBezTo>
                  <a:cubicBezTo>
                    <a:pt x="157638" y="34954"/>
                    <a:pt x="157669" y="34954"/>
                    <a:pt x="157701" y="34954"/>
                  </a:cubicBezTo>
                  <a:cubicBezTo>
                    <a:pt x="158103" y="34954"/>
                    <a:pt x="158505" y="34949"/>
                    <a:pt x="158907" y="34949"/>
                  </a:cubicBezTo>
                  <a:cubicBezTo>
                    <a:pt x="159879" y="34949"/>
                    <a:pt x="160856" y="34978"/>
                    <a:pt x="161867" y="35181"/>
                  </a:cubicBezTo>
                  <a:cubicBezTo>
                    <a:pt x="162763" y="35361"/>
                    <a:pt x="163682" y="35421"/>
                    <a:pt x="164612" y="35421"/>
                  </a:cubicBezTo>
                  <a:cubicBezTo>
                    <a:pt x="165936" y="35421"/>
                    <a:pt x="167282" y="35300"/>
                    <a:pt x="168611" y="35234"/>
                  </a:cubicBezTo>
                  <a:cubicBezTo>
                    <a:pt x="169542" y="35187"/>
                    <a:pt x="170474" y="35171"/>
                    <a:pt x="171406" y="35171"/>
                  </a:cubicBezTo>
                  <a:cubicBezTo>
                    <a:pt x="173468" y="35171"/>
                    <a:pt x="175534" y="35250"/>
                    <a:pt x="177597" y="35250"/>
                  </a:cubicBezTo>
                  <a:cubicBezTo>
                    <a:pt x="177964" y="35250"/>
                    <a:pt x="178330" y="35247"/>
                    <a:pt x="178697" y="35241"/>
                  </a:cubicBezTo>
                  <a:cubicBezTo>
                    <a:pt x="181349" y="35198"/>
                    <a:pt x="183998" y="34933"/>
                    <a:pt x="186651" y="34859"/>
                  </a:cubicBezTo>
                  <a:cubicBezTo>
                    <a:pt x="186903" y="34852"/>
                    <a:pt x="187154" y="34849"/>
                    <a:pt x="187406" y="34849"/>
                  </a:cubicBezTo>
                  <a:cubicBezTo>
                    <a:pt x="188882" y="34849"/>
                    <a:pt x="190362" y="34953"/>
                    <a:pt x="191842" y="34967"/>
                  </a:cubicBezTo>
                  <a:cubicBezTo>
                    <a:pt x="193218" y="34981"/>
                    <a:pt x="194589" y="35219"/>
                    <a:pt x="195966" y="35219"/>
                  </a:cubicBezTo>
                  <a:cubicBezTo>
                    <a:pt x="196368" y="35219"/>
                    <a:pt x="196771" y="35199"/>
                    <a:pt x="197174" y="35147"/>
                  </a:cubicBezTo>
                  <a:cubicBezTo>
                    <a:pt x="199016" y="34907"/>
                    <a:pt x="200870" y="34800"/>
                    <a:pt x="202719" y="34800"/>
                  </a:cubicBezTo>
                  <a:cubicBezTo>
                    <a:pt x="203591" y="34800"/>
                    <a:pt x="204462" y="34824"/>
                    <a:pt x="205331" y="34868"/>
                  </a:cubicBezTo>
                  <a:cubicBezTo>
                    <a:pt x="206129" y="34910"/>
                    <a:pt x="206922" y="34926"/>
                    <a:pt x="207714" y="34926"/>
                  </a:cubicBezTo>
                  <a:cubicBezTo>
                    <a:pt x="208782" y="34926"/>
                    <a:pt x="209848" y="34897"/>
                    <a:pt x="210919" y="34862"/>
                  </a:cubicBezTo>
                  <a:cubicBezTo>
                    <a:pt x="212000" y="34828"/>
                    <a:pt x="213018" y="34272"/>
                    <a:pt x="213976" y="34272"/>
                  </a:cubicBezTo>
                  <a:cubicBezTo>
                    <a:pt x="214011" y="34272"/>
                    <a:pt x="214046" y="34272"/>
                    <a:pt x="214080" y="34274"/>
                  </a:cubicBezTo>
                  <a:cubicBezTo>
                    <a:pt x="215529" y="34338"/>
                    <a:pt x="216973" y="34421"/>
                    <a:pt x="218426" y="34421"/>
                  </a:cubicBezTo>
                  <a:cubicBezTo>
                    <a:pt x="218645" y="34421"/>
                    <a:pt x="218864" y="34419"/>
                    <a:pt x="219083" y="34415"/>
                  </a:cubicBezTo>
                  <a:cubicBezTo>
                    <a:pt x="219733" y="34402"/>
                    <a:pt x="220381" y="34394"/>
                    <a:pt x="221029" y="34394"/>
                  </a:cubicBezTo>
                  <a:cubicBezTo>
                    <a:pt x="222557" y="34394"/>
                    <a:pt x="224084" y="34441"/>
                    <a:pt x="225621" y="34594"/>
                  </a:cubicBezTo>
                  <a:cubicBezTo>
                    <a:pt x="226628" y="34694"/>
                    <a:pt x="227635" y="34732"/>
                    <a:pt x="228642" y="34732"/>
                  </a:cubicBezTo>
                  <a:cubicBezTo>
                    <a:pt x="231583" y="34732"/>
                    <a:pt x="234527" y="34411"/>
                    <a:pt x="237471" y="34383"/>
                  </a:cubicBezTo>
                  <a:cubicBezTo>
                    <a:pt x="238254" y="34376"/>
                    <a:pt x="239070" y="34403"/>
                    <a:pt x="239811" y="34305"/>
                  </a:cubicBezTo>
                  <a:cubicBezTo>
                    <a:pt x="240558" y="34207"/>
                    <a:pt x="241299" y="34171"/>
                    <a:pt x="242039" y="34171"/>
                  </a:cubicBezTo>
                  <a:cubicBezTo>
                    <a:pt x="242960" y="34171"/>
                    <a:pt x="243879" y="34227"/>
                    <a:pt x="244802" y="34287"/>
                  </a:cubicBezTo>
                  <a:cubicBezTo>
                    <a:pt x="246319" y="34386"/>
                    <a:pt x="247833" y="34525"/>
                    <a:pt x="249351" y="34555"/>
                  </a:cubicBezTo>
                  <a:cubicBezTo>
                    <a:pt x="249410" y="34556"/>
                    <a:pt x="249468" y="34557"/>
                    <a:pt x="249527" y="34557"/>
                  </a:cubicBezTo>
                  <a:cubicBezTo>
                    <a:pt x="250533" y="34557"/>
                    <a:pt x="251543" y="34405"/>
                    <a:pt x="252549" y="34405"/>
                  </a:cubicBezTo>
                  <a:cubicBezTo>
                    <a:pt x="252615" y="34405"/>
                    <a:pt x="252682" y="34406"/>
                    <a:pt x="252748" y="34407"/>
                  </a:cubicBezTo>
                  <a:cubicBezTo>
                    <a:pt x="254642" y="34448"/>
                    <a:pt x="256533" y="34591"/>
                    <a:pt x="258426" y="34678"/>
                  </a:cubicBezTo>
                  <a:cubicBezTo>
                    <a:pt x="258786" y="34695"/>
                    <a:pt x="259146" y="34702"/>
                    <a:pt x="259506" y="34702"/>
                  </a:cubicBezTo>
                  <a:cubicBezTo>
                    <a:pt x="260644" y="34702"/>
                    <a:pt x="261780" y="34632"/>
                    <a:pt x="262918" y="34579"/>
                  </a:cubicBezTo>
                  <a:cubicBezTo>
                    <a:pt x="262981" y="34577"/>
                    <a:pt x="263043" y="34575"/>
                    <a:pt x="263106" y="34575"/>
                  </a:cubicBezTo>
                  <a:cubicBezTo>
                    <a:pt x="264319" y="34575"/>
                    <a:pt x="265550" y="35066"/>
                    <a:pt x="266770" y="35066"/>
                  </a:cubicBezTo>
                  <a:cubicBezTo>
                    <a:pt x="266790" y="35066"/>
                    <a:pt x="266811" y="35066"/>
                    <a:pt x="266831" y="35066"/>
                  </a:cubicBezTo>
                  <a:cubicBezTo>
                    <a:pt x="269729" y="35029"/>
                    <a:pt x="272624" y="34726"/>
                    <a:pt x="275521" y="34695"/>
                  </a:cubicBezTo>
                  <a:cubicBezTo>
                    <a:pt x="276321" y="34687"/>
                    <a:pt x="276963" y="34495"/>
                    <a:pt x="277655" y="34169"/>
                  </a:cubicBezTo>
                  <a:cubicBezTo>
                    <a:pt x="278610" y="33877"/>
                    <a:pt x="279302" y="33179"/>
                    <a:pt x="280091" y="32559"/>
                  </a:cubicBezTo>
                  <a:cubicBezTo>
                    <a:pt x="282113" y="30970"/>
                    <a:pt x="282402" y="28699"/>
                    <a:pt x="282862" y="26475"/>
                  </a:cubicBezTo>
                  <a:cubicBezTo>
                    <a:pt x="283278" y="24467"/>
                    <a:pt x="283281" y="22417"/>
                    <a:pt x="283375" y="20377"/>
                  </a:cubicBezTo>
                  <a:cubicBezTo>
                    <a:pt x="283444" y="18849"/>
                    <a:pt x="283137" y="17345"/>
                    <a:pt x="283118" y="15816"/>
                  </a:cubicBezTo>
                  <a:cubicBezTo>
                    <a:pt x="283103" y="14635"/>
                    <a:pt x="282772" y="13209"/>
                    <a:pt x="282841" y="12132"/>
                  </a:cubicBezTo>
                  <a:cubicBezTo>
                    <a:pt x="282968" y="10133"/>
                    <a:pt x="282403" y="8467"/>
                    <a:pt x="281787" y="6722"/>
                  </a:cubicBezTo>
                  <a:cubicBezTo>
                    <a:pt x="280809" y="3968"/>
                    <a:pt x="277537" y="1658"/>
                    <a:pt x="274651" y="1658"/>
                  </a:cubicBezTo>
                  <a:cubicBezTo>
                    <a:pt x="274570" y="1658"/>
                    <a:pt x="274488" y="1660"/>
                    <a:pt x="274407" y="1664"/>
                  </a:cubicBezTo>
                  <a:cubicBezTo>
                    <a:pt x="274312" y="1668"/>
                    <a:pt x="274218" y="1670"/>
                    <a:pt x="274123" y="1670"/>
                  </a:cubicBezTo>
                  <a:cubicBezTo>
                    <a:pt x="273136" y="1670"/>
                    <a:pt x="272169" y="1454"/>
                    <a:pt x="271169" y="1454"/>
                  </a:cubicBezTo>
                  <a:cubicBezTo>
                    <a:pt x="271005" y="1454"/>
                    <a:pt x="270841" y="1460"/>
                    <a:pt x="270675" y="1474"/>
                  </a:cubicBezTo>
                  <a:cubicBezTo>
                    <a:pt x="270289" y="1504"/>
                    <a:pt x="269902" y="1516"/>
                    <a:pt x="269514" y="1516"/>
                  </a:cubicBezTo>
                  <a:cubicBezTo>
                    <a:pt x="268280" y="1516"/>
                    <a:pt x="267037" y="1397"/>
                    <a:pt x="265800" y="1397"/>
                  </a:cubicBezTo>
                  <a:cubicBezTo>
                    <a:pt x="265730" y="1397"/>
                    <a:pt x="265660" y="1398"/>
                    <a:pt x="265590" y="1399"/>
                  </a:cubicBezTo>
                  <a:cubicBezTo>
                    <a:pt x="263922" y="1415"/>
                    <a:pt x="262253" y="1507"/>
                    <a:pt x="260587" y="1507"/>
                  </a:cubicBezTo>
                  <a:cubicBezTo>
                    <a:pt x="259471" y="1507"/>
                    <a:pt x="258356" y="1465"/>
                    <a:pt x="257242" y="1333"/>
                  </a:cubicBezTo>
                  <a:cubicBezTo>
                    <a:pt x="256158" y="1203"/>
                    <a:pt x="255080" y="877"/>
                    <a:pt x="254002" y="877"/>
                  </a:cubicBezTo>
                  <a:cubicBezTo>
                    <a:pt x="253997" y="877"/>
                    <a:pt x="253993" y="878"/>
                    <a:pt x="253988" y="878"/>
                  </a:cubicBezTo>
                  <a:cubicBezTo>
                    <a:pt x="252775" y="881"/>
                    <a:pt x="251565" y="1273"/>
                    <a:pt x="250352" y="1291"/>
                  </a:cubicBezTo>
                  <a:cubicBezTo>
                    <a:pt x="249526" y="1302"/>
                    <a:pt x="248700" y="1307"/>
                    <a:pt x="247874" y="1307"/>
                  </a:cubicBezTo>
                  <a:cubicBezTo>
                    <a:pt x="245491" y="1307"/>
                    <a:pt x="243108" y="1269"/>
                    <a:pt x="240726" y="1247"/>
                  </a:cubicBezTo>
                  <a:cubicBezTo>
                    <a:pt x="238820" y="1231"/>
                    <a:pt x="236913" y="1174"/>
                    <a:pt x="235007" y="1174"/>
                  </a:cubicBezTo>
                  <a:cubicBezTo>
                    <a:pt x="234715" y="1174"/>
                    <a:pt x="234423" y="1176"/>
                    <a:pt x="234131" y="1179"/>
                  </a:cubicBezTo>
                  <a:cubicBezTo>
                    <a:pt x="232167" y="1198"/>
                    <a:pt x="230202" y="1301"/>
                    <a:pt x="228239" y="1388"/>
                  </a:cubicBezTo>
                  <a:cubicBezTo>
                    <a:pt x="227087" y="1439"/>
                    <a:pt x="225936" y="1482"/>
                    <a:pt x="224785" y="1482"/>
                  </a:cubicBezTo>
                  <a:cubicBezTo>
                    <a:pt x="223866" y="1482"/>
                    <a:pt x="222948" y="1455"/>
                    <a:pt x="222027" y="1382"/>
                  </a:cubicBezTo>
                  <a:cubicBezTo>
                    <a:pt x="220849" y="1289"/>
                    <a:pt x="219647" y="1145"/>
                    <a:pt x="218468" y="1145"/>
                  </a:cubicBezTo>
                  <a:cubicBezTo>
                    <a:pt x="217906" y="1145"/>
                    <a:pt x="217349" y="1178"/>
                    <a:pt x="216803" y="1264"/>
                  </a:cubicBezTo>
                  <a:cubicBezTo>
                    <a:pt x="215088" y="1532"/>
                    <a:pt x="213350" y="1605"/>
                    <a:pt x="211665" y="1629"/>
                  </a:cubicBezTo>
                  <a:cubicBezTo>
                    <a:pt x="211148" y="1637"/>
                    <a:pt x="210625" y="1644"/>
                    <a:pt x="210099" y="1644"/>
                  </a:cubicBezTo>
                  <a:cubicBezTo>
                    <a:pt x="209127" y="1644"/>
                    <a:pt x="208145" y="1620"/>
                    <a:pt x="207170" y="1530"/>
                  </a:cubicBezTo>
                  <a:cubicBezTo>
                    <a:pt x="204381" y="1274"/>
                    <a:pt x="201559" y="1354"/>
                    <a:pt x="198769" y="1208"/>
                  </a:cubicBezTo>
                  <a:cubicBezTo>
                    <a:pt x="198425" y="1191"/>
                    <a:pt x="198082" y="1185"/>
                    <a:pt x="197738" y="1185"/>
                  </a:cubicBezTo>
                  <a:cubicBezTo>
                    <a:pt x="196974" y="1185"/>
                    <a:pt x="196209" y="1215"/>
                    <a:pt x="195442" y="1215"/>
                  </a:cubicBezTo>
                  <a:cubicBezTo>
                    <a:pt x="194890" y="1215"/>
                    <a:pt x="194337" y="1199"/>
                    <a:pt x="193782" y="1146"/>
                  </a:cubicBezTo>
                  <a:cubicBezTo>
                    <a:pt x="193227" y="1092"/>
                    <a:pt x="192663" y="1073"/>
                    <a:pt x="192094" y="1073"/>
                  </a:cubicBezTo>
                  <a:cubicBezTo>
                    <a:pt x="190861" y="1073"/>
                    <a:pt x="189606" y="1162"/>
                    <a:pt x="188367" y="1179"/>
                  </a:cubicBezTo>
                  <a:cubicBezTo>
                    <a:pt x="186862" y="1198"/>
                    <a:pt x="185357" y="1255"/>
                    <a:pt x="183854" y="1307"/>
                  </a:cubicBezTo>
                  <a:cubicBezTo>
                    <a:pt x="180608" y="1420"/>
                    <a:pt x="177360" y="1511"/>
                    <a:pt x="174116" y="1671"/>
                  </a:cubicBezTo>
                  <a:cubicBezTo>
                    <a:pt x="173925" y="1681"/>
                    <a:pt x="173735" y="1685"/>
                    <a:pt x="173545" y="1685"/>
                  </a:cubicBezTo>
                  <a:cubicBezTo>
                    <a:pt x="172481" y="1685"/>
                    <a:pt x="171426" y="1557"/>
                    <a:pt x="170357" y="1557"/>
                  </a:cubicBezTo>
                  <a:cubicBezTo>
                    <a:pt x="170214" y="1557"/>
                    <a:pt x="170070" y="1560"/>
                    <a:pt x="169926" y="1565"/>
                  </a:cubicBezTo>
                  <a:cubicBezTo>
                    <a:pt x="169271" y="1588"/>
                    <a:pt x="168616" y="1597"/>
                    <a:pt x="167960" y="1597"/>
                  </a:cubicBezTo>
                  <a:cubicBezTo>
                    <a:pt x="165910" y="1597"/>
                    <a:pt x="163857" y="1505"/>
                    <a:pt x="161805" y="1456"/>
                  </a:cubicBezTo>
                  <a:cubicBezTo>
                    <a:pt x="161562" y="1450"/>
                    <a:pt x="161318" y="1447"/>
                    <a:pt x="161074" y="1447"/>
                  </a:cubicBezTo>
                  <a:cubicBezTo>
                    <a:pt x="158990" y="1447"/>
                    <a:pt x="156910" y="1640"/>
                    <a:pt x="154823" y="1640"/>
                  </a:cubicBezTo>
                  <a:cubicBezTo>
                    <a:pt x="154117" y="1640"/>
                    <a:pt x="153409" y="1618"/>
                    <a:pt x="152701" y="1559"/>
                  </a:cubicBezTo>
                  <a:cubicBezTo>
                    <a:pt x="152100" y="1508"/>
                    <a:pt x="151497" y="1491"/>
                    <a:pt x="150893" y="1491"/>
                  </a:cubicBezTo>
                  <a:cubicBezTo>
                    <a:pt x="149637" y="1491"/>
                    <a:pt x="148374" y="1565"/>
                    <a:pt x="147117" y="1565"/>
                  </a:cubicBezTo>
                  <a:cubicBezTo>
                    <a:pt x="147092" y="1565"/>
                    <a:pt x="147067" y="1565"/>
                    <a:pt x="147042" y="1565"/>
                  </a:cubicBezTo>
                  <a:cubicBezTo>
                    <a:pt x="144805" y="1559"/>
                    <a:pt x="142568" y="1557"/>
                    <a:pt x="140330" y="1494"/>
                  </a:cubicBezTo>
                  <a:cubicBezTo>
                    <a:pt x="137882" y="1425"/>
                    <a:pt x="135426" y="1159"/>
                    <a:pt x="132984" y="1159"/>
                  </a:cubicBezTo>
                  <a:cubicBezTo>
                    <a:pt x="132424" y="1159"/>
                    <a:pt x="131865" y="1173"/>
                    <a:pt x="131307" y="1207"/>
                  </a:cubicBezTo>
                  <a:cubicBezTo>
                    <a:pt x="130682" y="1244"/>
                    <a:pt x="130058" y="1261"/>
                    <a:pt x="129436" y="1261"/>
                  </a:cubicBezTo>
                  <a:cubicBezTo>
                    <a:pt x="125713" y="1261"/>
                    <a:pt x="122031" y="684"/>
                    <a:pt x="118312" y="662"/>
                  </a:cubicBezTo>
                  <a:cubicBezTo>
                    <a:pt x="116074" y="649"/>
                    <a:pt x="113820" y="612"/>
                    <a:pt x="111577" y="612"/>
                  </a:cubicBezTo>
                  <a:cubicBezTo>
                    <a:pt x="111418" y="612"/>
                    <a:pt x="111260" y="612"/>
                    <a:pt x="111101" y="612"/>
                  </a:cubicBezTo>
                  <a:cubicBezTo>
                    <a:pt x="109422" y="617"/>
                    <a:pt x="107747" y="736"/>
                    <a:pt x="106068" y="736"/>
                  </a:cubicBezTo>
                  <a:cubicBezTo>
                    <a:pt x="105158" y="736"/>
                    <a:pt x="104248" y="701"/>
                    <a:pt x="103334" y="594"/>
                  </a:cubicBezTo>
                  <a:cubicBezTo>
                    <a:pt x="99682" y="168"/>
                    <a:pt x="96015" y="0"/>
                    <a:pt x="923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7"/>
            <p:cNvSpPr/>
            <p:nvPr/>
          </p:nvSpPr>
          <p:spPr>
            <a:xfrm>
              <a:off x="235125" y="3299775"/>
              <a:ext cx="1415800" cy="1334225"/>
            </a:xfrm>
            <a:custGeom>
              <a:rect b="b" l="l" r="r" t="t"/>
              <a:pathLst>
                <a:path extrusionOk="0" h="53369" w="56632">
                  <a:moveTo>
                    <a:pt x="48733" y="1795"/>
                  </a:moveTo>
                  <a:cubicBezTo>
                    <a:pt x="49350" y="1795"/>
                    <a:pt x="49966" y="1806"/>
                    <a:pt x="50581" y="1837"/>
                  </a:cubicBezTo>
                  <a:cubicBezTo>
                    <a:pt x="51540" y="1885"/>
                    <a:pt x="53596" y="4325"/>
                    <a:pt x="53826" y="5263"/>
                  </a:cubicBezTo>
                  <a:cubicBezTo>
                    <a:pt x="54596" y="8388"/>
                    <a:pt x="54217" y="11573"/>
                    <a:pt x="54403" y="14725"/>
                  </a:cubicBezTo>
                  <a:cubicBezTo>
                    <a:pt x="54473" y="15914"/>
                    <a:pt x="54285" y="17130"/>
                    <a:pt x="54366" y="17780"/>
                  </a:cubicBezTo>
                  <a:cubicBezTo>
                    <a:pt x="54366" y="20309"/>
                    <a:pt x="54189" y="22299"/>
                    <a:pt x="54406" y="24248"/>
                  </a:cubicBezTo>
                  <a:cubicBezTo>
                    <a:pt x="54771" y="27521"/>
                    <a:pt x="54714" y="30801"/>
                    <a:pt x="54827" y="34075"/>
                  </a:cubicBezTo>
                  <a:cubicBezTo>
                    <a:pt x="54933" y="37166"/>
                    <a:pt x="55021" y="40293"/>
                    <a:pt x="54664" y="43351"/>
                  </a:cubicBezTo>
                  <a:cubicBezTo>
                    <a:pt x="54508" y="44671"/>
                    <a:pt x="54372" y="46166"/>
                    <a:pt x="53726" y="47418"/>
                  </a:cubicBezTo>
                  <a:cubicBezTo>
                    <a:pt x="53466" y="47924"/>
                    <a:pt x="52744" y="48168"/>
                    <a:pt x="52369" y="48640"/>
                  </a:cubicBezTo>
                  <a:cubicBezTo>
                    <a:pt x="50685" y="50762"/>
                    <a:pt x="48238" y="50720"/>
                    <a:pt x="45911" y="50941"/>
                  </a:cubicBezTo>
                  <a:cubicBezTo>
                    <a:pt x="43912" y="51132"/>
                    <a:pt x="41899" y="51248"/>
                    <a:pt x="39891" y="51248"/>
                  </a:cubicBezTo>
                  <a:cubicBezTo>
                    <a:pt x="37419" y="51248"/>
                    <a:pt x="34960" y="51513"/>
                    <a:pt x="32482" y="51513"/>
                  </a:cubicBezTo>
                  <a:cubicBezTo>
                    <a:pt x="32229" y="51513"/>
                    <a:pt x="31975" y="51511"/>
                    <a:pt x="31721" y="51504"/>
                  </a:cubicBezTo>
                  <a:cubicBezTo>
                    <a:pt x="30815" y="51482"/>
                    <a:pt x="29908" y="51459"/>
                    <a:pt x="28999" y="51459"/>
                  </a:cubicBezTo>
                  <a:cubicBezTo>
                    <a:pt x="27641" y="51459"/>
                    <a:pt x="26281" y="51511"/>
                    <a:pt x="24921" y="51698"/>
                  </a:cubicBezTo>
                  <a:cubicBezTo>
                    <a:pt x="24657" y="51734"/>
                    <a:pt x="24390" y="51747"/>
                    <a:pt x="24120" y="51747"/>
                  </a:cubicBezTo>
                  <a:cubicBezTo>
                    <a:pt x="23374" y="51747"/>
                    <a:pt x="22612" y="51645"/>
                    <a:pt x="21873" y="51645"/>
                  </a:cubicBezTo>
                  <a:cubicBezTo>
                    <a:pt x="21479" y="51645"/>
                    <a:pt x="21091" y="51674"/>
                    <a:pt x="20716" y="51763"/>
                  </a:cubicBezTo>
                  <a:cubicBezTo>
                    <a:pt x="20198" y="51887"/>
                    <a:pt x="19684" y="51929"/>
                    <a:pt x="19177" y="51929"/>
                  </a:cubicBezTo>
                  <a:cubicBezTo>
                    <a:pt x="18279" y="51929"/>
                    <a:pt x="17400" y="51798"/>
                    <a:pt x="16543" y="51754"/>
                  </a:cubicBezTo>
                  <a:cubicBezTo>
                    <a:pt x="16197" y="51737"/>
                    <a:pt x="15850" y="51732"/>
                    <a:pt x="15501" y="51732"/>
                  </a:cubicBezTo>
                  <a:cubicBezTo>
                    <a:pt x="15143" y="51732"/>
                    <a:pt x="14783" y="51737"/>
                    <a:pt x="14423" y="51737"/>
                  </a:cubicBezTo>
                  <a:cubicBezTo>
                    <a:pt x="13458" y="51737"/>
                    <a:pt x="12489" y="51703"/>
                    <a:pt x="11532" y="51455"/>
                  </a:cubicBezTo>
                  <a:cubicBezTo>
                    <a:pt x="10547" y="51199"/>
                    <a:pt x="9475" y="51293"/>
                    <a:pt x="8447" y="51181"/>
                  </a:cubicBezTo>
                  <a:cubicBezTo>
                    <a:pt x="7556" y="51082"/>
                    <a:pt x="6890" y="50491"/>
                    <a:pt x="6201" y="49992"/>
                  </a:cubicBezTo>
                  <a:cubicBezTo>
                    <a:pt x="3410" y="47970"/>
                    <a:pt x="2851" y="44934"/>
                    <a:pt x="2651" y="41807"/>
                  </a:cubicBezTo>
                  <a:cubicBezTo>
                    <a:pt x="2501" y="39474"/>
                    <a:pt x="2468" y="37124"/>
                    <a:pt x="2535" y="34787"/>
                  </a:cubicBezTo>
                  <a:cubicBezTo>
                    <a:pt x="2649" y="30941"/>
                    <a:pt x="2465" y="27109"/>
                    <a:pt x="2178" y="23282"/>
                  </a:cubicBezTo>
                  <a:cubicBezTo>
                    <a:pt x="1860" y="19062"/>
                    <a:pt x="2173" y="14847"/>
                    <a:pt x="2290" y="10639"/>
                  </a:cubicBezTo>
                  <a:cubicBezTo>
                    <a:pt x="2335" y="9011"/>
                    <a:pt x="2642" y="7256"/>
                    <a:pt x="3480" y="5711"/>
                  </a:cubicBezTo>
                  <a:cubicBezTo>
                    <a:pt x="4123" y="4532"/>
                    <a:pt x="5226" y="3956"/>
                    <a:pt x="6349" y="3496"/>
                  </a:cubicBezTo>
                  <a:cubicBezTo>
                    <a:pt x="8001" y="2821"/>
                    <a:pt x="9708" y="2262"/>
                    <a:pt x="11527" y="2262"/>
                  </a:cubicBezTo>
                  <a:cubicBezTo>
                    <a:pt x="11631" y="2262"/>
                    <a:pt x="11735" y="2264"/>
                    <a:pt x="11839" y="2268"/>
                  </a:cubicBezTo>
                  <a:cubicBezTo>
                    <a:pt x="13867" y="2340"/>
                    <a:pt x="15893" y="2446"/>
                    <a:pt x="17920" y="2472"/>
                  </a:cubicBezTo>
                  <a:cubicBezTo>
                    <a:pt x="18204" y="2475"/>
                    <a:pt x="18487" y="2477"/>
                    <a:pt x="18771" y="2477"/>
                  </a:cubicBezTo>
                  <a:cubicBezTo>
                    <a:pt x="20331" y="2477"/>
                    <a:pt x="21890" y="2430"/>
                    <a:pt x="23449" y="2398"/>
                  </a:cubicBezTo>
                  <a:cubicBezTo>
                    <a:pt x="25894" y="2347"/>
                    <a:pt x="28338" y="2283"/>
                    <a:pt x="30782" y="2221"/>
                  </a:cubicBezTo>
                  <a:cubicBezTo>
                    <a:pt x="31926" y="2193"/>
                    <a:pt x="33078" y="2074"/>
                    <a:pt x="34217" y="2074"/>
                  </a:cubicBezTo>
                  <a:cubicBezTo>
                    <a:pt x="34643" y="2074"/>
                    <a:pt x="35067" y="2090"/>
                    <a:pt x="35489" y="2135"/>
                  </a:cubicBezTo>
                  <a:cubicBezTo>
                    <a:pt x="36177" y="2208"/>
                    <a:pt x="36862" y="2239"/>
                    <a:pt x="37544" y="2239"/>
                  </a:cubicBezTo>
                  <a:cubicBezTo>
                    <a:pt x="38906" y="2239"/>
                    <a:pt x="40257" y="2115"/>
                    <a:pt x="41604" y="1956"/>
                  </a:cubicBezTo>
                  <a:cubicBezTo>
                    <a:pt x="42579" y="1841"/>
                    <a:pt x="43549" y="1823"/>
                    <a:pt x="44519" y="1823"/>
                  </a:cubicBezTo>
                  <a:cubicBezTo>
                    <a:pt x="44963" y="1823"/>
                    <a:pt x="45407" y="1827"/>
                    <a:pt x="45851" y="1827"/>
                  </a:cubicBezTo>
                  <a:cubicBezTo>
                    <a:pt x="46142" y="1827"/>
                    <a:pt x="46432" y="1826"/>
                    <a:pt x="46722" y="1820"/>
                  </a:cubicBezTo>
                  <a:cubicBezTo>
                    <a:pt x="47392" y="1808"/>
                    <a:pt x="48063" y="1795"/>
                    <a:pt x="48733" y="1795"/>
                  </a:cubicBezTo>
                  <a:close/>
                  <a:moveTo>
                    <a:pt x="47536" y="0"/>
                  </a:moveTo>
                  <a:cubicBezTo>
                    <a:pt x="46033" y="0"/>
                    <a:pt x="44522" y="122"/>
                    <a:pt x="43021" y="156"/>
                  </a:cubicBezTo>
                  <a:cubicBezTo>
                    <a:pt x="41275" y="198"/>
                    <a:pt x="39533" y="410"/>
                    <a:pt x="37787" y="481"/>
                  </a:cubicBezTo>
                  <a:cubicBezTo>
                    <a:pt x="35903" y="558"/>
                    <a:pt x="34014" y="544"/>
                    <a:pt x="32128" y="597"/>
                  </a:cubicBezTo>
                  <a:cubicBezTo>
                    <a:pt x="30086" y="652"/>
                    <a:pt x="28045" y="775"/>
                    <a:pt x="26004" y="802"/>
                  </a:cubicBezTo>
                  <a:cubicBezTo>
                    <a:pt x="25279" y="811"/>
                    <a:pt x="24554" y="815"/>
                    <a:pt x="23829" y="815"/>
                  </a:cubicBezTo>
                  <a:cubicBezTo>
                    <a:pt x="22050" y="815"/>
                    <a:pt x="20271" y="794"/>
                    <a:pt x="18491" y="794"/>
                  </a:cubicBezTo>
                  <a:cubicBezTo>
                    <a:pt x="18476" y="794"/>
                    <a:pt x="18461" y="794"/>
                    <a:pt x="18446" y="794"/>
                  </a:cubicBezTo>
                  <a:cubicBezTo>
                    <a:pt x="17117" y="794"/>
                    <a:pt x="15785" y="836"/>
                    <a:pt x="14456" y="836"/>
                  </a:cubicBezTo>
                  <a:cubicBezTo>
                    <a:pt x="13722" y="836"/>
                    <a:pt x="12990" y="824"/>
                    <a:pt x="12258" y="784"/>
                  </a:cubicBezTo>
                  <a:cubicBezTo>
                    <a:pt x="11337" y="734"/>
                    <a:pt x="10406" y="635"/>
                    <a:pt x="9495" y="635"/>
                  </a:cubicBezTo>
                  <a:cubicBezTo>
                    <a:pt x="8177" y="635"/>
                    <a:pt x="6899" y="841"/>
                    <a:pt x="5741" y="1696"/>
                  </a:cubicBezTo>
                  <a:cubicBezTo>
                    <a:pt x="4575" y="2557"/>
                    <a:pt x="2785" y="2871"/>
                    <a:pt x="2375" y="4426"/>
                  </a:cubicBezTo>
                  <a:cubicBezTo>
                    <a:pt x="2023" y="5758"/>
                    <a:pt x="1351" y="6950"/>
                    <a:pt x="1054" y="8339"/>
                  </a:cubicBezTo>
                  <a:cubicBezTo>
                    <a:pt x="638" y="10284"/>
                    <a:pt x="640" y="12186"/>
                    <a:pt x="563" y="14116"/>
                  </a:cubicBezTo>
                  <a:cubicBezTo>
                    <a:pt x="550" y="14490"/>
                    <a:pt x="855" y="14945"/>
                    <a:pt x="725" y="15233"/>
                  </a:cubicBezTo>
                  <a:cubicBezTo>
                    <a:pt x="232" y="16323"/>
                    <a:pt x="569" y="17485"/>
                    <a:pt x="295" y="18613"/>
                  </a:cubicBezTo>
                  <a:cubicBezTo>
                    <a:pt x="0" y="19827"/>
                    <a:pt x="144" y="21173"/>
                    <a:pt x="238" y="22451"/>
                  </a:cubicBezTo>
                  <a:cubicBezTo>
                    <a:pt x="351" y="23978"/>
                    <a:pt x="491" y="25497"/>
                    <a:pt x="503" y="27033"/>
                  </a:cubicBezTo>
                  <a:cubicBezTo>
                    <a:pt x="514" y="28313"/>
                    <a:pt x="1098" y="29691"/>
                    <a:pt x="783" y="30850"/>
                  </a:cubicBezTo>
                  <a:cubicBezTo>
                    <a:pt x="361" y="32406"/>
                    <a:pt x="932" y="33857"/>
                    <a:pt x="779" y="35375"/>
                  </a:cubicBezTo>
                  <a:cubicBezTo>
                    <a:pt x="673" y="36425"/>
                    <a:pt x="265" y="37620"/>
                    <a:pt x="676" y="38754"/>
                  </a:cubicBezTo>
                  <a:cubicBezTo>
                    <a:pt x="938" y="39481"/>
                    <a:pt x="521" y="40474"/>
                    <a:pt x="709" y="40899"/>
                  </a:cubicBezTo>
                  <a:cubicBezTo>
                    <a:pt x="1270" y="42175"/>
                    <a:pt x="947" y="43472"/>
                    <a:pt x="1134" y="44722"/>
                  </a:cubicBezTo>
                  <a:cubicBezTo>
                    <a:pt x="1532" y="47401"/>
                    <a:pt x="2962" y="49263"/>
                    <a:pt x="4840" y="50985"/>
                  </a:cubicBezTo>
                  <a:cubicBezTo>
                    <a:pt x="7260" y="53204"/>
                    <a:pt x="10327" y="53087"/>
                    <a:pt x="13242" y="53232"/>
                  </a:cubicBezTo>
                  <a:cubicBezTo>
                    <a:pt x="14953" y="53317"/>
                    <a:pt x="16666" y="53368"/>
                    <a:pt x="18382" y="53368"/>
                  </a:cubicBezTo>
                  <a:cubicBezTo>
                    <a:pt x="19897" y="53368"/>
                    <a:pt x="21416" y="53328"/>
                    <a:pt x="22938" y="53235"/>
                  </a:cubicBezTo>
                  <a:cubicBezTo>
                    <a:pt x="24706" y="53127"/>
                    <a:pt x="26479" y="53102"/>
                    <a:pt x="28254" y="53102"/>
                  </a:cubicBezTo>
                  <a:cubicBezTo>
                    <a:pt x="29861" y="53102"/>
                    <a:pt x="31470" y="53123"/>
                    <a:pt x="33078" y="53123"/>
                  </a:cubicBezTo>
                  <a:cubicBezTo>
                    <a:pt x="34790" y="53123"/>
                    <a:pt x="36500" y="53099"/>
                    <a:pt x="38206" y="53000"/>
                  </a:cubicBezTo>
                  <a:cubicBezTo>
                    <a:pt x="41103" y="52833"/>
                    <a:pt x="44012" y="52803"/>
                    <a:pt x="46911" y="52466"/>
                  </a:cubicBezTo>
                  <a:cubicBezTo>
                    <a:pt x="53633" y="51683"/>
                    <a:pt x="55614" y="47893"/>
                    <a:pt x="56198" y="42684"/>
                  </a:cubicBezTo>
                  <a:cubicBezTo>
                    <a:pt x="56631" y="38815"/>
                    <a:pt x="56101" y="34922"/>
                    <a:pt x="55835" y="31037"/>
                  </a:cubicBezTo>
                  <a:cubicBezTo>
                    <a:pt x="55499" y="26136"/>
                    <a:pt x="55778" y="21220"/>
                    <a:pt x="55869" y="16310"/>
                  </a:cubicBezTo>
                  <a:cubicBezTo>
                    <a:pt x="55926" y="13180"/>
                    <a:pt x="55879" y="10050"/>
                    <a:pt x="55879" y="6426"/>
                  </a:cubicBezTo>
                  <a:cubicBezTo>
                    <a:pt x="56088" y="4137"/>
                    <a:pt x="53909" y="961"/>
                    <a:pt x="51141" y="344"/>
                  </a:cubicBezTo>
                  <a:cubicBezTo>
                    <a:pt x="49950" y="79"/>
                    <a:pt x="48745" y="0"/>
                    <a:pt x="475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7"/>
            <p:cNvSpPr/>
            <p:nvPr/>
          </p:nvSpPr>
          <p:spPr>
            <a:xfrm>
              <a:off x="4508275" y="3311500"/>
              <a:ext cx="1409050" cy="1329325"/>
            </a:xfrm>
            <a:custGeom>
              <a:rect b="b" l="l" r="r" t="t"/>
              <a:pathLst>
                <a:path extrusionOk="0" h="53173" w="56362">
                  <a:moveTo>
                    <a:pt x="30040" y="1755"/>
                  </a:moveTo>
                  <a:cubicBezTo>
                    <a:pt x="30502" y="1755"/>
                    <a:pt x="30963" y="1759"/>
                    <a:pt x="31423" y="1766"/>
                  </a:cubicBezTo>
                  <a:cubicBezTo>
                    <a:pt x="31820" y="1772"/>
                    <a:pt x="32217" y="1774"/>
                    <a:pt x="32615" y="1774"/>
                  </a:cubicBezTo>
                  <a:cubicBezTo>
                    <a:pt x="33492" y="1774"/>
                    <a:pt x="34370" y="1764"/>
                    <a:pt x="35249" y="1764"/>
                  </a:cubicBezTo>
                  <a:cubicBezTo>
                    <a:pt x="36705" y="1764"/>
                    <a:pt x="38162" y="1792"/>
                    <a:pt x="39619" y="1941"/>
                  </a:cubicBezTo>
                  <a:cubicBezTo>
                    <a:pt x="40986" y="2081"/>
                    <a:pt x="42367" y="2116"/>
                    <a:pt x="43749" y="2116"/>
                  </a:cubicBezTo>
                  <a:cubicBezTo>
                    <a:pt x="44788" y="2116"/>
                    <a:pt x="45828" y="2096"/>
                    <a:pt x="46865" y="2088"/>
                  </a:cubicBezTo>
                  <a:cubicBezTo>
                    <a:pt x="46876" y="2088"/>
                    <a:pt x="46886" y="2088"/>
                    <a:pt x="46897" y="2088"/>
                  </a:cubicBezTo>
                  <a:cubicBezTo>
                    <a:pt x="48694" y="2088"/>
                    <a:pt x="50014" y="3216"/>
                    <a:pt x="51539" y="3867"/>
                  </a:cubicBezTo>
                  <a:cubicBezTo>
                    <a:pt x="54484" y="5125"/>
                    <a:pt x="54810" y="7685"/>
                    <a:pt x="54852" y="10400"/>
                  </a:cubicBezTo>
                  <a:cubicBezTo>
                    <a:pt x="54890" y="12720"/>
                    <a:pt x="54852" y="15035"/>
                    <a:pt x="54778" y="17356"/>
                  </a:cubicBezTo>
                  <a:cubicBezTo>
                    <a:pt x="54604" y="22615"/>
                    <a:pt x="54784" y="27894"/>
                    <a:pt x="54429" y="33136"/>
                  </a:cubicBezTo>
                  <a:cubicBezTo>
                    <a:pt x="54134" y="37479"/>
                    <a:pt x="54545" y="41829"/>
                    <a:pt x="54065" y="46137"/>
                  </a:cubicBezTo>
                  <a:cubicBezTo>
                    <a:pt x="53907" y="47539"/>
                    <a:pt x="52910" y="48843"/>
                    <a:pt x="51586" y="49650"/>
                  </a:cubicBezTo>
                  <a:cubicBezTo>
                    <a:pt x="50458" y="50338"/>
                    <a:pt x="49291" y="50943"/>
                    <a:pt x="47985" y="50943"/>
                  </a:cubicBezTo>
                  <a:cubicBezTo>
                    <a:pt x="47663" y="50943"/>
                    <a:pt x="47332" y="50906"/>
                    <a:pt x="46991" y="50824"/>
                  </a:cubicBezTo>
                  <a:cubicBezTo>
                    <a:pt x="44383" y="50824"/>
                    <a:pt x="41775" y="50810"/>
                    <a:pt x="39167" y="50810"/>
                  </a:cubicBezTo>
                  <a:cubicBezTo>
                    <a:pt x="37332" y="50810"/>
                    <a:pt x="35497" y="50817"/>
                    <a:pt x="33662" y="50841"/>
                  </a:cubicBezTo>
                  <a:cubicBezTo>
                    <a:pt x="31395" y="50869"/>
                    <a:pt x="29129" y="51059"/>
                    <a:pt x="26865" y="51206"/>
                  </a:cubicBezTo>
                  <a:cubicBezTo>
                    <a:pt x="23186" y="51447"/>
                    <a:pt x="19509" y="51911"/>
                    <a:pt x="15832" y="51911"/>
                  </a:cubicBezTo>
                  <a:cubicBezTo>
                    <a:pt x="15803" y="51911"/>
                    <a:pt x="15774" y="51911"/>
                    <a:pt x="15745" y="51911"/>
                  </a:cubicBezTo>
                  <a:cubicBezTo>
                    <a:pt x="12104" y="51904"/>
                    <a:pt x="8385" y="51657"/>
                    <a:pt x="5101" y="49827"/>
                  </a:cubicBezTo>
                  <a:cubicBezTo>
                    <a:pt x="3783" y="49092"/>
                    <a:pt x="3024" y="47711"/>
                    <a:pt x="2396" y="46244"/>
                  </a:cubicBezTo>
                  <a:cubicBezTo>
                    <a:pt x="960" y="42886"/>
                    <a:pt x="1556" y="39387"/>
                    <a:pt x="1541" y="35963"/>
                  </a:cubicBezTo>
                  <a:cubicBezTo>
                    <a:pt x="1525" y="32371"/>
                    <a:pt x="1594" y="28774"/>
                    <a:pt x="1525" y="25179"/>
                  </a:cubicBezTo>
                  <a:cubicBezTo>
                    <a:pt x="1481" y="22913"/>
                    <a:pt x="1481" y="20646"/>
                    <a:pt x="1456" y="18380"/>
                  </a:cubicBezTo>
                  <a:cubicBezTo>
                    <a:pt x="1433" y="16401"/>
                    <a:pt x="1134" y="14376"/>
                    <a:pt x="1453" y="12453"/>
                  </a:cubicBezTo>
                  <a:cubicBezTo>
                    <a:pt x="1793" y="10396"/>
                    <a:pt x="1031" y="8274"/>
                    <a:pt x="2247" y="6237"/>
                  </a:cubicBezTo>
                  <a:cubicBezTo>
                    <a:pt x="3530" y="4086"/>
                    <a:pt x="5369" y="3060"/>
                    <a:pt x="7645" y="2723"/>
                  </a:cubicBezTo>
                  <a:cubicBezTo>
                    <a:pt x="9703" y="2418"/>
                    <a:pt x="11811" y="2008"/>
                    <a:pt x="13870" y="2008"/>
                  </a:cubicBezTo>
                  <a:cubicBezTo>
                    <a:pt x="14339" y="2008"/>
                    <a:pt x="14805" y="2029"/>
                    <a:pt x="15267" y="2077"/>
                  </a:cubicBezTo>
                  <a:cubicBezTo>
                    <a:pt x="15832" y="2137"/>
                    <a:pt x="16393" y="2160"/>
                    <a:pt x="16951" y="2160"/>
                  </a:cubicBezTo>
                  <a:cubicBezTo>
                    <a:pt x="19004" y="2160"/>
                    <a:pt x="21016" y="1843"/>
                    <a:pt x="23055" y="1839"/>
                  </a:cubicBezTo>
                  <a:cubicBezTo>
                    <a:pt x="25372" y="1834"/>
                    <a:pt x="27718" y="1755"/>
                    <a:pt x="30040" y="1755"/>
                  </a:cubicBezTo>
                  <a:close/>
                  <a:moveTo>
                    <a:pt x="32553" y="0"/>
                  </a:moveTo>
                  <a:cubicBezTo>
                    <a:pt x="32255" y="0"/>
                    <a:pt x="31957" y="8"/>
                    <a:pt x="31658" y="27"/>
                  </a:cubicBezTo>
                  <a:cubicBezTo>
                    <a:pt x="30249" y="119"/>
                    <a:pt x="28827" y="325"/>
                    <a:pt x="27424" y="325"/>
                  </a:cubicBezTo>
                  <a:cubicBezTo>
                    <a:pt x="27063" y="325"/>
                    <a:pt x="26703" y="312"/>
                    <a:pt x="26345" y="279"/>
                  </a:cubicBezTo>
                  <a:cubicBezTo>
                    <a:pt x="25617" y="213"/>
                    <a:pt x="24890" y="197"/>
                    <a:pt x="24163" y="197"/>
                  </a:cubicBezTo>
                  <a:cubicBezTo>
                    <a:pt x="23488" y="197"/>
                    <a:pt x="22813" y="211"/>
                    <a:pt x="22138" y="211"/>
                  </a:cubicBezTo>
                  <a:cubicBezTo>
                    <a:pt x="21189" y="211"/>
                    <a:pt x="20239" y="183"/>
                    <a:pt x="19288" y="53"/>
                  </a:cubicBezTo>
                  <a:cubicBezTo>
                    <a:pt x="19041" y="19"/>
                    <a:pt x="18791" y="5"/>
                    <a:pt x="18540" y="5"/>
                  </a:cubicBezTo>
                  <a:cubicBezTo>
                    <a:pt x="17401" y="5"/>
                    <a:pt x="16223" y="297"/>
                    <a:pt x="15066" y="378"/>
                  </a:cubicBezTo>
                  <a:cubicBezTo>
                    <a:pt x="11733" y="613"/>
                    <a:pt x="8406" y="748"/>
                    <a:pt x="5114" y="1517"/>
                  </a:cubicBezTo>
                  <a:cubicBezTo>
                    <a:pt x="2950" y="2022"/>
                    <a:pt x="1038" y="4112"/>
                    <a:pt x="598" y="6227"/>
                  </a:cubicBezTo>
                  <a:cubicBezTo>
                    <a:pt x="69" y="8765"/>
                    <a:pt x="246" y="11357"/>
                    <a:pt x="134" y="13919"/>
                  </a:cubicBezTo>
                  <a:cubicBezTo>
                    <a:pt x="2" y="16907"/>
                    <a:pt x="233" y="19909"/>
                    <a:pt x="256" y="22906"/>
                  </a:cubicBezTo>
                  <a:cubicBezTo>
                    <a:pt x="288" y="26703"/>
                    <a:pt x="221" y="30502"/>
                    <a:pt x="285" y="34298"/>
                  </a:cubicBezTo>
                  <a:cubicBezTo>
                    <a:pt x="343" y="37702"/>
                    <a:pt x="0" y="41121"/>
                    <a:pt x="599" y="44397"/>
                  </a:cubicBezTo>
                  <a:cubicBezTo>
                    <a:pt x="595" y="47203"/>
                    <a:pt x="2155" y="50646"/>
                    <a:pt x="3924" y="51333"/>
                  </a:cubicBezTo>
                  <a:cubicBezTo>
                    <a:pt x="6260" y="52244"/>
                    <a:pt x="8752" y="52737"/>
                    <a:pt x="11222" y="52994"/>
                  </a:cubicBezTo>
                  <a:cubicBezTo>
                    <a:pt x="12488" y="53126"/>
                    <a:pt x="13757" y="53173"/>
                    <a:pt x="15027" y="53173"/>
                  </a:cubicBezTo>
                  <a:cubicBezTo>
                    <a:pt x="17798" y="53173"/>
                    <a:pt x="20576" y="52950"/>
                    <a:pt x="23349" y="52898"/>
                  </a:cubicBezTo>
                  <a:cubicBezTo>
                    <a:pt x="29042" y="52793"/>
                    <a:pt x="34736" y="52771"/>
                    <a:pt x="40430" y="52705"/>
                  </a:cubicBezTo>
                  <a:cubicBezTo>
                    <a:pt x="40517" y="52704"/>
                    <a:pt x="40603" y="52704"/>
                    <a:pt x="40689" y="52704"/>
                  </a:cubicBezTo>
                  <a:cubicBezTo>
                    <a:pt x="42253" y="52704"/>
                    <a:pt x="43815" y="52851"/>
                    <a:pt x="45378" y="52851"/>
                  </a:cubicBezTo>
                  <a:cubicBezTo>
                    <a:pt x="46722" y="52851"/>
                    <a:pt x="48067" y="52742"/>
                    <a:pt x="49414" y="52335"/>
                  </a:cubicBezTo>
                  <a:cubicBezTo>
                    <a:pt x="51775" y="51622"/>
                    <a:pt x="53725" y="50534"/>
                    <a:pt x="54867" y="48297"/>
                  </a:cubicBezTo>
                  <a:cubicBezTo>
                    <a:pt x="56232" y="45624"/>
                    <a:pt x="55478" y="42653"/>
                    <a:pt x="55953" y="39848"/>
                  </a:cubicBezTo>
                  <a:cubicBezTo>
                    <a:pt x="56100" y="38981"/>
                    <a:pt x="55781" y="38034"/>
                    <a:pt x="55934" y="37169"/>
                  </a:cubicBezTo>
                  <a:cubicBezTo>
                    <a:pt x="56287" y="35171"/>
                    <a:pt x="55877" y="33165"/>
                    <a:pt x="56136" y="31178"/>
                  </a:cubicBezTo>
                  <a:cubicBezTo>
                    <a:pt x="56312" y="29824"/>
                    <a:pt x="56041" y="28479"/>
                    <a:pt x="56191" y="27109"/>
                  </a:cubicBezTo>
                  <a:cubicBezTo>
                    <a:pt x="56362" y="25567"/>
                    <a:pt x="56184" y="23982"/>
                    <a:pt x="56116" y="22417"/>
                  </a:cubicBezTo>
                  <a:cubicBezTo>
                    <a:pt x="56065" y="21231"/>
                    <a:pt x="55712" y="20005"/>
                    <a:pt x="55917" y="18874"/>
                  </a:cubicBezTo>
                  <a:cubicBezTo>
                    <a:pt x="56297" y="16793"/>
                    <a:pt x="56205" y="14716"/>
                    <a:pt x="56251" y="12638"/>
                  </a:cubicBezTo>
                  <a:cubicBezTo>
                    <a:pt x="56281" y="11308"/>
                    <a:pt x="55964" y="9969"/>
                    <a:pt x="56020" y="8644"/>
                  </a:cubicBezTo>
                  <a:cubicBezTo>
                    <a:pt x="56080" y="7217"/>
                    <a:pt x="55619" y="5990"/>
                    <a:pt x="54950" y="4824"/>
                  </a:cubicBezTo>
                  <a:cubicBezTo>
                    <a:pt x="53903" y="2998"/>
                    <a:pt x="52217" y="1928"/>
                    <a:pt x="50309" y="1182"/>
                  </a:cubicBezTo>
                  <a:cubicBezTo>
                    <a:pt x="48791" y="587"/>
                    <a:pt x="47237" y="123"/>
                    <a:pt x="45618" y="123"/>
                  </a:cubicBezTo>
                  <a:cubicBezTo>
                    <a:pt x="45259" y="123"/>
                    <a:pt x="44897" y="146"/>
                    <a:pt x="44532" y="195"/>
                  </a:cubicBezTo>
                  <a:cubicBezTo>
                    <a:pt x="43859" y="285"/>
                    <a:pt x="43187" y="317"/>
                    <a:pt x="42516" y="317"/>
                  </a:cubicBezTo>
                  <a:cubicBezTo>
                    <a:pt x="40907" y="317"/>
                    <a:pt x="39299" y="134"/>
                    <a:pt x="37686" y="134"/>
                  </a:cubicBezTo>
                  <a:cubicBezTo>
                    <a:pt x="37463" y="134"/>
                    <a:pt x="37240" y="138"/>
                    <a:pt x="37016" y="146"/>
                  </a:cubicBezTo>
                  <a:cubicBezTo>
                    <a:pt x="36846" y="152"/>
                    <a:pt x="36676" y="154"/>
                    <a:pt x="36505" y="154"/>
                  </a:cubicBezTo>
                  <a:cubicBezTo>
                    <a:pt x="35196" y="154"/>
                    <a:pt x="33876" y="0"/>
                    <a:pt x="325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7"/>
            <p:cNvSpPr/>
            <p:nvPr/>
          </p:nvSpPr>
          <p:spPr>
            <a:xfrm>
              <a:off x="1659625" y="3312150"/>
              <a:ext cx="1407900" cy="1321625"/>
            </a:xfrm>
            <a:custGeom>
              <a:rect b="b" l="l" r="r" t="t"/>
              <a:pathLst>
                <a:path extrusionOk="0" h="52865" w="56316">
                  <a:moveTo>
                    <a:pt x="41357" y="1469"/>
                  </a:moveTo>
                  <a:cubicBezTo>
                    <a:pt x="42578" y="1469"/>
                    <a:pt x="43801" y="1542"/>
                    <a:pt x="45026" y="1744"/>
                  </a:cubicBezTo>
                  <a:cubicBezTo>
                    <a:pt x="45452" y="1815"/>
                    <a:pt x="45889" y="1829"/>
                    <a:pt x="46327" y="1829"/>
                  </a:cubicBezTo>
                  <a:cubicBezTo>
                    <a:pt x="46604" y="1829"/>
                    <a:pt x="46881" y="1823"/>
                    <a:pt x="47158" y="1823"/>
                  </a:cubicBezTo>
                  <a:cubicBezTo>
                    <a:pt x="47587" y="1823"/>
                    <a:pt x="48014" y="1836"/>
                    <a:pt x="48432" y="1903"/>
                  </a:cubicBezTo>
                  <a:cubicBezTo>
                    <a:pt x="49535" y="2080"/>
                    <a:pt x="50553" y="2585"/>
                    <a:pt x="51525" y="3187"/>
                  </a:cubicBezTo>
                  <a:cubicBezTo>
                    <a:pt x="54292" y="4900"/>
                    <a:pt x="53969" y="7871"/>
                    <a:pt x="54156" y="10383"/>
                  </a:cubicBezTo>
                  <a:cubicBezTo>
                    <a:pt x="54466" y="14551"/>
                    <a:pt x="54144" y="18762"/>
                    <a:pt x="54163" y="22953"/>
                  </a:cubicBezTo>
                  <a:cubicBezTo>
                    <a:pt x="54175" y="25611"/>
                    <a:pt x="54449" y="28272"/>
                    <a:pt x="54385" y="30927"/>
                  </a:cubicBezTo>
                  <a:cubicBezTo>
                    <a:pt x="54294" y="34811"/>
                    <a:pt x="55156" y="38660"/>
                    <a:pt x="54668" y="42556"/>
                  </a:cubicBezTo>
                  <a:cubicBezTo>
                    <a:pt x="54108" y="47031"/>
                    <a:pt x="53022" y="49446"/>
                    <a:pt x="48179" y="50620"/>
                  </a:cubicBezTo>
                  <a:cubicBezTo>
                    <a:pt x="46729" y="50971"/>
                    <a:pt x="45213" y="50994"/>
                    <a:pt x="43700" y="50994"/>
                  </a:cubicBezTo>
                  <a:cubicBezTo>
                    <a:pt x="43470" y="50994"/>
                    <a:pt x="43241" y="50994"/>
                    <a:pt x="43012" y="50994"/>
                  </a:cubicBezTo>
                  <a:cubicBezTo>
                    <a:pt x="42904" y="50994"/>
                    <a:pt x="42795" y="50994"/>
                    <a:pt x="42687" y="50994"/>
                  </a:cubicBezTo>
                  <a:cubicBezTo>
                    <a:pt x="40044" y="51002"/>
                    <a:pt x="37402" y="51219"/>
                    <a:pt x="34758" y="51297"/>
                  </a:cubicBezTo>
                  <a:cubicBezTo>
                    <a:pt x="32498" y="51363"/>
                    <a:pt x="30237" y="51355"/>
                    <a:pt x="27976" y="51385"/>
                  </a:cubicBezTo>
                  <a:cubicBezTo>
                    <a:pt x="24958" y="51426"/>
                    <a:pt x="21936" y="51375"/>
                    <a:pt x="18925" y="51538"/>
                  </a:cubicBezTo>
                  <a:cubicBezTo>
                    <a:pt x="17653" y="51607"/>
                    <a:pt x="16384" y="51656"/>
                    <a:pt x="15120" y="51656"/>
                  </a:cubicBezTo>
                  <a:cubicBezTo>
                    <a:pt x="11884" y="51656"/>
                    <a:pt x="8685" y="51336"/>
                    <a:pt x="5583" y="50222"/>
                  </a:cubicBezTo>
                  <a:cubicBezTo>
                    <a:pt x="3329" y="49413"/>
                    <a:pt x="2430" y="47402"/>
                    <a:pt x="2055" y="45163"/>
                  </a:cubicBezTo>
                  <a:cubicBezTo>
                    <a:pt x="1879" y="44120"/>
                    <a:pt x="1778" y="43064"/>
                    <a:pt x="1641" y="42013"/>
                  </a:cubicBezTo>
                  <a:lnTo>
                    <a:pt x="1712" y="42004"/>
                  </a:lnTo>
                  <a:cubicBezTo>
                    <a:pt x="1712" y="38378"/>
                    <a:pt x="1560" y="34744"/>
                    <a:pt x="1755" y="31126"/>
                  </a:cubicBezTo>
                  <a:cubicBezTo>
                    <a:pt x="1950" y="27508"/>
                    <a:pt x="1697" y="23884"/>
                    <a:pt x="1963" y="20288"/>
                  </a:cubicBezTo>
                  <a:cubicBezTo>
                    <a:pt x="2164" y="17577"/>
                    <a:pt x="2267" y="14849"/>
                    <a:pt x="2249" y="12158"/>
                  </a:cubicBezTo>
                  <a:cubicBezTo>
                    <a:pt x="2234" y="9900"/>
                    <a:pt x="2805" y="7959"/>
                    <a:pt x="3564" y="5940"/>
                  </a:cubicBezTo>
                  <a:cubicBezTo>
                    <a:pt x="4277" y="4043"/>
                    <a:pt x="6015" y="3717"/>
                    <a:pt x="7531" y="2948"/>
                  </a:cubicBezTo>
                  <a:cubicBezTo>
                    <a:pt x="8435" y="2489"/>
                    <a:pt x="9359" y="2428"/>
                    <a:pt x="10285" y="2428"/>
                  </a:cubicBezTo>
                  <a:cubicBezTo>
                    <a:pt x="10621" y="2428"/>
                    <a:pt x="10958" y="2436"/>
                    <a:pt x="11294" y="2436"/>
                  </a:cubicBezTo>
                  <a:cubicBezTo>
                    <a:pt x="11667" y="2436"/>
                    <a:pt x="12039" y="2426"/>
                    <a:pt x="12410" y="2384"/>
                  </a:cubicBezTo>
                  <a:cubicBezTo>
                    <a:pt x="13458" y="2265"/>
                    <a:pt x="14505" y="2224"/>
                    <a:pt x="15551" y="2224"/>
                  </a:cubicBezTo>
                  <a:cubicBezTo>
                    <a:pt x="17490" y="2224"/>
                    <a:pt x="19424" y="2365"/>
                    <a:pt x="21349" y="2414"/>
                  </a:cubicBezTo>
                  <a:cubicBezTo>
                    <a:pt x="22520" y="2443"/>
                    <a:pt x="23697" y="2472"/>
                    <a:pt x="24870" y="2472"/>
                  </a:cubicBezTo>
                  <a:cubicBezTo>
                    <a:pt x="26049" y="2472"/>
                    <a:pt x="27225" y="2443"/>
                    <a:pt x="28384" y="2355"/>
                  </a:cubicBezTo>
                  <a:cubicBezTo>
                    <a:pt x="30715" y="2180"/>
                    <a:pt x="33057" y="1974"/>
                    <a:pt x="35393" y="1806"/>
                  </a:cubicBezTo>
                  <a:cubicBezTo>
                    <a:pt x="37378" y="1663"/>
                    <a:pt x="39366" y="1469"/>
                    <a:pt x="41357" y="1469"/>
                  </a:cubicBezTo>
                  <a:close/>
                  <a:moveTo>
                    <a:pt x="44359" y="0"/>
                  </a:moveTo>
                  <a:cubicBezTo>
                    <a:pt x="42758" y="0"/>
                    <a:pt x="41151" y="99"/>
                    <a:pt x="39554" y="114"/>
                  </a:cubicBezTo>
                  <a:cubicBezTo>
                    <a:pt x="37112" y="135"/>
                    <a:pt x="34669" y="378"/>
                    <a:pt x="32228" y="378"/>
                  </a:cubicBezTo>
                  <a:cubicBezTo>
                    <a:pt x="32087" y="378"/>
                    <a:pt x="31946" y="377"/>
                    <a:pt x="31805" y="376"/>
                  </a:cubicBezTo>
                  <a:cubicBezTo>
                    <a:pt x="31643" y="374"/>
                    <a:pt x="31482" y="373"/>
                    <a:pt x="31320" y="373"/>
                  </a:cubicBezTo>
                  <a:cubicBezTo>
                    <a:pt x="28819" y="373"/>
                    <a:pt x="26338" y="605"/>
                    <a:pt x="23861" y="843"/>
                  </a:cubicBezTo>
                  <a:cubicBezTo>
                    <a:pt x="22166" y="1006"/>
                    <a:pt x="20472" y="1129"/>
                    <a:pt x="18781" y="1129"/>
                  </a:cubicBezTo>
                  <a:cubicBezTo>
                    <a:pt x="18262" y="1129"/>
                    <a:pt x="17743" y="1117"/>
                    <a:pt x="17224" y="1092"/>
                  </a:cubicBezTo>
                  <a:cubicBezTo>
                    <a:pt x="16175" y="1039"/>
                    <a:pt x="15130" y="1012"/>
                    <a:pt x="14086" y="1012"/>
                  </a:cubicBezTo>
                  <a:cubicBezTo>
                    <a:pt x="12243" y="1012"/>
                    <a:pt x="10404" y="1097"/>
                    <a:pt x="8557" y="1282"/>
                  </a:cubicBezTo>
                  <a:cubicBezTo>
                    <a:pt x="5749" y="1565"/>
                    <a:pt x="3573" y="2824"/>
                    <a:pt x="2020" y="5090"/>
                  </a:cubicBezTo>
                  <a:cubicBezTo>
                    <a:pt x="565" y="7212"/>
                    <a:pt x="544" y="9708"/>
                    <a:pt x="538" y="12176"/>
                  </a:cubicBezTo>
                  <a:cubicBezTo>
                    <a:pt x="533" y="15349"/>
                    <a:pt x="524" y="18523"/>
                    <a:pt x="494" y="21698"/>
                  </a:cubicBezTo>
                  <a:cubicBezTo>
                    <a:pt x="455" y="25806"/>
                    <a:pt x="472" y="29918"/>
                    <a:pt x="322" y="34021"/>
                  </a:cubicBezTo>
                  <a:cubicBezTo>
                    <a:pt x="171" y="38185"/>
                    <a:pt x="0" y="42350"/>
                    <a:pt x="967" y="46430"/>
                  </a:cubicBezTo>
                  <a:cubicBezTo>
                    <a:pt x="1274" y="47725"/>
                    <a:pt x="1658" y="49082"/>
                    <a:pt x="2781" y="50073"/>
                  </a:cubicBezTo>
                  <a:cubicBezTo>
                    <a:pt x="5527" y="52502"/>
                    <a:pt x="8994" y="52459"/>
                    <a:pt x="12285" y="52784"/>
                  </a:cubicBezTo>
                  <a:cubicBezTo>
                    <a:pt x="12881" y="52843"/>
                    <a:pt x="13480" y="52865"/>
                    <a:pt x="14082" y="52865"/>
                  </a:cubicBezTo>
                  <a:cubicBezTo>
                    <a:pt x="15922" y="52865"/>
                    <a:pt x="17781" y="52656"/>
                    <a:pt x="19627" y="52640"/>
                  </a:cubicBezTo>
                  <a:cubicBezTo>
                    <a:pt x="20217" y="52635"/>
                    <a:pt x="20807" y="52633"/>
                    <a:pt x="21397" y="52633"/>
                  </a:cubicBezTo>
                  <a:cubicBezTo>
                    <a:pt x="23461" y="52633"/>
                    <a:pt x="25525" y="52657"/>
                    <a:pt x="27588" y="52657"/>
                  </a:cubicBezTo>
                  <a:cubicBezTo>
                    <a:pt x="28506" y="52657"/>
                    <a:pt x="29425" y="52652"/>
                    <a:pt x="30343" y="52639"/>
                  </a:cubicBezTo>
                  <a:cubicBezTo>
                    <a:pt x="34469" y="52579"/>
                    <a:pt x="38591" y="52365"/>
                    <a:pt x="42717" y="52339"/>
                  </a:cubicBezTo>
                  <a:cubicBezTo>
                    <a:pt x="44982" y="52326"/>
                    <a:pt x="47212" y="52194"/>
                    <a:pt x="49446" y="51793"/>
                  </a:cubicBezTo>
                  <a:cubicBezTo>
                    <a:pt x="51303" y="51459"/>
                    <a:pt x="52955" y="50854"/>
                    <a:pt x="54153" y="49325"/>
                  </a:cubicBezTo>
                  <a:cubicBezTo>
                    <a:pt x="54830" y="48458"/>
                    <a:pt x="55080" y="47412"/>
                    <a:pt x="55352" y="46379"/>
                  </a:cubicBezTo>
                  <a:cubicBezTo>
                    <a:pt x="55514" y="45773"/>
                    <a:pt x="56315" y="45225"/>
                    <a:pt x="56007" y="44672"/>
                  </a:cubicBezTo>
                  <a:cubicBezTo>
                    <a:pt x="55393" y="43575"/>
                    <a:pt x="56013" y="42529"/>
                    <a:pt x="56099" y="41569"/>
                  </a:cubicBezTo>
                  <a:cubicBezTo>
                    <a:pt x="56282" y="39563"/>
                    <a:pt x="56108" y="37576"/>
                    <a:pt x="56061" y="35604"/>
                  </a:cubicBezTo>
                  <a:cubicBezTo>
                    <a:pt x="56026" y="34203"/>
                    <a:pt x="55584" y="32757"/>
                    <a:pt x="55695" y="31333"/>
                  </a:cubicBezTo>
                  <a:cubicBezTo>
                    <a:pt x="55815" y="29816"/>
                    <a:pt x="55686" y="28297"/>
                    <a:pt x="55694" y="26797"/>
                  </a:cubicBezTo>
                  <a:cubicBezTo>
                    <a:pt x="55725" y="21196"/>
                    <a:pt x="55409" y="15594"/>
                    <a:pt x="55572" y="9868"/>
                  </a:cubicBezTo>
                  <a:cubicBezTo>
                    <a:pt x="55486" y="9136"/>
                    <a:pt x="55382" y="8287"/>
                    <a:pt x="55286" y="7436"/>
                  </a:cubicBezTo>
                  <a:cubicBezTo>
                    <a:pt x="54848" y="3577"/>
                    <a:pt x="52956" y="1596"/>
                    <a:pt x="49746" y="648"/>
                  </a:cubicBezTo>
                  <a:cubicBezTo>
                    <a:pt x="47977" y="127"/>
                    <a:pt x="46173" y="0"/>
                    <a:pt x="443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3083000" y="3314400"/>
              <a:ext cx="1414775" cy="1297975"/>
            </a:xfrm>
            <a:custGeom>
              <a:rect b="b" l="l" r="r" t="t"/>
              <a:pathLst>
                <a:path extrusionOk="0" h="51919" w="56591">
                  <a:moveTo>
                    <a:pt x="35166" y="1505"/>
                  </a:moveTo>
                  <a:cubicBezTo>
                    <a:pt x="35763" y="1505"/>
                    <a:pt x="36360" y="1512"/>
                    <a:pt x="36957" y="1529"/>
                  </a:cubicBezTo>
                  <a:cubicBezTo>
                    <a:pt x="40619" y="1633"/>
                    <a:pt x="44295" y="1818"/>
                    <a:pt x="47923" y="2295"/>
                  </a:cubicBezTo>
                  <a:cubicBezTo>
                    <a:pt x="51871" y="2816"/>
                    <a:pt x="55170" y="5714"/>
                    <a:pt x="54851" y="10530"/>
                  </a:cubicBezTo>
                  <a:cubicBezTo>
                    <a:pt x="54590" y="14450"/>
                    <a:pt x="54710" y="18398"/>
                    <a:pt x="54684" y="22333"/>
                  </a:cubicBezTo>
                  <a:cubicBezTo>
                    <a:pt x="54665" y="25307"/>
                    <a:pt x="54738" y="28281"/>
                    <a:pt x="54669" y="31253"/>
                  </a:cubicBezTo>
                  <a:cubicBezTo>
                    <a:pt x="54594" y="34402"/>
                    <a:pt x="54433" y="37552"/>
                    <a:pt x="54241" y="40696"/>
                  </a:cubicBezTo>
                  <a:cubicBezTo>
                    <a:pt x="54150" y="42207"/>
                    <a:pt x="54325" y="43757"/>
                    <a:pt x="53759" y="45220"/>
                  </a:cubicBezTo>
                  <a:cubicBezTo>
                    <a:pt x="52875" y="47499"/>
                    <a:pt x="51381" y="49130"/>
                    <a:pt x="48910" y="49668"/>
                  </a:cubicBezTo>
                  <a:cubicBezTo>
                    <a:pt x="46907" y="50103"/>
                    <a:pt x="44872" y="50474"/>
                    <a:pt x="42840" y="50474"/>
                  </a:cubicBezTo>
                  <a:cubicBezTo>
                    <a:pt x="42137" y="50474"/>
                    <a:pt x="41434" y="50429"/>
                    <a:pt x="40733" y="50328"/>
                  </a:cubicBezTo>
                  <a:cubicBezTo>
                    <a:pt x="39105" y="50092"/>
                    <a:pt x="37481" y="50018"/>
                    <a:pt x="35860" y="50018"/>
                  </a:cubicBezTo>
                  <a:cubicBezTo>
                    <a:pt x="34389" y="50018"/>
                    <a:pt x="32919" y="50079"/>
                    <a:pt x="31451" y="50138"/>
                  </a:cubicBezTo>
                  <a:cubicBezTo>
                    <a:pt x="28936" y="50240"/>
                    <a:pt x="26429" y="50205"/>
                    <a:pt x="23916" y="50223"/>
                  </a:cubicBezTo>
                  <a:cubicBezTo>
                    <a:pt x="22296" y="50235"/>
                    <a:pt x="20676" y="50337"/>
                    <a:pt x="19055" y="50376"/>
                  </a:cubicBezTo>
                  <a:cubicBezTo>
                    <a:pt x="17539" y="50414"/>
                    <a:pt x="16024" y="50458"/>
                    <a:pt x="14508" y="50458"/>
                  </a:cubicBezTo>
                  <a:cubicBezTo>
                    <a:pt x="13208" y="50458"/>
                    <a:pt x="11908" y="50425"/>
                    <a:pt x="10608" y="50328"/>
                  </a:cubicBezTo>
                  <a:cubicBezTo>
                    <a:pt x="9082" y="50213"/>
                    <a:pt x="7555" y="50085"/>
                    <a:pt x="6231" y="49247"/>
                  </a:cubicBezTo>
                  <a:cubicBezTo>
                    <a:pt x="4635" y="48236"/>
                    <a:pt x="3967" y="46563"/>
                    <a:pt x="3269" y="44906"/>
                  </a:cubicBezTo>
                  <a:cubicBezTo>
                    <a:pt x="2308" y="42625"/>
                    <a:pt x="2353" y="40171"/>
                    <a:pt x="1938" y="38178"/>
                  </a:cubicBezTo>
                  <a:cubicBezTo>
                    <a:pt x="1653" y="33074"/>
                    <a:pt x="2171" y="28368"/>
                    <a:pt x="2242" y="23651"/>
                  </a:cubicBezTo>
                  <a:cubicBezTo>
                    <a:pt x="2273" y="21556"/>
                    <a:pt x="2387" y="19428"/>
                    <a:pt x="1927" y="17342"/>
                  </a:cubicBezTo>
                  <a:cubicBezTo>
                    <a:pt x="1379" y="14855"/>
                    <a:pt x="1602" y="12400"/>
                    <a:pt x="1977" y="9892"/>
                  </a:cubicBezTo>
                  <a:cubicBezTo>
                    <a:pt x="2170" y="8592"/>
                    <a:pt x="2384" y="7238"/>
                    <a:pt x="2787" y="6069"/>
                  </a:cubicBezTo>
                  <a:cubicBezTo>
                    <a:pt x="3351" y="4425"/>
                    <a:pt x="4744" y="3239"/>
                    <a:pt x="6572" y="2737"/>
                  </a:cubicBezTo>
                  <a:cubicBezTo>
                    <a:pt x="10330" y="1707"/>
                    <a:pt x="14180" y="1765"/>
                    <a:pt x="18018" y="1693"/>
                  </a:cubicBezTo>
                  <a:cubicBezTo>
                    <a:pt x="18903" y="1677"/>
                    <a:pt x="19789" y="1672"/>
                    <a:pt x="20675" y="1672"/>
                  </a:cubicBezTo>
                  <a:cubicBezTo>
                    <a:pt x="22215" y="1672"/>
                    <a:pt x="23755" y="1688"/>
                    <a:pt x="25294" y="1688"/>
                  </a:cubicBezTo>
                  <a:cubicBezTo>
                    <a:pt x="25861" y="1688"/>
                    <a:pt x="26428" y="1686"/>
                    <a:pt x="26995" y="1680"/>
                  </a:cubicBezTo>
                  <a:cubicBezTo>
                    <a:pt x="29718" y="1652"/>
                    <a:pt x="32444" y="1505"/>
                    <a:pt x="35166" y="1505"/>
                  </a:cubicBezTo>
                  <a:close/>
                  <a:moveTo>
                    <a:pt x="32484" y="0"/>
                  </a:moveTo>
                  <a:cubicBezTo>
                    <a:pt x="30747" y="0"/>
                    <a:pt x="29011" y="55"/>
                    <a:pt x="27282" y="158"/>
                  </a:cubicBezTo>
                  <a:cubicBezTo>
                    <a:pt x="26066" y="232"/>
                    <a:pt x="24851" y="247"/>
                    <a:pt x="23636" y="247"/>
                  </a:cubicBezTo>
                  <a:cubicBezTo>
                    <a:pt x="22774" y="247"/>
                    <a:pt x="21913" y="239"/>
                    <a:pt x="21051" y="239"/>
                  </a:cubicBezTo>
                  <a:cubicBezTo>
                    <a:pt x="20428" y="239"/>
                    <a:pt x="19805" y="243"/>
                    <a:pt x="19183" y="257"/>
                  </a:cubicBezTo>
                  <a:cubicBezTo>
                    <a:pt x="15163" y="346"/>
                    <a:pt x="11150" y="308"/>
                    <a:pt x="7204" y="1225"/>
                  </a:cubicBezTo>
                  <a:cubicBezTo>
                    <a:pt x="5740" y="1565"/>
                    <a:pt x="4226" y="1994"/>
                    <a:pt x="3259" y="3149"/>
                  </a:cubicBezTo>
                  <a:cubicBezTo>
                    <a:pt x="1691" y="5022"/>
                    <a:pt x="475" y="7060"/>
                    <a:pt x="332" y="9697"/>
                  </a:cubicBezTo>
                  <a:cubicBezTo>
                    <a:pt x="193" y="12295"/>
                    <a:pt x="55" y="14886"/>
                    <a:pt x="97" y="17486"/>
                  </a:cubicBezTo>
                  <a:cubicBezTo>
                    <a:pt x="123" y="19029"/>
                    <a:pt x="413" y="20587"/>
                    <a:pt x="273" y="22110"/>
                  </a:cubicBezTo>
                  <a:cubicBezTo>
                    <a:pt x="0" y="25061"/>
                    <a:pt x="388" y="28004"/>
                    <a:pt x="201" y="30952"/>
                  </a:cubicBezTo>
                  <a:cubicBezTo>
                    <a:pt x="103" y="32495"/>
                    <a:pt x="428" y="34062"/>
                    <a:pt x="352" y="35609"/>
                  </a:cubicBezTo>
                  <a:cubicBezTo>
                    <a:pt x="225" y="38201"/>
                    <a:pt x="476" y="40762"/>
                    <a:pt x="1041" y="43258"/>
                  </a:cubicBezTo>
                  <a:cubicBezTo>
                    <a:pt x="1484" y="45213"/>
                    <a:pt x="1888" y="47297"/>
                    <a:pt x="3516" y="48747"/>
                  </a:cubicBezTo>
                  <a:cubicBezTo>
                    <a:pt x="5791" y="50770"/>
                    <a:pt x="8447" y="51581"/>
                    <a:pt x="11438" y="51581"/>
                  </a:cubicBezTo>
                  <a:cubicBezTo>
                    <a:pt x="11623" y="51581"/>
                    <a:pt x="11809" y="51578"/>
                    <a:pt x="11996" y="51572"/>
                  </a:cubicBezTo>
                  <a:cubicBezTo>
                    <a:pt x="12655" y="51551"/>
                    <a:pt x="13314" y="51543"/>
                    <a:pt x="13973" y="51543"/>
                  </a:cubicBezTo>
                  <a:cubicBezTo>
                    <a:pt x="16035" y="51543"/>
                    <a:pt x="18100" y="51621"/>
                    <a:pt x="20161" y="51621"/>
                  </a:cubicBezTo>
                  <a:cubicBezTo>
                    <a:pt x="20856" y="51621"/>
                    <a:pt x="21551" y="51613"/>
                    <a:pt x="22245" y="51589"/>
                  </a:cubicBezTo>
                  <a:cubicBezTo>
                    <a:pt x="23672" y="51540"/>
                    <a:pt x="25096" y="51518"/>
                    <a:pt x="26520" y="51518"/>
                  </a:cubicBezTo>
                  <a:cubicBezTo>
                    <a:pt x="29467" y="51518"/>
                    <a:pt x="32411" y="51613"/>
                    <a:pt x="35363" y="51761"/>
                  </a:cubicBezTo>
                  <a:cubicBezTo>
                    <a:pt x="36926" y="51840"/>
                    <a:pt x="38492" y="51864"/>
                    <a:pt x="40101" y="51864"/>
                  </a:cubicBezTo>
                  <a:cubicBezTo>
                    <a:pt x="42633" y="51864"/>
                    <a:pt x="45270" y="51804"/>
                    <a:pt x="48169" y="51804"/>
                  </a:cubicBezTo>
                  <a:cubicBezTo>
                    <a:pt x="48372" y="51883"/>
                    <a:pt x="48579" y="51918"/>
                    <a:pt x="48787" y="51918"/>
                  </a:cubicBezTo>
                  <a:cubicBezTo>
                    <a:pt x="50000" y="51918"/>
                    <a:pt x="51271" y="50714"/>
                    <a:pt x="52422" y="49876"/>
                  </a:cubicBezTo>
                  <a:cubicBezTo>
                    <a:pt x="54571" y="48311"/>
                    <a:pt x="55327" y="45713"/>
                    <a:pt x="55447" y="43074"/>
                  </a:cubicBezTo>
                  <a:cubicBezTo>
                    <a:pt x="55562" y="40514"/>
                    <a:pt x="55488" y="37948"/>
                    <a:pt x="55539" y="35385"/>
                  </a:cubicBezTo>
                  <a:cubicBezTo>
                    <a:pt x="55577" y="33483"/>
                    <a:pt x="55617" y="31581"/>
                    <a:pt x="55772" y="29684"/>
                  </a:cubicBezTo>
                  <a:cubicBezTo>
                    <a:pt x="55926" y="27787"/>
                    <a:pt x="55917" y="25897"/>
                    <a:pt x="55842" y="24003"/>
                  </a:cubicBezTo>
                  <a:cubicBezTo>
                    <a:pt x="55779" y="22415"/>
                    <a:pt x="56058" y="20788"/>
                    <a:pt x="55866" y="19259"/>
                  </a:cubicBezTo>
                  <a:cubicBezTo>
                    <a:pt x="55598" y="17132"/>
                    <a:pt x="56026" y="15058"/>
                    <a:pt x="55855" y="12963"/>
                  </a:cubicBezTo>
                  <a:cubicBezTo>
                    <a:pt x="55668" y="10662"/>
                    <a:pt x="56591" y="8384"/>
                    <a:pt x="55572" y="6024"/>
                  </a:cubicBezTo>
                  <a:cubicBezTo>
                    <a:pt x="54478" y="3487"/>
                    <a:pt x="52631" y="1981"/>
                    <a:pt x="50189" y="1126"/>
                  </a:cubicBezTo>
                  <a:cubicBezTo>
                    <a:pt x="49237" y="793"/>
                    <a:pt x="48232" y="756"/>
                    <a:pt x="47226" y="756"/>
                  </a:cubicBezTo>
                  <a:cubicBezTo>
                    <a:pt x="46938" y="756"/>
                    <a:pt x="46650" y="759"/>
                    <a:pt x="46363" y="759"/>
                  </a:cubicBezTo>
                  <a:cubicBezTo>
                    <a:pt x="45949" y="759"/>
                    <a:pt x="45537" y="752"/>
                    <a:pt x="45132" y="722"/>
                  </a:cubicBezTo>
                  <a:cubicBezTo>
                    <a:pt x="42619" y="533"/>
                    <a:pt x="40075" y="322"/>
                    <a:pt x="37556" y="160"/>
                  </a:cubicBezTo>
                  <a:cubicBezTo>
                    <a:pt x="35871" y="52"/>
                    <a:pt x="34177" y="0"/>
                    <a:pt x="324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233775" y="1978750"/>
              <a:ext cx="1408525" cy="733275"/>
            </a:xfrm>
            <a:custGeom>
              <a:rect b="b" l="l" r="r" t="t"/>
              <a:pathLst>
                <a:path extrusionOk="0" h="29331" w="56341">
                  <a:moveTo>
                    <a:pt x="27432" y="1897"/>
                  </a:moveTo>
                  <a:cubicBezTo>
                    <a:pt x="31103" y="1897"/>
                    <a:pt x="34770" y="2081"/>
                    <a:pt x="38440" y="2096"/>
                  </a:cubicBezTo>
                  <a:cubicBezTo>
                    <a:pt x="39062" y="2099"/>
                    <a:pt x="39684" y="2100"/>
                    <a:pt x="40306" y="2100"/>
                  </a:cubicBezTo>
                  <a:cubicBezTo>
                    <a:pt x="41350" y="2100"/>
                    <a:pt x="42394" y="2097"/>
                    <a:pt x="43438" y="2097"/>
                  </a:cubicBezTo>
                  <a:cubicBezTo>
                    <a:pt x="44942" y="2097"/>
                    <a:pt x="46447" y="2102"/>
                    <a:pt x="47950" y="2129"/>
                  </a:cubicBezTo>
                  <a:cubicBezTo>
                    <a:pt x="49734" y="2160"/>
                    <a:pt x="51453" y="2731"/>
                    <a:pt x="52786" y="3846"/>
                  </a:cubicBezTo>
                  <a:cubicBezTo>
                    <a:pt x="53617" y="4541"/>
                    <a:pt x="54539" y="5531"/>
                    <a:pt x="54116" y="7130"/>
                  </a:cubicBezTo>
                  <a:cubicBezTo>
                    <a:pt x="54116" y="8923"/>
                    <a:pt x="53981" y="10941"/>
                    <a:pt x="54148" y="12934"/>
                  </a:cubicBezTo>
                  <a:cubicBezTo>
                    <a:pt x="54375" y="15603"/>
                    <a:pt x="54129" y="18234"/>
                    <a:pt x="53794" y="20857"/>
                  </a:cubicBezTo>
                  <a:cubicBezTo>
                    <a:pt x="53491" y="23231"/>
                    <a:pt x="52491" y="25402"/>
                    <a:pt x="50174" y="26298"/>
                  </a:cubicBezTo>
                  <a:cubicBezTo>
                    <a:pt x="49518" y="26552"/>
                    <a:pt x="48782" y="26619"/>
                    <a:pt x="48026" y="26619"/>
                  </a:cubicBezTo>
                  <a:cubicBezTo>
                    <a:pt x="47269" y="26619"/>
                    <a:pt x="46491" y="26552"/>
                    <a:pt x="45749" y="26537"/>
                  </a:cubicBezTo>
                  <a:cubicBezTo>
                    <a:pt x="45711" y="26537"/>
                    <a:pt x="45673" y="26536"/>
                    <a:pt x="45635" y="26536"/>
                  </a:cubicBezTo>
                  <a:cubicBezTo>
                    <a:pt x="44302" y="26536"/>
                    <a:pt x="42994" y="26971"/>
                    <a:pt x="41745" y="26971"/>
                  </a:cubicBezTo>
                  <a:cubicBezTo>
                    <a:pt x="41710" y="26971"/>
                    <a:pt x="41674" y="26971"/>
                    <a:pt x="41639" y="26970"/>
                  </a:cubicBezTo>
                  <a:cubicBezTo>
                    <a:pt x="41555" y="26968"/>
                    <a:pt x="41472" y="26968"/>
                    <a:pt x="41388" y="26968"/>
                  </a:cubicBezTo>
                  <a:cubicBezTo>
                    <a:pt x="40815" y="26968"/>
                    <a:pt x="40230" y="27001"/>
                    <a:pt x="39644" y="27001"/>
                  </a:cubicBezTo>
                  <a:cubicBezTo>
                    <a:pt x="39150" y="27001"/>
                    <a:pt x="38654" y="26977"/>
                    <a:pt x="38163" y="26889"/>
                  </a:cubicBezTo>
                  <a:cubicBezTo>
                    <a:pt x="37028" y="26685"/>
                    <a:pt x="35898" y="26564"/>
                    <a:pt x="34748" y="26564"/>
                  </a:cubicBezTo>
                  <a:cubicBezTo>
                    <a:pt x="34118" y="26564"/>
                    <a:pt x="33483" y="26600"/>
                    <a:pt x="32838" y="26680"/>
                  </a:cubicBezTo>
                  <a:cubicBezTo>
                    <a:pt x="32551" y="26715"/>
                    <a:pt x="32258" y="26728"/>
                    <a:pt x="31961" y="26728"/>
                  </a:cubicBezTo>
                  <a:cubicBezTo>
                    <a:pt x="31111" y="26728"/>
                    <a:pt x="30230" y="26621"/>
                    <a:pt x="29359" y="26621"/>
                  </a:cubicBezTo>
                  <a:cubicBezTo>
                    <a:pt x="29295" y="26621"/>
                    <a:pt x="29232" y="26621"/>
                    <a:pt x="29168" y="26623"/>
                  </a:cubicBezTo>
                  <a:cubicBezTo>
                    <a:pt x="27581" y="26654"/>
                    <a:pt x="26034" y="26865"/>
                    <a:pt x="24466" y="27042"/>
                  </a:cubicBezTo>
                  <a:cubicBezTo>
                    <a:pt x="23731" y="27125"/>
                    <a:pt x="22991" y="27180"/>
                    <a:pt x="22241" y="27180"/>
                  </a:cubicBezTo>
                  <a:cubicBezTo>
                    <a:pt x="21746" y="27180"/>
                    <a:pt x="21247" y="27156"/>
                    <a:pt x="20742" y="27100"/>
                  </a:cubicBezTo>
                  <a:cubicBezTo>
                    <a:pt x="20406" y="27064"/>
                    <a:pt x="20068" y="27049"/>
                    <a:pt x="19729" y="27049"/>
                  </a:cubicBezTo>
                  <a:cubicBezTo>
                    <a:pt x="18370" y="27049"/>
                    <a:pt x="16986" y="27289"/>
                    <a:pt x="15616" y="27331"/>
                  </a:cubicBezTo>
                  <a:cubicBezTo>
                    <a:pt x="15503" y="27334"/>
                    <a:pt x="15391" y="27336"/>
                    <a:pt x="15278" y="27336"/>
                  </a:cubicBezTo>
                  <a:cubicBezTo>
                    <a:pt x="14440" y="27336"/>
                    <a:pt x="13594" y="27254"/>
                    <a:pt x="12760" y="27254"/>
                  </a:cubicBezTo>
                  <a:cubicBezTo>
                    <a:pt x="12354" y="27254"/>
                    <a:pt x="11951" y="27273"/>
                    <a:pt x="11553" y="27331"/>
                  </a:cubicBezTo>
                  <a:cubicBezTo>
                    <a:pt x="11392" y="27354"/>
                    <a:pt x="11234" y="27364"/>
                    <a:pt x="11079" y="27364"/>
                  </a:cubicBezTo>
                  <a:cubicBezTo>
                    <a:pt x="10332" y="27364"/>
                    <a:pt x="9646" y="27134"/>
                    <a:pt x="8934" y="27070"/>
                  </a:cubicBezTo>
                  <a:cubicBezTo>
                    <a:pt x="7654" y="26957"/>
                    <a:pt x="6367" y="26747"/>
                    <a:pt x="5179" y="25914"/>
                  </a:cubicBezTo>
                  <a:cubicBezTo>
                    <a:pt x="2613" y="24116"/>
                    <a:pt x="2678" y="21486"/>
                    <a:pt x="2468" y="18849"/>
                  </a:cubicBezTo>
                  <a:cubicBezTo>
                    <a:pt x="2229" y="15856"/>
                    <a:pt x="1824" y="12855"/>
                    <a:pt x="2371" y="9880"/>
                  </a:cubicBezTo>
                  <a:cubicBezTo>
                    <a:pt x="2640" y="8411"/>
                    <a:pt x="2640" y="6817"/>
                    <a:pt x="3620" y="5525"/>
                  </a:cubicBezTo>
                  <a:cubicBezTo>
                    <a:pt x="4347" y="4564"/>
                    <a:pt x="5396" y="4165"/>
                    <a:pt x="6424" y="3623"/>
                  </a:cubicBezTo>
                  <a:cubicBezTo>
                    <a:pt x="7438" y="3089"/>
                    <a:pt x="8629" y="3310"/>
                    <a:pt x="9587" y="2578"/>
                  </a:cubicBezTo>
                  <a:cubicBezTo>
                    <a:pt x="9741" y="2459"/>
                    <a:pt x="10227" y="2308"/>
                    <a:pt x="10764" y="2308"/>
                  </a:cubicBezTo>
                  <a:cubicBezTo>
                    <a:pt x="10964" y="2308"/>
                    <a:pt x="11171" y="2329"/>
                    <a:pt x="11371" y="2380"/>
                  </a:cubicBezTo>
                  <a:cubicBezTo>
                    <a:pt x="11745" y="2477"/>
                    <a:pt x="12137" y="2512"/>
                    <a:pt x="12539" y="2512"/>
                  </a:cubicBezTo>
                  <a:cubicBezTo>
                    <a:pt x="13309" y="2512"/>
                    <a:pt x="14113" y="2383"/>
                    <a:pt x="14884" y="2313"/>
                  </a:cubicBezTo>
                  <a:cubicBezTo>
                    <a:pt x="17995" y="2030"/>
                    <a:pt x="21113" y="2067"/>
                    <a:pt x="24228" y="1952"/>
                  </a:cubicBezTo>
                  <a:cubicBezTo>
                    <a:pt x="25296" y="1912"/>
                    <a:pt x="26365" y="1897"/>
                    <a:pt x="27432" y="1897"/>
                  </a:cubicBezTo>
                  <a:close/>
                  <a:moveTo>
                    <a:pt x="28731" y="0"/>
                  </a:moveTo>
                  <a:cubicBezTo>
                    <a:pt x="28341" y="0"/>
                    <a:pt x="27954" y="15"/>
                    <a:pt x="27573" y="53"/>
                  </a:cubicBezTo>
                  <a:cubicBezTo>
                    <a:pt x="24887" y="327"/>
                    <a:pt x="22181" y="252"/>
                    <a:pt x="19515" y="350"/>
                  </a:cubicBezTo>
                  <a:cubicBezTo>
                    <a:pt x="16772" y="450"/>
                    <a:pt x="14027" y="570"/>
                    <a:pt x="11282" y="711"/>
                  </a:cubicBezTo>
                  <a:cubicBezTo>
                    <a:pt x="8681" y="841"/>
                    <a:pt x="6162" y="1244"/>
                    <a:pt x="3810" y="2413"/>
                  </a:cubicBezTo>
                  <a:cubicBezTo>
                    <a:pt x="2648" y="2993"/>
                    <a:pt x="1865" y="3902"/>
                    <a:pt x="1354" y="5109"/>
                  </a:cubicBezTo>
                  <a:cubicBezTo>
                    <a:pt x="971" y="6015"/>
                    <a:pt x="1341" y="7073"/>
                    <a:pt x="902" y="7857"/>
                  </a:cubicBezTo>
                  <a:cubicBezTo>
                    <a:pt x="0" y="9463"/>
                    <a:pt x="494" y="11188"/>
                    <a:pt x="394" y="12816"/>
                  </a:cubicBezTo>
                  <a:cubicBezTo>
                    <a:pt x="331" y="13840"/>
                    <a:pt x="231" y="15002"/>
                    <a:pt x="502" y="16130"/>
                  </a:cubicBezTo>
                  <a:cubicBezTo>
                    <a:pt x="795" y="17356"/>
                    <a:pt x="622" y="18688"/>
                    <a:pt x="746" y="19964"/>
                  </a:cubicBezTo>
                  <a:cubicBezTo>
                    <a:pt x="848" y="21018"/>
                    <a:pt x="1087" y="22060"/>
                    <a:pt x="1222" y="22855"/>
                  </a:cubicBezTo>
                  <a:cubicBezTo>
                    <a:pt x="1150" y="23900"/>
                    <a:pt x="1874" y="24293"/>
                    <a:pt x="2112" y="24881"/>
                  </a:cubicBezTo>
                  <a:cubicBezTo>
                    <a:pt x="3191" y="27539"/>
                    <a:pt x="5445" y="28578"/>
                    <a:pt x="7943" y="29050"/>
                  </a:cubicBezTo>
                  <a:cubicBezTo>
                    <a:pt x="9059" y="29261"/>
                    <a:pt x="10183" y="29331"/>
                    <a:pt x="11312" y="29331"/>
                  </a:cubicBezTo>
                  <a:cubicBezTo>
                    <a:pt x="13254" y="29331"/>
                    <a:pt x="15207" y="29124"/>
                    <a:pt x="17151" y="29070"/>
                  </a:cubicBezTo>
                  <a:cubicBezTo>
                    <a:pt x="19448" y="29005"/>
                    <a:pt x="21745" y="28930"/>
                    <a:pt x="24039" y="28803"/>
                  </a:cubicBezTo>
                  <a:cubicBezTo>
                    <a:pt x="25420" y="28725"/>
                    <a:pt x="26791" y="28484"/>
                    <a:pt x="28174" y="28412"/>
                  </a:cubicBezTo>
                  <a:cubicBezTo>
                    <a:pt x="28358" y="28402"/>
                    <a:pt x="28543" y="28398"/>
                    <a:pt x="28728" y="28398"/>
                  </a:cubicBezTo>
                  <a:cubicBezTo>
                    <a:pt x="29565" y="28398"/>
                    <a:pt x="30406" y="28481"/>
                    <a:pt x="31245" y="28486"/>
                  </a:cubicBezTo>
                  <a:cubicBezTo>
                    <a:pt x="31352" y="28486"/>
                    <a:pt x="31459" y="28486"/>
                    <a:pt x="31565" y="28486"/>
                  </a:cubicBezTo>
                  <a:cubicBezTo>
                    <a:pt x="33086" y="28486"/>
                    <a:pt x="34609" y="28441"/>
                    <a:pt x="36129" y="28441"/>
                  </a:cubicBezTo>
                  <a:cubicBezTo>
                    <a:pt x="37183" y="28441"/>
                    <a:pt x="38236" y="28463"/>
                    <a:pt x="39285" y="28536"/>
                  </a:cubicBezTo>
                  <a:cubicBezTo>
                    <a:pt x="40207" y="28602"/>
                    <a:pt x="41128" y="28624"/>
                    <a:pt x="42047" y="28624"/>
                  </a:cubicBezTo>
                  <a:cubicBezTo>
                    <a:pt x="43099" y="28624"/>
                    <a:pt x="44149" y="28595"/>
                    <a:pt x="45197" y="28568"/>
                  </a:cubicBezTo>
                  <a:cubicBezTo>
                    <a:pt x="47176" y="28517"/>
                    <a:pt x="49138" y="27973"/>
                    <a:pt x="51104" y="27738"/>
                  </a:cubicBezTo>
                  <a:cubicBezTo>
                    <a:pt x="52787" y="27535"/>
                    <a:pt x="54795" y="25357"/>
                    <a:pt x="55194" y="24016"/>
                  </a:cubicBezTo>
                  <a:cubicBezTo>
                    <a:pt x="55616" y="22596"/>
                    <a:pt x="55484" y="21178"/>
                    <a:pt x="55646" y="19764"/>
                  </a:cubicBezTo>
                  <a:cubicBezTo>
                    <a:pt x="55863" y="17855"/>
                    <a:pt x="56279" y="15971"/>
                    <a:pt x="56161" y="14025"/>
                  </a:cubicBezTo>
                  <a:cubicBezTo>
                    <a:pt x="56044" y="12129"/>
                    <a:pt x="55847" y="10212"/>
                    <a:pt x="56014" y="8333"/>
                  </a:cubicBezTo>
                  <a:cubicBezTo>
                    <a:pt x="56341" y="4662"/>
                    <a:pt x="54023" y="2037"/>
                    <a:pt x="51353" y="1211"/>
                  </a:cubicBezTo>
                  <a:cubicBezTo>
                    <a:pt x="49700" y="697"/>
                    <a:pt x="47891" y="582"/>
                    <a:pt x="46143" y="503"/>
                  </a:cubicBezTo>
                  <a:cubicBezTo>
                    <a:pt x="43305" y="375"/>
                    <a:pt x="40459" y="456"/>
                    <a:pt x="37617" y="389"/>
                  </a:cubicBezTo>
                  <a:cubicBezTo>
                    <a:pt x="35877" y="347"/>
                    <a:pt x="34139" y="112"/>
                    <a:pt x="32401" y="112"/>
                  </a:cubicBezTo>
                  <a:cubicBezTo>
                    <a:pt x="32343" y="112"/>
                    <a:pt x="32286" y="113"/>
                    <a:pt x="32229" y="113"/>
                  </a:cubicBezTo>
                  <a:cubicBezTo>
                    <a:pt x="32178" y="114"/>
                    <a:pt x="32128" y="114"/>
                    <a:pt x="32078" y="114"/>
                  </a:cubicBezTo>
                  <a:cubicBezTo>
                    <a:pt x="30962" y="114"/>
                    <a:pt x="29831" y="0"/>
                    <a:pt x="287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7"/>
            <p:cNvSpPr/>
            <p:nvPr/>
          </p:nvSpPr>
          <p:spPr>
            <a:xfrm>
              <a:off x="5957375" y="3325350"/>
              <a:ext cx="1416350" cy="1319300"/>
            </a:xfrm>
            <a:custGeom>
              <a:rect b="b" l="l" r="r" t="t"/>
              <a:pathLst>
                <a:path extrusionOk="0" h="52772" w="56654">
                  <a:moveTo>
                    <a:pt x="28718" y="868"/>
                  </a:moveTo>
                  <a:cubicBezTo>
                    <a:pt x="29948" y="868"/>
                    <a:pt x="31193" y="930"/>
                    <a:pt x="32426" y="941"/>
                  </a:cubicBezTo>
                  <a:cubicBezTo>
                    <a:pt x="34939" y="965"/>
                    <a:pt x="37452" y="1020"/>
                    <a:pt x="39963" y="1077"/>
                  </a:cubicBezTo>
                  <a:cubicBezTo>
                    <a:pt x="41671" y="1116"/>
                    <a:pt x="43381" y="1236"/>
                    <a:pt x="45087" y="1236"/>
                  </a:cubicBezTo>
                  <a:cubicBezTo>
                    <a:pt x="45418" y="1236"/>
                    <a:pt x="45748" y="1231"/>
                    <a:pt x="46078" y="1221"/>
                  </a:cubicBezTo>
                  <a:cubicBezTo>
                    <a:pt x="46267" y="1215"/>
                    <a:pt x="46454" y="1212"/>
                    <a:pt x="46641" y="1212"/>
                  </a:cubicBezTo>
                  <a:cubicBezTo>
                    <a:pt x="48127" y="1212"/>
                    <a:pt x="49581" y="1391"/>
                    <a:pt x="51056" y="1561"/>
                  </a:cubicBezTo>
                  <a:cubicBezTo>
                    <a:pt x="52896" y="1774"/>
                    <a:pt x="54058" y="2786"/>
                    <a:pt x="54587" y="4372"/>
                  </a:cubicBezTo>
                  <a:cubicBezTo>
                    <a:pt x="55029" y="5700"/>
                    <a:pt x="54837" y="7170"/>
                    <a:pt x="54843" y="8590"/>
                  </a:cubicBezTo>
                  <a:cubicBezTo>
                    <a:pt x="54849" y="9824"/>
                    <a:pt x="54632" y="11083"/>
                    <a:pt x="55021" y="12337"/>
                  </a:cubicBezTo>
                  <a:cubicBezTo>
                    <a:pt x="55135" y="12702"/>
                    <a:pt x="54960" y="13301"/>
                    <a:pt x="54900" y="13776"/>
                  </a:cubicBezTo>
                  <a:cubicBezTo>
                    <a:pt x="54512" y="16836"/>
                    <a:pt x="54933" y="19906"/>
                    <a:pt x="54696" y="22976"/>
                  </a:cubicBezTo>
                  <a:cubicBezTo>
                    <a:pt x="54559" y="24761"/>
                    <a:pt x="54665" y="26616"/>
                    <a:pt x="54789" y="28409"/>
                  </a:cubicBezTo>
                  <a:cubicBezTo>
                    <a:pt x="54855" y="29349"/>
                    <a:pt x="54961" y="30418"/>
                    <a:pt x="55225" y="31423"/>
                  </a:cubicBezTo>
                  <a:cubicBezTo>
                    <a:pt x="55510" y="32510"/>
                    <a:pt x="55150" y="33761"/>
                    <a:pt x="55117" y="34941"/>
                  </a:cubicBezTo>
                  <a:cubicBezTo>
                    <a:pt x="55083" y="36131"/>
                    <a:pt x="55020" y="37298"/>
                    <a:pt x="55271" y="38514"/>
                  </a:cubicBezTo>
                  <a:cubicBezTo>
                    <a:pt x="55462" y="39430"/>
                    <a:pt x="55002" y="40472"/>
                    <a:pt x="55011" y="41492"/>
                  </a:cubicBezTo>
                  <a:cubicBezTo>
                    <a:pt x="55018" y="42212"/>
                    <a:pt x="55072" y="42951"/>
                    <a:pt x="55018" y="43651"/>
                  </a:cubicBezTo>
                  <a:cubicBezTo>
                    <a:pt x="54836" y="45976"/>
                    <a:pt x="54650" y="48433"/>
                    <a:pt x="52666" y="50001"/>
                  </a:cubicBezTo>
                  <a:cubicBezTo>
                    <a:pt x="51460" y="50955"/>
                    <a:pt x="49851" y="51293"/>
                    <a:pt x="48248" y="51305"/>
                  </a:cubicBezTo>
                  <a:cubicBezTo>
                    <a:pt x="47265" y="51253"/>
                    <a:pt x="46280" y="51235"/>
                    <a:pt x="45296" y="51235"/>
                  </a:cubicBezTo>
                  <a:cubicBezTo>
                    <a:pt x="43384" y="51235"/>
                    <a:pt x="41471" y="51302"/>
                    <a:pt x="39562" y="51314"/>
                  </a:cubicBezTo>
                  <a:cubicBezTo>
                    <a:pt x="36278" y="51330"/>
                    <a:pt x="32992" y="51354"/>
                    <a:pt x="29710" y="51389"/>
                  </a:cubicBezTo>
                  <a:cubicBezTo>
                    <a:pt x="29511" y="51391"/>
                    <a:pt x="29312" y="51392"/>
                    <a:pt x="29113" y="51392"/>
                  </a:cubicBezTo>
                  <a:cubicBezTo>
                    <a:pt x="26026" y="51392"/>
                    <a:pt x="22935" y="51163"/>
                    <a:pt x="19849" y="51163"/>
                  </a:cubicBezTo>
                  <a:cubicBezTo>
                    <a:pt x="19445" y="51163"/>
                    <a:pt x="19041" y="51167"/>
                    <a:pt x="18638" y="51176"/>
                  </a:cubicBezTo>
                  <a:cubicBezTo>
                    <a:pt x="16555" y="51222"/>
                    <a:pt x="14468" y="51403"/>
                    <a:pt x="12378" y="51403"/>
                  </a:cubicBezTo>
                  <a:cubicBezTo>
                    <a:pt x="12207" y="51403"/>
                    <a:pt x="12036" y="51402"/>
                    <a:pt x="11865" y="51399"/>
                  </a:cubicBezTo>
                  <a:cubicBezTo>
                    <a:pt x="11697" y="51397"/>
                    <a:pt x="11529" y="51396"/>
                    <a:pt x="11361" y="51396"/>
                  </a:cubicBezTo>
                  <a:cubicBezTo>
                    <a:pt x="10679" y="51396"/>
                    <a:pt x="9994" y="51413"/>
                    <a:pt x="9311" y="51413"/>
                  </a:cubicBezTo>
                  <a:cubicBezTo>
                    <a:pt x="8343" y="51413"/>
                    <a:pt x="7380" y="51378"/>
                    <a:pt x="6442" y="51209"/>
                  </a:cubicBezTo>
                  <a:cubicBezTo>
                    <a:pt x="3555" y="50690"/>
                    <a:pt x="2612" y="49218"/>
                    <a:pt x="2360" y="46353"/>
                  </a:cubicBezTo>
                  <a:cubicBezTo>
                    <a:pt x="2131" y="43735"/>
                    <a:pt x="2306" y="41082"/>
                    <a:pt x="2064" y="38467"/>
                  </a:cubicBezTo>
                  <a:cubicBezTo>
                    <a:pt x="1563" y="33064"/>
                    <a:pt x="2127" y="27648"/>
                    <a:pt x="1764" y="22260"/>
                  </a:cubicBezTo>
                  <a:cubicBezTo>
                    <a:pt x="1507" y="18418"/>
                    <a:pt x="1390" y="14595"/>
                    <a:pt x="1502" y="10751"/>
                  </a:cubicBezTo>
                  <a:cubicBezTo>
                    <a:pt x="1554" y="8981"/>
                    <a:pt x="1849" y="7296"/>
                    <a:pt x="2591" y="5697"/>
                  </a:cubicBezTo>
                  <a:cubicBezTo>
                    <a:pt x="3351" y="4056"/>
                    <a:pt x="4782" y="3350"/>
                    <a:pt x="6445" y="2904"/>
                  </a:cubicBezTo>
                  <a:cubicBezTo>
                    <a:pt x="9308" y="2139"/>
                    <a:pt x="12231" y="1859"/>
                    <a:pt x="15166" y="1592"/>
                  </a:cubicBezTo>
                  <a:cubicBezTo>
                    <a:pt x="17733" y="1360"/>
                    <a:pt x="20307" y="1294"/>
                    <a:pt x="22869" y="1128"/>
                  </a:cubicBezTo>
                  <a:cubicBezTo>
                    <a:pt x="24231" y="1041"/>
                    <a:pt x="25643" y="1011"/>
                    <a:pt x="27007" y="920"/>
                  </a:cubicBezTo>
                  <a:cubicBezTo>
                    <a:pt x="27572" y="882"/>
                    <a:pt x="28144" y="868"/>
                    <a:pt x="28718" y="868"/>
                  </a:cubicBezTo>
                  <a:close/>
                  <a:moveTo>
                    <a:pt x="26199" y="0"/>
                  </a:moveTo>
                  <a:cubicBezTo>
                    <a:pt x="23072" y="0"/>
                    <a:pt x="19942" y="33"/>
                    <a:pt x="16815" y="352"/>
                  </a:cubicBezTo>
                  <a:cubicBezTo>
                    <a:pt x="15226" y="514"/>
                    <a:pt x="13566" y="456"/>
                    <a:pt x="11962" y="543"/>
                  </a:cubicBezTo>
                  <a:cubicBezTo>
                    <a:pt x="9859" y="655"/>
                    <a:pt x="7764" y="1249"/>
                    <a:pt x="5707" y="1793"/>
                  </a:cubicBezTo>
                  <a:cubicBezTo>
                    <a:pt x="2442" y="2657"/>
                    <a:pt x="1069" y="4553"/>
                    <a:pt x="692" y="7173"/>
                  </a:cubicBezTo>
                  <a:cubicBezTo>
                    <a:pt x="29" y="11777"/>
                    <a:pt x="0" y="16434"/>
                    <a:pt x="419" y="21068"/>
                  </a:cubicBezTo>
                  <a:cubicBezTo>
                    <a:pt x="741" y="24623"/>
                    <a:pt x="448" y="28171"/>
                    <a:pt x="541" y="31721"/>
                  </a:cubicBezTo>
                  <a:cubicBezTo>
                    <a:pt x="593" y="33750"/>
                    <a:pt x="403" y="35803"/>
                    <a:pt x="653" y="37804"/>
                  </a:cubicBezTo>
                  <a:cubicBezTo>
                    <a:pt x="1068" y="41118"/>
                    <a:pt x="687" y="44463"/>
                    <a:pt x="1321" y="47772"/>
                  </a:cubicBezTo>
                  <a:cubicBezTo>
                    <a:pt x="1653" y="49507"/>
                    <a:pt x="3600" y="51926"/>
                    <a:pt x="5550" y="52139"/>
                  </a:cubicBezTo>
                  <a:cubicBezTo>
                    <a:pt x="8554" y="52468"/>
                    <a:pt x="11555" y="52644"/>
                    <a:pt x="14565" y="52644"/>
                  </a:cubicBezTo>
                  <a:cubicBezTo>
                    <a:pt x="16110" y="52644"/>
                    <a:pt x="17657" y="52598"/>
                    <a:pt x="19210" y="52501"/>
                  </a:cubicBezTo>
                  <a:cubicBezTo>
                    <a:pt x="19937" y="52456"/>
                    <a:pt x="20667" y="52437"/>
                    <a:pt x="21399" y="52437"/>
                  </a:cubicBezTo>
                  <a:cubicBezTo>
                    <a:pt x="23512" y="52437"/>
                    <a:pt x="25637" y="52593"/>
                    <a:pt x="27754" y="52705"/>
                  </a:cubicBezTo>
                  <a:cubicBezTo>
                    <a:pt x="28686" y="52754"/>
                    <a:pt x="29619" y="52772"/>
                    <a:pt x="30554" y="52772"/>
                  </a:cubicBezTo>
                  <a:cubicBezTo>
                    <a:pt x="32860" y="52772"/>
                    <a:pt x="35171" y="52665"/>
                    <a:pt x="37478" y="52665"/>
                  </a:cubicBezTo>
                  <a:cubicBezTo>
                    <a:pt x="37613" y="52665"/>
                    <a:pt x="37749" y="52665"/>
                    <a:pt x="37884" y="52666"/>
                  </a:cubicBezTo>
                  <a:cubicBezTo>
                    <a:pt x="39445" y="52675"/>
                    <a:pt x="41004" y="52699"/>
                    <a:pt x="42562" y="52699"/>
                  </a:cubicBezTo>
                  <a:cubicBezTo>
                    <a:pt x="45116" y="52699"/>
                    <a:pt x="47669" y="52636"/>
                    <a:pt x="50228" y="52343"/>
                  </a:cubicBezTo>
                  <a:cubicBezTo>
                    <a:pt x="53738" y="51941"/>
                    <a:pt x="55423" y="49288"/>
                    <a:pt x="56111" y="46663"/>
                  </a:cubicBezTo>
                  <a:cubicBezTo>
                    <a:pt x="56654" y="44602"/>
                    <a:pt x="56606" y="42495"/>
                    <a:pt x="56601" y="40392"/>
                  </a:cubicBezTo>
                  <a:cubicBezTo>
                    <a:pt x="56595" y="37151"/>
                    <a:pt x="56634" y="33911"/>
                    <a:pt x="56585" y="30671"/>
                  </a:cubicBezTo>
                  <a:cubicBezTo>
                    <a:pt x="56546" y="28034"/>
                    <a:pt x="56330" y="25400"/>
                    <a:pt x="56329" y="22766"/>
                  </a:cubicBezTo>
                  <a:cubicBezTo>
                    <a:pt x="56327" y="19709"/>
                    <a:pt x="56499" y="16651"/>
                    <a:pt x="56547" y="13593"/>
                  </a:cubicBezTo>
                  <a:cubicBezTo>
                    <a:pt x="56588" y="11011"/>
                    <a:pt x="56556" y="8430"/>
                    <a:pt x="56556" y="5848"/>
                  </a:cubicBezTo>
                  <a:cubicBezTo>
                    <a:pt x="56448" y="4947"/>
                    <a:pt x="56176" y="4072"/>
                    <a:pt x="55751" y="3271"/>
                  </a:cubicBezTo>
                  <a:cubicBezTo>
                    <a:pt x="54448" y="843"/>
                    <a:pt x="52160" y="25"/>
                    <a:pt x="49793" y="25"/>
                  </a:cubicBezTo>
                  <a:cubicBezTo>
                    <a:pt x="49486" y="25"/>
                    <a:pt x="49178" y="39"/>
                    <a:pt x="48870" y="65"/>
                  </a:cubicBezTo>
                  <a:cubicBezTo>
                    <a:pt x="47342" y="193"/>
                    <a:pt x="45813" y="254"/>
                    <a:pt x="44297" y="254"/>
                  </a:cubicBezTo>
                  <a:cubicBezTo>
                    <a:pt x="43496" y="254"/>
                    <a:pt x="42698" y="237"/>
                    <a:pt x="41907" y="204"/>
                  </a:cubicBezTo>
                  <a:cubicBezTo>
                    <a:pt x="37318" y="12"/>
                    <a:pt x="32732" y="5"/>
                    <a:pt x="28148" y="2"/>
                  </a:cubicBezTo>
                  <a:cubicBezTo>
                    <a:pt x="27498" y="1"/>
                    <a:pt x="26849" y="0"/>
                    <a:pt x="261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7"/>
            <p:cNvSpPr/>
            <p:nvPr/>
          </p:nvSpPr>
          <p:spPr>
            <a:xfrm>
              <a:off x="1664450" y="1996325"/>
              <a:ext cx="1399350" cy="735525"/>
            </a:xfrm>
            <a:custGeom>
              <a:rect b="b" l="l" r="r" t="t"/>
              <a:pathLst>
                <a:path extrusionOk="0" h="29421" w="55974">
                  <a:moveTo>
                    <a:pt x="15765" y="1747"/>
                  </a:moveTo>
                  <a:cubicBezTo>
                    <a:pt x="18100" y="1747"/>
                    <a:pt x="20445" y="1985"/>
                    <a:pt x="22784" y="1989"/>
                  </a:cubicBezTo>
                  <a:cubicBezTo>
                    <a:pt x="22803" y="1989"/>
                    <a:pt x="22822" y="1989"/>
                    <a:pt x="22840" y="1989"/>
                  </a:cubicBezTo>
                  <a:cubicBezTo>
                    <a:pt x="23629" y="1989"/>
                    <a:pt x="24416" y="1970"/>
                    <a:pt x="25204" y="1970"/>
                  </a:cubicBezTo>
                  <a:cubicBezTo>
                    <a:pt x="25716" y="1970"/>
                    <a:pt x="26228" y="1978"/>
                    <a:pt x="26742" y="2004"/>
                  </a:cubicBezTo>
                  <a:cubicBezTo>
                    <a:pt x="27629" y="2048"/>
                    <a:pt x="28518" y="2062"/>
                    <a:pt x="29407" y="2062"/>
                  </a:cubicBezTo>
                  <a:cubicBezTo>
                    <a:pt x="30433" y="2062"/>
                    <a:pt x="31459" y="2044"/>
                    <a:pt x="32485" y="2031"/>
                  </a:cubicBezTo>
                  <a:cubicBezTo>
                    <a:pt x="34942" y="1998"/>
                    <a:pt x="37399" y="1922"/>
                    <a:pt x="39857" y="1922"/>
                  </a:cubicBezTo>
                  <a:cubicBezTo>
                    <a:pt x="41202" y="1922"/>
                    <a:pt x="42548" y="1945"/>
                    <a:pt x="43895" y="2010"/>
                  </a:cubicBezTo>
                  <a:cubicBezTo>
                    <a:pt x="45870" y="2106"/>
                    <a:pt x="47841" y="2183"/>
                    <a:pt x="49809" y="2408"/>
                  </a:cubicBezTo>
                  <a:cubicBezTo>
                    <a:pt x="51486" y="2600"/>
                    <a:pt x="53521" y="4588"/>
                    <a:pt x="53749" y="6568"/>
                  </a:cubicBezTo>
                  <a:cubicBezTo>
                    <a:pt x="54032" y="9039"/>
                    <a:pt x="54253" y="11531"/>
                    <a:pt x="54375" y="14000"/>
                  </a:cubicBezTo>
                  <a:cubicBezTo>
                    <a:pt x="54502" y="16570"/>
                    <a:pt x="54670" y="19211"/>
                    <a:pt x="53927" y="21791"/>
                  </a:cubicBezTo>
                  <a:cubicBezTo>
                    <a:pt x="53352" y="23795"/>
                    <a:pt x="50975" y="26417"/>
                    <a:pt x="48036" y="26890"/>
                  </a:cubicBezTo>
                  <a:cubicBezTo>
                    <a:pt x="46884" y="27075"/>
                    <a:pt x="45796" y="27593"/>
                    <a:pt x="44623" y="27593"/>
                  </a:cubicBezTo>
                  <a:cubicBezTo>
                    <a:pt x="44450" y="27593"/>
                    <a:pt x="44274" y="27582"/>
                    <a:pt x="44096" y="27556"/>
                  </a:cubicBezTo>
                  <a:cubicBezTo>
                    <a:pt x="42770" y="27556"/>
                    <a:pt x="41444" y="27583"/>
                    <a:pt x="40118" y="27583"/>
                  </a:cubicBezTo>
                  <a:cubicBezTo>
                    <a:pt x="39297" y="27583"/>
                    <a:pt x="38476" y="27573"/>
                    <a:pt x="37655" y="27540"/>
                  </a:cubicBezTo>
                  <a:cubicBezTo>
                    <a:pt x="34893" y="27430"/>
                    <a:pt x="32142" y="27229"/>
                    <a:pt x="29376" y="27229"/>
                  </a:cubicBezTo>
                  <a:cubicBezTo>
                    <a:pt x="28277" y="27229"/>
                    <a:pt x="27176" y="27261"/>
                    <a:pt x="26071" y="27342"/>
                  </a:cubicBezTo>
                  <a:cubicBezTo>
                    <a:pt x="25382" y="27393"/>
                    <a:pt x="24691" y="27413"/>
                    <a:pt x="23999" y="27413"/>
                  </a:cubicBezTo>
                  <a:cubicBezTo>
                    <a:pt x="21548" y="27413"/>
                    <a:pt x="19078" y="27163"/>
                    <a:pt x="16619" y="27149"/>
                  </a:cubicBezTo>
                  <a:cubicBezTo>
                    <a:pt x="16434" y="27148"/>
                    <a:pt x="16248" y="27148"/>
                    <a:pt x="16062" y="27148"/>
                  </a:cubicBezTo>
                  <a:cubicBezTo>
                    <a:pt x="13988" y="27148"/>
                    <a:pt x="11908" y="27212"/>
                    <a:pt x="9846" y="27417"/>
                  </a:cubicBezTo>
                  <a:cubicBezTo>
                    <a:pt x="9717" y="27430"/>
                    <a:pt x="9579" y="27436"/>
                    <a:pt x="9434" y="27436"/>
                  </a:cubicBezTo>
                  <a:cubicBezTo>
                    <a:pt x="7532" y="27436"/>
                    <a:pt x="4458" y="26354"/>
                    <a:pt x="3802" y="24861"/>
                  </a:cubicBezTo>
                  <a:cubicBezTo>
                    <a:pt x="3048" y="23137"/>
                    <a:pt x="2273" y="21376"/>
                    <a:pt x="2318" y="19350"/>
                  </a:cubicBezTo>
                  <a:cubicBezTo>
                    <a:pt x="2369" y="17047"/>
                    <a:pt x="1938" y="14729"/>
                    <a:pt x="2023" y="12429"/>
                  </a:cubicBezTo>
                  <a:cubicBezTo>
                    <a:pt x="2106" y="10153"/>
                    <a:pt x="2037" y="7733"/>
                    <a:pt x="3263" y="5719"/>
                  </a:cubicBezTo>
                  <a:cubicBezTo>
                    <a:pt x="3957" y="4582"/>
                    <a:pt x="5237" y="3813"/>
                    <a:pt x="6541" y="3304"/>
                  </a:cubicBezTo>
                  <a:cubicBezTo>
                    <a:pt x="9078" y="2315"/>
                    <a:pt x="11763" y="1899"/>
                    <a:pt x="14439" y="1776"/>
                  </a:cubicBezTo>
                  <a:cubicBezTo>
                    <a:pt x="14880" y="1756"/>
                    <a:pt x="15322" y="1747"/>
                    <a:pt x="15765" y="1747"/>
                  </a:cubicBezTo>
                  <a:close/>
                  <a:moveTo>
                    <a:pt x="13471" y="0"/>
                  </a:moveTo>
                  <a:cubicBezTo>
                    <a:pt x="13020" y="0"/>
                    <a:pt x="12568" y="24"/>
                    <a:pt x="12115" y="81"/>
                  </a:cubicBezTo>
                  <a:cubicBezTo>
                    <a:pt x="10610" y="270"/>
                    <a:pt x="9121" y="586"/>
                    <a:pt x="7627" y="845"/>
                  </a:cubicBezTo>
                  <a:cubicBezTo>
                    <a:pt x="7619" y="803"/>
                    <a:pt x="7612" y="761"/>
                    <a:pt x="7604" y="719"/>
                  </a:cubicBezTo>
                  <a:cubicBezTo>
                    <a:pt x="7336" y="783"/>
                    <a:pt x="7010" y="771"/>
                    <a:pt x="6809" y="924"/>
                  </a:cubicBezTo>
                  <a:cubicBezTo>
                    <a:pt x="5599" y="1839"/>
                    <a:pt x="4126" y="2225"/>
                    <a:pt x="2958" y="3384"/>
                  </a:cubicBezTo>
                  <a:cubicBezTo>
                    <a:pt x="2043" y="4290"/>
                    <a:pt x="1312" y="5183"/>
                    <a:pt x="938" y="6304"/>
                  </a:cubicBezTo>
                  <a:cubicBezTo>
                    <a:pt x="0" y="9111"/>
                    <a:pt x="276" y="12080"/>
                    <a:pt x="187" y="14964"/>
                  </a:cubicBezTo>
                  <a:cubicBezTo>
                    <a:pt x="75" y="18597"/>
                    <a:pt x="512" y="22214"/>
                    <a:pt x="2441" y="25505"/>
                  </a:cubicBezTo>
                  <a:cubicBezTo>
                    <a:pt x="3450" y="27227"/>
                    <a:pt x="7026" y="29420"/>
                    <a:pt x="9163" y="29420"/>
                  </a:cubicBezTo>
                  <a:cubicBezTo>
                    <a:pt x="9262" y="29420"/>
                    <a:pt x="9358" y="29415"/>
                    <a:pt x="9451" y="29406"/>
                  </a:cubicBezTo>
                  <a:cubicBezTo>
                    <a:pt x="11076" y="29235"/>
                    <a:pt x="12698" y="29021"/>
                    <a:pt x="14337" y="29021"/>
                  </a:cubicBezTo>
                  <a:cubicBezTo>
                    <a:pt x="14595" y="29021"/>
                    <a:pt x="14853" y="29026"/>
                    <a:pt x="15111" y="29037"/>
                  </a:cubicBezTo>
                  <a:cubicBezTo>
                    <a:pt x="15255" y="29044"/>
                    <a:pt x="15398" y="29047"/>
                    <a:pt x="15541" y="29047"/>
                  </a:cubicBezTo>
                  <a:cubicBezTo>
                    <a:pt x="16533" y="29047"/>
                    <a:pt x="17520" y="28913"/>
                    <a:pt x="18520" y="28913"/>
                  </a:cubicBezTo>
                  <a:cubicBezTo>
                    <a:pt x="18941" y="28913"/>
                    <a:pt x="19365" y="28937"/>
                    <a:pt x="19792" y="29004"/>
                  </a:cubicBezTo>
                  <a:cubicBezTo>
                    <a:pt x="19905" y="29022"/>
                    <a:pt x="20020" y="29030"/>
                    <a:pt x="20136" y="29030"/>
                  </a:cubicBezTo>
                  <a:cubicBezTo>
                    <a:pt x="20928" y="29030"/>
                    <a:pt x="21771" y="28663"/>
                    <a:pt x="22585" y="28662"/>
                  </a:cubicBezTo>
                  <a:cubicBezTo>
                    <a:pt x="22607" y="28662"/>
                    <a:pt x="22630" y="28661"/>
                    <a:pt x="22652" y="28661"/>
                  </a:cubicBezTo>
                  <a:cubicBezTo>
                    <a:pt x="24549" y="28661"/>
                    <a:pt x="26446" y="28830"/>
                    <a:pt x="28341" y="28830"/>
                  </a:cubicBezTo>
                  <a:cubicBezTo>
                    <a:pt x="28550" y="28830"/>
                    <a:pt x="28759" y="28828"/>
                    <a:pt x="28969" y="28823"/>
                  </a:cubicBezTo>
                  <a:cubicBezTo>
                    <a:pt x="29285" y="28816"/>
                    <a:pt x="29601" y="28813"/>
                    <a:pt x="29917" y="28813"/>
                  </a:cubicBezTo>
                  <a:cubicBezTo>
                    <a:pt x="32983" y="28813"/>
                    <a:pt x="36031" y="29112"/>
                    <a:pt x="39090" y="29238"/>
                  </a:cubicBezTo>
                  <a:cubicBezTo>
                    <a:pt x="40095" y="29280"/>
                    <a:pt x="41099" y="29315"/>
                    <a:pt x="42096" y="29315"/>
                  </a:cubicBezTo>
                  <a:cubicBezTo>
                    <a:pt x="45254" y="29315"/>
                    <a:pt x="48350" y="28958"/>
                    <a:pt x="51248" y="27302"/>
                  </a:cubicBezTo>
                  <a:cubicBezTo>
                    <a:pt x="53946" y="25758"/>
                    <a:pt x="55189" y="23194"/>
                    <a:pt x="55692" y="20345"/>
                  </a:cubicBezTo>
                  <a:cubicBezTo>
                    <a:pt x="55974" y="18750"/>
                    <a:pt x="55450" y="17028"/>
                    <a:pt x="55466" y="15364"/>
                  </a:cubicBezTo>
                  <a:cubicBezTo>
                    <a:pt x="55499" y="12155"/>
                    <a:pt x="55857" y="8974"/>
                    <a:pt x="55089" y="5758"/>
                  </a:cubicBezTo>
                  <a:cubicBezTo>
                    <a:pt x="54490" y="3245"/>
                    <a:pt x="53344" y="1806"/>
                    <a:pt x="51101" y="1303"/>
                  </a:cubicBezTo>
                  <a:cubicBezTo>
                    <a:pt x="49425" y="926"/>
                    <a:pt x="47771" y="662"/>
                    <a:pt x="46059" y="644"/>
                  </a:cubicBezTo>
                  <a:cubicBezTo>
                    <a:pt x="43700" y="618"/>
                    <a:pt x="41341" y="506"/>
                    <a:pt x="38982" y="506"/>
                  </a:cubicBezTo>
                  <a:cubicBezTo>
                    <a:pt x="38936" y="506"/>
                    <a:pt x="38890" y="506"/>
                    <a:pt x="38844" y="506"/>
                  </a:cubicBezTo>
                  <a:cubicBezTo>
                    <a:pt x="37078" y="509"/>
                    <a:pt x="35306" y="687"/>
                    <a:pt x="33544" y="687"/>
                  </a:cubicBezTo>
                  <a:cubicBezTo>
                    <a:pt x="33099" y="687"/>
                    <a:pt x="32655" y="675"/>
                    <a:pt x="32212" y="647"/>
                  </a:cubicBezTo>
                  <a:cubicBezTo>
                    <a:pt x="29294" y="461"/>
                    <a:pt x="26382" y="328"/>
                    <a:pt x="23463" y="328"/>
                  </a:cubicBezTo>
                  <a:cubicBezTo>
                    <a:pt x="22680" y="328"/>
                    <a:pt x="21897" y="337"/>
                    <a:pt x="21113" y="358"/>
                  </a:cubicBezTo>
                  <a:cubicBezTo>
                    <a:pt x="20326" y="379"/>
                    <a:pt x="19524" y="418"/>
                    <a:pt x="18731" y="418"/>
                  </a:cubicBezTo>
                  <a:cubicBezTo>
                    <a:pt x="18055" y="418"/>
                    <a:pt x="17385" y="390"/>
                    <a:pt x="16737" y="297"/>
                  </a:cubicBezTo>
                  <a:cubicBezTo>
                    <a:pt x="15638" y="139"/>
                    <a:pt x="14556" y="0"/>
                    <a:pt x="134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7"/>
            <p:cNvSpPr/>
            <p:nvPr/>
          </p:nvSpPr>
          <p:spPr>
            <a:xfrm>
              <a:off x="241075" y="2731150"/>
              <a:ext cx="1427100" cy="553400"/>
            </a:xfrm>
            <a:custGeom>
              <a:rect b="b" l="l" r="r" t="t"/>
              <a:pathLst>
                <a:path extrusionOk="0" h="22136" w="57084">
                  <a:moveTo>
                    <a:pt x="34113" y="1580"/>
                  </a:moveTo>
                  <a:cubicBezTo>
                    <a:pt x="34340" y="1580"/>
                    <a:pt x="34566" y="1581"/>
                    <a:pt x="34792" y="1585"/>
                  </a:cubicBezTo>
                  <a:cubicBezTo>
                    <a:pt x="37414" y="1632"/>
                    <a:pt x="40071" y="1584"/>
                    <a:pt x="42697" y="1660"/>
                  </a:cubicBezTo>
                  <a:cubicBezTo>
                    <a:pt x="45763" y="1750"/>
                    <a:pt x="48912" y="1563"/>
                    <a:pt x="51871" y="2511"/>
                  </a:cubicBezTo>
                  <a:cubicBezTo>
                    <a:pt x="53225" y="2943"/>
                    <a:pt x="54271" y="4099"/>
                    <a:pt x="54794" y="5543"/>
                  </a:cubicBezTo>
                  <a:cubicBezTo>
                    <a:pt x="55469" y="7412"/>
                    <a:pt x="55213" y="9358"/>
                    <a:pt x="55219" y="11275"/>
                  </a:cubicBezTo>
                  <a:cubicBezTo>
                    <a:pt x="55224" y="12924"/>
                    <a:pt x="55249" y="14594"/>
                    <a:pt x="55011" y="16217"/>
                  </a:cubicBezTo>
                  <a:cubicBezTo>
                    <a:pt x="54801" y="17648"/>
                    <a:pt x="52775" y="18942"/>
                    <a:pt x="51300" y="19058"/>
                  </a:cubicBezTo>
                  <a:cubicBezTo>
                    <a:pt x="49358" y="19210"/>
                    <a:pt x="47393" y="19603"/>
                    <a:pt x="45492" y="19640"/>
                  </a:cubicBezTo>
                  <a:cubicBezTo>
                    <a:pt x="43956" y="19670"/>
                    <a:pt x="42409" y="19788"/>
                    <a:pt x="40859" y="19788"/>
                  </a:cubicBezTo>
                  <a:cubicBezTo>
                    <a:pt x="40338" y="19788"/>
                    <a:pt x="39818" y="19775"/>
                    <a:pt x="39297" y="19740"/>
                  </a:cubicBezTo>
                  <a:cubicBezTo>
                    <a:pt x="38681" y="19700"/>
                    <a:pt x="38066" y="19683"/>
                    <a:pt x="37450" y="19683"/>
                  </a:cubicBezTo>
                  <a:cubicBezTo>
                    <a:pt x="35236" y="19683"/>
                    <a:pt x="33024" y="19904"/>
                    <a:pt x="30809" y="20046"/>
                  </a:cubicBezTo>
                  <a:cubicBezTo>
                    <a:pt x="26995" y="20288"/>
                    <a:pt x="23169" y="20405"/>
                    <a:pt x="19346" y="20455"/>
                  </a:cubicBezTo>
                  <a:cubicBezTo>
                    <a:pt x="18813" y="20461"/>
                    <a:pt x="18279" y="20465"/>
                    <a:pt x="17745" y="20465"/>
                  </a:cubicBezTo>
                  <a:cubicBezTo>
                    <a:pt x="15102" y="20465"/>
                    <a:pt x="12456" y="20386"/>
                    <a:pt x="9815" y="20276"/>
                  </a:cubicBezTo>
                  <a:cubicBezTo>
                    <a:pt x="8789" y="20234"/>
                    <a:pt x="7817" y="19888"/>
                    <a:pt x="6746" y="19888"/>
                  </a:cubicBezTo>
                  <a:cubicBezTo>
                    <a:pt x="6619" y="19888"/>
                    <a:pt x="6490" y="19893"/>
                    <a:pt x="6360" y="19904"/>
                  </a:cubicBezTo>
                  <a:cubicBezTo>
                    <a:pt x="6323" y="19907"/>
                    <a:pt x="6285" y="19908"/>
                    <a:pt x="6247" y="19908"/>
                  </a:cubicBezTo>
                  <a:cubicBezTo>
                    <a:pt x="4705" y="19908"/>
                    <a:pt x="2504" y="17429"/>
                    <a:pt x="2320" y="15887"/>
                  </a:cubicBezTo>
                  <a:cubicBezTo>
                    <a:pt x="2158" y="14529"/>
                    <a:pt x="1755" y="13187"/>
                    <a:pt x="1724" y="11832"/>
                  </a:cubicBezTo>
                  <a:cubicBezTo>
                    <a:pt x="1688" y="10266"/>
                    <a:pt x="1695" y="8689"/>
                    <a:pt x="1725" y="7123"/>
                  </a:cubicBezTo>
                  <a:cubicBezTo>
                    <a:pt x="1752" y="5666"/>
                    <a:pt x="4248" y="3333"/>
                    <a:pt x="5738" y="3333"/>
                  </a:cubicBezTo>
                  <a:cubicBezTo>
                    <a:pt x="5759" y="3333"/>
                    <a:pt x="5780" y="3333"/>
                    <a:pt x="5801" y="3334"/>
                  </a:cubicBezTo>
                  <a:cubicBezTo>
                    <a:pt x="6634" y="2880"/>
                    <a:pt x="7802" y="2735"/>
                    <a:pt x="8990" y="2638"/>
                  </a:cubicBezTo>
                  <a:cubicBezTo>
                    <a:pt x="12014" y="2385"/>
                    <a:pt x="15019" y="2021"/>
                    <a:pt x="18069" y="2021"/>
                  </a:cubicBezTo>
                  <a:cubicBezTo>
                    <a:pt x="18379" y="2021"/>
                    <a:pt x="18689" y="2025"/>
                    <a:pt x="19000" y="2033"/>
                  </a:cubicBezTo>
                  <a:cubicBezTo>
                    <a:pt x="19239" y="2039"/>
                    <a:pt x="19477" y="2042"/>
                    <a:pt x="19716" y="2042"/>
                  </a:cubicBezTo>
                  <a:cubicBezTo>
                    <a:pt x="22573" y="2042"/>
                    <a:pt x="25439" y="1645"/>
                    <a:pt x="28296" y="1645"/>
                  </a:cubicBezTo>
                  <a:cubicBezTo>
                    <a:pt x="28474" y="1645"/>
                    <a:pt x="28651" y="1646"/>
                    <a:pt x="28828" y="1650"/>
                  </a:cubicBezTo>
                  <a:cubicBezTo>
                    <a:pt x="29072" y="1654"/>
                    <a:pt x="29316" y="1656"/>
                    <a:pt x="29559" y="1656"/>
                  </a:cubicBezTo>
                  <a:cubicBezTo>
                    <a:pt x="31077" y="1656"/>
                    <a:pt x="32596" y="1580"/>
                    <a:pt x="34113" y="1580"/>
                  </a:cubicBezTo>
                  <a:close/>
                  <a:moveTo>
                    <a:pt x="33111" y="1"/>
                  </a:moveTo>
                  <a:cubicBezTo>
                    <a:pt x="32885" y="1"/>
                    <a:pt x="32659" y="1"/>
                    <a:pt x="32434" y="2"/>
                  </a:cubicBezTo>
                  <a:cubicBezTo>
                    <a:pt x="31371" y="7"/>
                    <a:pt x="30307" y="201"/>
                    <a:pt x="29263" y="201"/>
                  </a:cubicBezTo>
                  <a:cubicBezTo>
                    <a:pt x="29001" y="201"/>
                    <a:pt x="28741" y="188"/>
                    <a:pt x="28482" y="158"/>
                  </a:cubicBezTo>
                  <a:cubicBezTo>
                    <a:pt x="28143" y="118"/>
                    <a:pt x="27806" y="103"/>
                    <a:pt x="27469" y="103"/>
                  </a:cubicBezTo>
                  <a:cubicBezTo>
                    <a:pt x="26504" y="103"/>
                    <a:pt x="25547" y="226"/>
                    <a:pt x="24596" y="226"/>
                  </a:cubicBezTo>
                  <a:cubicBezTo>
                    <a:pt x="24584" y="226"/>
                    <a:pt x="24571" y="225"/>
                    <a:pt x="24559" y="225"/>
                  </a:cubicBezTo>
                  <a:cubicBezTo>
                    <a:pt x="24542" y="225"/>
                    <a:pt x="24526" y="225"/>
                    <a:pt x="24510" y="225"/>
                  </a:cubicBezTo>
                  <a:cubicBezTo>
                    <a:pt x="23552" y="225"/>
                    <a:pt x="22439" y="353"/>
                    <a:pt x="21418" y="486"/>
                  </a:cubicBezTo>
                  <a:cubicBezTo>
                    <a:pt x="18970" y="803"/>
                    <a:pt x="16468" y="709"/>
                    <a:pt x="13987" y="768"/>
                  </a:cubicBezTo>
                  <a:cubicBezTo>
                    <a:pt x="11269" y="833"/>
                    <a:pt x="8621" y="1494"/>
                    <a:pt x="5941" y="1750"/>
                  </a:cubicBezTo>
                  <a:cubicBezTo>
                    <a:pt x="1610" y="2163"/>
                    <a:pt x="0" y="5157"/>
                    <a:pt x="144" y="8788"/>
                  </a:cubicBezTo>
                  <a:cubicBezTo>
                    <a:pt x="228" y="10884"/>
                    <a:pt x="312" y="12972"/>
                    <a:pt x="518" y="15071"/>
                  </a:cubicBezTo>
                  <a:cubicBezTo>
                    <a:pt x="844" y="18387"/>
                    <a:pt x="3684" y="21473"/>
                    <a:pt x="7034" y="21473"/>
                  </a:cubicBezTo>
                  <a:cubicBezTo>
                    <a:pt x="7044" y="21473"/>
                    <a:pt x="7055" y="21473"/>
                    <a:pt x="7065" y="21473"/>
                  </a:cubicBezTo>
                  <a:cubicBezTo>
                    <a:pt x="7119" y="21473"/>
                    <a:pt x="7173" y="21473"/>
                    <a:pt x="7226" y="21473"/>
                  </a:cubicBezTo>
                  <a:cubicBezTo>
                    <a:pt x="8567" y="21473"/>
                    <a:pt x="9905" y="21544"/>
                    <a:pt x="11237" y="21687"/>
                  </a:cubicBezTo>
                  <a:cubicBezTo>
                    <a:pt x="14045" y="21987"/>
                    <a:pt x="16874" y="21948"/>
                    <a:pt x="19684" y="22070"/>
                  </a:cubicBezTo>
                  <a:cubicBezTo>
                    <a:pt x="20658" y="22113"/>
                    <a:pt x="21641" y="22135"/>
                    <a:pt x="22627" y="22135"/>
                  </a:cubicBezTo>
                  <a:cubicBezTo>
                    <a:pt x="23987" y="22135"/>
                    <a:pt x="25354" y="22092"/>
                    <a:pt x="26712" y="21996"/>
                  </a:cubicBezTo>
                  <a:cubicBezTo>
                    <a:pt x="28442" y="21873"/>
                    <a:pt x="30233" y="22085"/>
                    <a:pt x="31899" y="21711"/>
                  </a:cubicBezTo>
                  <a:cubicBezTo>
                    <a:pt x="33920" y="21258"/>
                    <a:pt x="35950" y="21158"/>
                    <a:pt x="37980" y="21158"/>
                  </a:cubicBezTo>
                  <a:cubicBezTo>
                    <a:pt x="39596" y="21158"/>
                    <a:pt x="41213" y="21221"/>
                    <a:pt x="42827" y="21221"/>
                  </a:cubicBezTo>
                  <a:cubicBezTo>
                    <a:pt x="43898" y="21221"/>
                    <a:pt x="44968" y="21193"/>
                    <a:pt x="46035" y="21100"/>
                  </a:cubicBezTo>
                  <a:cubicBezTo>
                    <a:pt x="48488" y="20886"/>
                    <a:pt x="50966" y="21042"/>
                    <a:pt x="53410" y="20369"/>
                  </a:cubicBezTo>
                  <a:cubicBezTo>
                    <a:pt x="54855" y="19972"/>
                    <a:pt x="55904" y="19191"/>
                    <a:pt x="56338" y="17999"/>
                  </a:cubicBezTo>
                  <a:cubicBezTo>
                    <a:pt x="57084" y="15956"/>
                    <a:pt x="56666" y="13719"/>
                    <a:pt x="56798" y="11570"/>
                  </a:cubicBezTo>
                  <a:cubicBezTo>
                    <a:pt x="56922" y="9564"/>
                    <a:pt x="57043" y="7496"/>
                    <a:pt x="56480" y="5592"/>
                  </a:cubicBezTo>
                  <a:cubicBezTo>
                    <a:pt x="56630" y="3854"/>
                    <a:pt x="53629" y="962"/>
                    <a:pt x="51065" y="751"/>
                  </a:cubicBezTo>
                  <a:cubicBezTo>
                    <a:pt x="48407" y="532"/>
                    <a:pt x="45752" y="386"/>
                    <a:pt x="43088" y="260"/>
                  </a:cubicBezTo>
                  <a:cubicBezTo>
                    <a:pt x="39760" y="103"/>
                    <a:pt x="36440" y="1"/>
                    <a:pt x="331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Permanent Marker"/>
                  <a:ea typeface="Permanent Marker"/>
                  <a:cs typeface="Permanent Marker"/>
                  <a:sym typeface="Permanent Marker"/>
                </a:rPr>
                <a:t>LESSON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7"/>
            <p:cNvSpPr/>
            <p:nvPr/>
          </p:nvSpPr>
          <p:spPr>
            <a:xfrm>
              <a:off x="5942100" y="2719800"/>
              <a:ext cx="1414750" cy="565150"/>
            </a:xfrm>
            <a:custGeom>
              <a:rect b="b" l="l" r="r" t="t"/>
              <a:pathLst>
                <a:path extrusionOk="0" h="22606" w="56590">
                  <a:moveTo>
                    <a:pt x="29415" y="1477"/>
                  </a:moveTo>
                  <a:cubicBezTo>
                    <a:pt x="30707" y="1477"/>
                    <a:pt x="32001" y="1560"/>
                    <a:pt x="33293" y="1590"/>
                  </a:cubicBezTo>
                  <a:cubicBezTo>
                    <a:pt x="35045" y="1632"/>
                    <a:pt x="36800" y="1623"/>
                    <a:pt x="38551" y="1710"/>
                  </a:cubicBezTo>
                  <a:cubicBezTo>
                    <a:pt x="40311" y="1798"/>
                    <a:pt x="42073" y="2090"/>
                    <a:pt x="43824" y="2090"/>
                  </a:cubicBezTo>
                  <a:cubicBezTo>
                    <a:pt x="44010" y="2090"/>
                    <a:pt x="44196" y="2087"/>
                    <a:pt x="44382" y="2080"/>
                  </a:cubicBezTo>
                  <a:cubicBezTo>
                    <a:pt x="44467" y="2076"/>
                    <a:pt x="44553" y="2075"/>
                    <a:pt x="44638" y="2075"/>
                  </a:cubicBezTo>
                  <a:cubicBezTo>
                    <a:pt x="45656" y="2075"/>
                    <a:pt x="46670" y="2287"/>
                    <a:pt x="47686" y="2287"/>
                  </a:cubicBezTo>
                  <a:cubicBezTo>
                    <a:pt x="48203" y="2287"/>
                    <a:pt x="48720" y="2232"/>
                    <a:pt x="49240" y="2066"/>
                  </a:cubicBezTo>
                  <a:cubicBezTo>
                    <a:pt x="49605" y="1949"/>
                    <a:pt x="49972" y="1894"/>
                    <a:pt x="50331" y="1894"/>
                  </a:cubicBezTo>
                  <a:cubicBezTo>
                    <a:pt x="52234" y="1894"/>
                    <a:pt x="53916" y="3446"/>
                    <a:pt x="54079" y="5536"/>
                  </a:cubicBezTo>
                  <a:cubicBezTo>
                    <a:pt x="54153" y="6470"/>
                    <a:pt x="54392" y="7391"/>
                    <a:pt x="54497" y="8324"/>
                  </a:cubicBezTo>
                  <a:cubicBezTo>
                    <a:pt x="54604" y="9266"/>
                    <a:pt x="54638" y="10215"/>
                    <a:pt x="54704" y="11162"/>
                  </a:cubicBezTo>
                  <a:cubicBezTo>
                    <a:pt x="54884" y="13498"/>
                    <a:pt x="54491" y="15781"/>
                    <a:pt x="54041" y="18048"/>
                  </a:cubicBezTo>
                  <a:cubicBezTo>
                    <a:pt x="53862" y="18941"/>
                    <a:pt x="53334" y="19538"/>
                    <a:pt x="52318" y="19793"/>
                  </a:cubicBezTo>
                  <a:cubicBezTo>
                    <a:pt x="49891" y="20401"/>
                    <a:pt x="47417" y="20423"/>
                    <a:pt x="44955" y="20549"/>
                  </a:cubicBezTo>
                  <a:cubicBezTo>
                    <a:pt x="41308" y="20733"/>
                    <a:pt x="37658" y="20847"/>
                    <a:pt x="34008" y="20892"/>
                  </a:cubicBezTo>
                  <a:cubicBezTo>
                    <a:pt x="31344" y="20925"/>
                    <a:pt x="28679" y="20946"/>
                    <a:pt x="26014" y="20946"/>
                  </a:cubicBezTo>
                  <a:cubicBezTo>
                    <a:pt x="23864" y="20946"/>
                    <a:pt x="21715" y="20933"/>
                    <a:pt x="19566" y="20901"/>
                  </a:cubicBezTo>
                  <a:cubicBezTo>
                    <a:pt x="19186" y="20896"/>
                    <a:pt x="18807" y="20893"/>
                    <a:pt x="18427" y="20893"/>
                  </a:cubicBezTo>
                  <a:cubicBezTo>
                    <a:pt x="14915" y="20893"/>
                    <a:pt x="11412" y="21111"/>
                    <a:pt x="7904" y="21181"/>
                  </a:cubicBezTo>
                  <a:cubicBezTo>
                    <a:pt x="7829" y="21183"/>
                    <a:pt x="7753" y="21183"/>
                    <a:pt x="7678" y="21183"/>
                  </a:cubicBezTo>
                  <a:cubicBezTo>
                    <a:pt x="6434" y="21183"/>
                    <a:pt x="5172" y="20979"/>
                    <a:pt x="3949" y="20724"/>
                  </a:cubicBezTo>
                  <a:cubicBezTo>
                    <a:pt x="3027" y="20533"/>
                    <a:pt x="2514" y="19678"/>
                    <a:pt x="2287" y="18839"/>
                  </a:cubicBezTo>
                  <a:cubicBezTo>
                    <a:pt x="1748" y="16843"/>
                    <a:pt x="2143" y="14795"/>
                    <a:pt x="2110" y="12767"/>
                  </a:cubicBezTo>
                  <a:cubicBezTo>
                    <a:pt x="2082" y="11067"/>
                    <a:pt x="2454" y="9354"/>
                    <a:pt x="1812" y="7662"/>
                  </a:cubicBezTo>
                  <a:cubicBezTo>
                    <a:pt x="1360" y="6472"/>
                    <a:pt x="2435" y="3526"/>
                    <a:pt x="3572" y="3330"/>
                  </a:cubicBezTo>
                  <a:cubicBezTo>
                    <a:pt x="4403" y="3188"/>
                    <a:pt x="5214" y="2831"/>
                    <a:pt x="6114" y="2831"/>
                  </a:cubicBezTo>
                  <a:cubicBezTo>
                    <a:pt x="6181" y="2831"/>
                    <a:pt x="6247" y="2833"/>
                    <a:pt x="6315" y="2837"/>
                  </a:cubicBezTo>
                  <a:cubicBezTo>
                    <a:pt x="6429" y="2844"/>
                    <a:pt x="6544" y="2847"/>
                    <a:pt x="6658" y="2847"/>
                  </a:cubicBezTo>
                  <a:cubicBezTo>
                    <a:pt x="7630" y="2847"/>
                    <a:pt x="8615" y="2621"/>
                    <a:pt x="9584" y="2621"/>
                  </a:cubicBezTo>
                  <a:cubicBezTo>
                    <a:pt x="9716" y="2621"/>
                    <a:pt x="9849" y="2625"/>
                    <a:pt x="9981" y="2635"/>
                  </a:cubicBezTo>
                  <a:cubicBezTo>
                    <a:pt x="10401" y="2665"/>
                    <a:pt x="10843" y="2688"/>
                    <a:pt x="11273" y="2688"/>
                  </a:cubicBezTo>
                  <a:cubicBezTo>
                    <a:pt x="11767" y="2688"/>
                    <a:pt x="12244" y="2658"/>
                    <a:pt x="12648" y="2575"/>
                  </a:cubicBezTo>
                  <a:cubicBezTo>
                    <a:pt x="14093" y="2279"/>
                    <a:pt x="15527" y="2529"/>
                    <a:pt x="16960" y="2219"/>
                  </a:cubicBezTo>
                  <a:cubicBezTo>
                    <a:pt x="18829" y="1815"/>
                    <a:pt x="20744" y="1713"/>
                    <a:pt x="22666" y="1713"/>
                  </a:cubicBezTo>
                  <a:cubicBezTo>
                    <a:pt x="23062" y="1713"/>
                    <a:pt x="23458" y="1718"/>
                    <a:pt x="23855" y="1725"/>
                  </a:cubicBezTo>
                  <a:cubicBezTo>
                    <a:pt x="23952" y="1726"/>
                    <a:pt x="24050" y="1727"/>
                    <a:pt x="24147" y="1727"/>
                  </a:cubicBezTo>
                  <a:cubicBezTo>
                    <a:pt x="25724" y="1727"/>
                    <a:pt x="27305" y="1512"/>
                    <a:pt x="28886" y="1482"/>
                  </a:cubicBezTo>
                  <a:cubicBezTo>
                    <a:pt x="29063" y="1479"/>
                    <a:pt x="29239" y="1477"/>
                    <a:pt x="29415" y="1477"/>
                  </a:cubicBezTo>
                  <a:close/>
                  <a:moveTo>
                    <a:pt x="26890" y="1"/>
                  </a:moveTo>
                  <a:cubicBezTo>
                    <a:pt x="25749" y="1"/>
                    <a:pt x="24607" y="21"/>
                    <a:pt x="23470" y="89"/>
                  </a:cubicBezTo>
                  <a:cubicBezTo>
                    <a:pt x="20747" y="256"/>
                    <a:pt x="18036" y="614"/>
                    <a:pt x="15312" y="781"/>
                  </a:cubicBezTo>
                  <a:cubicBezTo>
                    <a:pt x="11986" y="988"/>
                    <a:pt x="8649" y="1054"/>
                    <a:pt x="5322" y="1245"/>
                  </a:cubicBezTo>
                  <a:cubicBezTo>
                    <a:pt x="4022" y="1320"/>
                    <a:pt x="2624" y="1526"/>
                    <a:pt x="1784" y="2599"/>
                  </a:cubicBezTo>
                  <a:cubicBezTo>
                    <a:pt x="810" y="3841"/>
                    <a:pt x="301" y="5413"/>
                    <a:pt x="478" y="6985"/>
                  </a:cubicBezTo>
                  <a:cubicBezTo>
                    <a:pt x="903" y="10733"/>
                    <a:pt x="0" y="14498"/>
                    <a:pt x="903" y="18267"/>
                  </a:cubicBezTo>
                  <a:cubicBezTo>
                    <a:pt x="1396" y="20323"/>
                    <a:pt x="3133" y="22488"/>
                    <a:pt x="5274" y="22535"/>
                  </a:cubicBezTo>
                  <a:cubicBezTo>
                    <a:pt x="6727" y="22566"/>
                    <a:pt x="8182" y="22606"/>
                    <a:pt x="9635" y="22606"/>
                  </a:cubicBezTo>
                  <a:cubicBezTo>
                    <a:pt x="10167" y="22606"/>
                    <a:pt x="10698" y="22601"/>
                    <a:pt x="11230" y="22587"/>
                  </a:cubicBezTo>
                  <a:cubicBezTo>
                    <a:pt x="13211" y="22537"/>
                    <a:pt x="15197" y="22273"/>
                    <a:pt x="17170" y="22273"/>
                  </a:cubicBezTo>
                  <a:cubicBezTo>
                    <a:pt x="17505" y="22273"/>
                    <a:pt x="17840" y="22281"/>
                    <a:pt x="18175" y="22298"/>
                  </a:cubicBezTo>
                  <a:cubicBezTo>
                    <a:pt x="19590" y="22373"/>
                    <a:pt x="21015" y="22463"/>
                    <a:pt x="22428" y="22463"/>
                  </a:cubicBezTo>
                  <a:cubicBezTo>
                    <a:pt x="22883" y="22463"/>
                    <a:pt x="23337" y="22454"/>
                    <a:pt x="23789" y="22432"/>
                  </a:cubicBezTo>
                  <a:cubicBezTo>
                    <a:pt x="24593" y="22391"/>
                    <a:pt x="25393" y="22378"/>
                    <a:pt x="26192" y="22378"/>
                  </a:cubicBezTo>
                  <a:cubicBezTo>
                    <a:pt x="27056" y="22378"/>
                    <a:pt x="27919" y="22394"/>
                    <a:pt x="28784" y="22409"/>
                  </a:cubicBezTo>
                  <a:cubicBezTo>
                    <a:pt x="29817" y="22427"/>
                    <a:pt x="30867" y="22533"/>
                    <a:pt x="31899" y="22533"/>
                  </a:cubicBezTo>
                  <a:cubicBezTo>
                    <a:pt x="32482" y="22533"/>
                    <a:pt x="33058" y="22499"/>
                    <a:pt x="33623" y="22397"/>
                  </a:cubicBezTo>
                  <a:cubicBezTo>
                    <a:pt x="34782" y="22188"/>
                    <a:pt x="35966" y="22108"/>
                    <a:pt x="37111" y="22108"/>
                  </a:cubicBezTo>
                  <a:cubicBezTo>
                    <a:pt x="37593" y="22108"/>
                    <a:pt x="38068" y="22122"/>
                    <a:pt x="38531" y="22147"/>
                  </a:cubicBezTo>
                  <a:cubicBezTo>
                    <a:pt x="39120" y="22179"/>
                    <a:pt x="39708" y="22192"/>
                    <a:pt x="40294" y="22192"/>
                  </a:cubicBezTo>
                  <a:cubicBezTo>
                    <a:pt x="42476" y="22192"/>
                    <a:pt x="44642" y="22012"/>
                    <a:pt x="46811" y="21949"/>
                  </a:cubicBezTo>
                  <a:cubicBezTo>
                    <a:pt x="48430" y="21903"/>
                    <a:pt x="50111" y="21852"/>
                    <a:pt x="51718" y="21497"/>
                  </a:cubicBezTo>
                  <a:cubicBezTo>
                    <a:pt x="52410" y="21344"/>
                    <a:pt x="53150" y="21274"/>
                    <a:pt x="53792" y="20799"/>
                  </a:cubicBezTo>
                  <a:cubicBezTo>
                    <a:pt x="54912" y="19971"/>
                    <a:pt x="55032" y="18670"/>
                    <a:pt x="55462" y="17539"/>
                  </a:cubicBezTo>
                  <a:cubicBezTo>
                    <a:pt x="56589" y="14582"/>
                    <a:pt x="55969" y="11485"/>
                    <a:pt x="55995" y="8442"/>
                  </a:cubicBezTo>
                  <a:cubicBezTo>
                    <a:pt x="56008" y="6566"/>
                    <a:pt x="55566" y="4805"/>
                    <a:pt x="54863" y="3056"/>
                  </a:cubicBezTo>
                  <a:cubicBezTo>
                    <a:pt x="54328" y="1726"/>
                    <a:pt x="53626" y="949"/>
                    <a:pt x="52128" y="826"/>
                  </a:cubicBezTo>
                  <a:cubicBezTo>
                    <a:pt x="51083" y="740"/>
                    <a:pt x="50041" y="723"/>
                    <a:pt x="48999" y="723"/>
                  </a:cubicBezTo>
                  <a:cubicBezTo>
                    <a:pt x="48336" y="723"/>
                    <a:pt x="47673" y="730"/>
                    <a:pt x="47010" y="730"/>
                  </a:cubicBezTo>
                  <a:cubicBezTo>
                    <a:pt x="46799" y="730"/>
                    <a:pt x="46588" y="729"/>
                    <a:pt x="46377" y="727"/>
                  </a:cubicBezTo>
                  <a:cubicBezTo>
                    <a:pt x="43952" y="706"/>
                    <a:pt x="41531" y="323"/>
                    <a:pt x="39103" y="223"/>
                  </a:cubicBezTo>
                  <a:cubicBezTo>
                    <a:pt x="35857" y="89"/>
                    <a:pt x="32604" y="57"/>
                    <a:pt x="29355" y="21"/>
                  </a:cubicBezTo>
                  <a:cubicBezTo>
                    <a:pt x="28534" y="11"/>
                    <a:pt x="27712" y="1"/>
                    <a:pt x="268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7"/>
            <p:cNvSpPr/>
            <p:nvPr/>
          </p:nvSpPr>
          <p:spPr>
            <a:xfrm>
              <a:off x="3076500" y="1993575"/>
              <a:ext cx="1422150" cy="724225"/>
            </a:xfrm>
            <a:custGeom>
              <a:rect b="b" l="l" r="r" t="t"/>
              <a:pathLst>
                <a:path extrusionOk="0" h="28969" w="56886">
                  <a:moveTo>
                    <a:pt x="41473" y="1404"/>
                  </a:moveTo>
                  <a:cubicBezTo>
                    <a:pt x="42193" y="1404"/>
                    <a:pt x="42911" y="1447"/>
                    <a:pt x="43624" y="1576"/>
                  </a:cubicBezTo>
                  <a:cubicBezTo>
                    <a:pt x="47104" y="2207"/>
                    <a:pt x="50912" y="1922"/>
                    <a:pt x="53379" y="5348"/>
                  </a:cubicBezTo>
                  <a:cubicBezTo>
                    <a:pt x="54530" y="6948"/>
                    <a:pt x="54733" y="8740"/>
                    <a:pt x="54760" y="10500"/>
                  </a:cubicBezTo>
                  <a:cubicBezTo>
                    <a:pt x="54808" y="13767"/>
                    <a:pt x="54453" y="17040"/>
                    <a:pt x="54432" y="20312"/>
                  </a:cubicBezTo>
                  <a:cubicBezTo>
                    <a:pt x="54422" y="21814"/>
                    <a:pt x="54489" y="23369"/>
                    <a:pt x="53716" y="24612"/>
                  </a:cubicBezTo>
                  <a:cubicBezTo>
                    <a:pt x="52974" y="25805"/>
                    <a:pt x="51942" y="26967"/>
                    <a:pt x="50277" y="27032"/>
                  </a:cubicBezTo>
                  <a:cubicBezTo>
                    <a:pt x="49558" y="27059"/>
                    <a:pt x="48876" y="27375"/>
                    <a:pt x="48135" y="27375"/>
                  </a:cubicBezTo>
                  <a:cubicBezTo>
                    <a:pt x="47971" y="27375"/>
                    <a:pt x="47804" y="27359"/>
                    <a:pt x="47634" y="27322"/>
                  </a:cubicBezTo>
                  <a:cubicBezTo>
                    <a:pt x="46763" y="27463"/>
                    <a:pt x="45888" y="27510"/>
                    <a:pt x="45009" y="27510"/>
                  </a:cubicBezTo>
                  <a:cubicBezTo>
                    <a:pt x="43356" y="27510"/>
                    <a:pt x="41691" y="27346"/>
                    <a:pt x="40025" y="27346"/>
                  </a:cubicBezTo>
                  <a:cubicBezTo>
                    <a:pt x="39933" y="27346"/>
                    <a:pt x="39842" y="27346"/>
                    <a:pt x="39751" y="27347"/>
                  </a:cubicBezTo>
                  <a:cubicBezTo>
                    <a:pt x="39589" y="27349"/>
                    <a:pt x="39427" y="27350"/>
                    <a:pt x="39264" y="27350"/>
                  </a:cubicBezTo>
                  <a:cubicBezTo>
                    <a:pt x="35838" y="27350"/>
                    <a:pt x="32410" y="26973"/>
                    <a:pt x="28978" y="26886"/>
                  </a:cubicBezTo>
                  <a:cubicBezTo>
                    <a:pt x="28860" y="26883"/>
                    <a:pt x="28742" y="26882"/>
                    <a:pt x="28623" y="26882"/>
                  </a:cubicBezTo>
                  <a:cubicBezTo>
                    <a:pt x="27068" y="26882"/>
                    <a:pt x="25504" y="27121"/>
                    <a:pt x="23953" y="27121"/>
                  </a:cubicBezTo>
                  <a:cubicBezTo>
                    <a:pt x="23670" y="27121"/>
                    <a:pt x="23387" y="27113"/>
                    <a:pt x="23105" y="27094"/>
                  </a:cubicBezTo>
                  <a:cubicBezTo>
                    <a:pt x="22131" y="27028"/>
                    <a:pt x="21158" y="27001"/>
                    <a:pt x="20187" y="27001"/>
                  </a:cubicBezTo>
                  <a:cubicBezTo>
                    <a:pt x="18801" y="27001"/>
                    <a:pt x="17418" y="27056"/>
                    <a:pt x="16039" y="27132"/>
                  </a:cubicBezTo>
                  <a:cubicBezTo>
                    <a:pt x="15124" y="27181"/>
                    <a:pt x="14136" y="27267"/>
                    <a:pt x="13164" y="27598"/>
                  </a:cubicBezTo>
                  <a:cubicBezTo>
                    <a:pt x="12771" y="27732"/>
                    <a:pt x="12343" y="27780"/>
                    <a:pt x="11900" y="27780"/>
                  </a:cubicBezTo>
                  <a:cubicBezTo>
                    <a:pt x="11169" y="27780"/>
                    <a:pt x="10398" y="27648"/>
                    <a:pt x="9679" y="27545"/>
                  </a:cubicBezTo>
                  <a:cubicBezTo>
                    <a:pt x="8453" y="27371"/>
                    <a:pt x="7204" y="27518"/>
                    <a:pt x="5986" y="27096"/>
                  </a:cubicBezTo>
                  <a:cubicBezTo>
                    <a:pt x="3906" y="26374"/>
                    <a:pt x="2337" y="24113"/>
                    <a:pt x="1972" y="22036"/>
                  </a:cubicBezTo>
                  <a:cubicBezTo>
                    <a:pt x="1536" y="19571"/>
                    <a:pt x="1377" y="17102"/>
                    <a:pt x="1397" y="14640"/>
                  </a:cubicBezTo>
                  <a:cubicBezTo>
                    <a:pt x="1418" y="12078"/>
                    <a:pt x="1206" y="9402"/>
                    <a:pt x="2065" y="6982"/>
                  </a:cubicBezTo>
                  <a:cubicBezTo>
                    <a:pt x="2677" y="5254"/>
                    <a:pt x="3977" y="3722"/>
                    <a:pt x="5905" y="3039"/>
                  </a:cubicBezTo>
                  <a:cubicBezTo>
                    <a:pt x="8622" y="2078"/>
                    <a:pt x="11428" y="1991"/>
                    <a:pt x="14238" y="1991"/>
                  </a:cubicBezTo>
                  <a:cubicBezTo>
                    <a:pt x="14860" y="1991"/>
                    <a:pt x="15482" y="1996"/>
                    <a:pt x="16103" y="1996"/>
                  </a:cubicBezTo>
                  <a:cubicBezTo>
                    <a:pt x="16301" y="1996"/>
                    <a:pt x="16500" y="1995"/>
                    <a:pt x="16698" y="1994"/>
                  </a:cubicBezTo>
                  <a:cubicBezTo>
                    <a:pt x="16834" y="1993"/>
                    <a:pt x="16971" y="1993"/>
                    <a:pt x="17107" y="1993"/>
                  </a:cubicBezTo>
                  <a:cubicBezTo>
                    <a:pt x="19568" y="1993"/>
                    <a:pt x="22033" y="2125"/>
                    <a:pt x="24493" y="2125"/>
                  </a:cubicBezTo>
                  <a:cubicBezTo>
                    <a:pt x="25229" y="2125"/>
                    <a:pt x="25964" y="2113"/>
                    <a:pt x="26699" y="2082"/>
                  </a:cubicBezTo>
                  <a:cubicBezTo>
                    <a:pt x="28351" y="2013"/>
                    <a:pt x="30042" y="1885"/>
                    <a:pt x="31686" y="1810"/>
                  </a:cubicBezTo>
                  <a:cubicBezTo>
                    <a:pt x="33951" y="1706"/>
                    <a:pt x="36232" y="1630"/>
                    <a:pt x="38504" y="1528"/>
                  </a:cubicBezTo>
                  <a:cubicBezTo>
                    <a:pt x="39493" y="1484"/>
                    <a:pt x="40485" y="1404"/>
                    <a:pt x="41473" y="1404"/>
                  </a:cubicBezTo>
                  <a:close/>
                  <a:moveTo>
                    <a:pt x="41073" y="0"/>
                  </a:moveTo>
                  <a:cubicBezTo>
                    <a:pt x="38755" y="0"/>
                    <a:pt x="36430" y="246"/>
                    <a:pt x="34107" y="347"/>
                  </a:cubicBezTo>
                  <a:cubicBezTo>
                    <a:pt x="31079" y="479"/>
                    <a:pt x="28051" y="652"/>
                    <a:pt x="25022" y="687"/>
                  </a:cubicBezTo>
                  <a:cubicBezTo>
                    <a:pt x="24874" y="688"/>
                    <a:pt x="24727" y="689"/>
                    <a:pt x="24579" y="689"/>
                  </a:cubicBezTo>
                  <a:cubicBezTo>
                    <a:pt x="22529" y="689"/>
                    <a:pt x="20476" y="531"/>
                    <a:pt x="18428" y="531"/>
                  </a:cubicBezTo>
                  <a:cubicBezTo>
                    <a:pt x="17987" y="531"/>
                    <a:pt x="17547" y="539"/>
                    <a:pt x="17107" y="556"/>
                  </a:cubicBezTo>
                  <a:cubicBezTo>
                    <a:pt x="14468" y="663"/>
                    <a:pt x="11826" y="694"/>
                    <a:pt x="9182" y="941"/>
                  </a:cubicBezTo>
                  <a:cubicBezTo>
                    <a:pt x="6738" y="1170"/>
                    <a:pt x="4588" y="1741"/>
                    <a:pt x="2830" y="3378"/>
                  </a:cubicBezTo>
                  <a:cubicBezTo>
                    <a:pt x="1224" y="4872"/>
                    <a:pt x="684" y="6859"/>
                    <a:pt x="456" y="9044"/>
                  </a:cubicBezTo>
                  <a:cubicBezTo>
                    <a:pt x="1" y="13426"/>
                    <a:pt x="29" y="17761"/>
                    <a:pt x="678" y="22123"/>
                  </a:cubicBezTo>
                  <a:cubicBezTo>
                    <a:pt x="1148" y="25282"/>
                    <a:pt x="2674" y="27440"/>
                    <a:pt x="5756" y="28366"/>
                  </a:cubicBezTo>
                  <a:cubicBezTo>
                    <a:pt x="7243" y="28813"/>
                    <a:pt x="8769" y="28968"/>
                    <a:pt x="10292" y="28968"/>
                  </a:cubicBezTo>
                  <a:cubicBezTo>
                    <a:pt x="11468" y="28968"/>
                    <a:pt x="12641" y="28875"/>
                    <a:pt x="13793" y="28752"/>
                  </a:cubicBezTo>
                  <a:cubicBezTo>
                    <a:pt x="17333" y="28372"/>
                    <a:pt x="20861" y="28423"/>
                    <a:pt x="24393" y="28367"/>
                  </a:cubicBezTo>
                  <a:cubicBezTo>
                    <a:pt x="24912" y="28359"/>
                    <a:pt x="25431" y="28355"/>
                    <a:pt x="25950" y="28355"/>
                  </a:cubicBezTo>
                  <a:cubicBezTo>
                    <a:pt x="29053" y="28355"/>
                    <a:pt x="32160" y="28487"/>
                    <a:pt x="35265" y="28542"/>
                  </a:cubicBezTo>
                  <a:cubicBezTo>
                    <a:pt x="38204" y="28595"/>
                    <a:pt x="41148" y="28566"/>
                    <a:pt x="44083" y="28710"/>
                  </a:cubicBezTo>
                  <a:cubicBezTo>
                    <a:pt x="44348" y="28723"/>
                    <a:pt x="44611" y="28729"/>
                    <a:pt x="44874" y="28729"/>
                  </a:cubicBezTo>
                  <a:cubicBezTo>
                    <a:pt x="46817" y="28729"/>
                    <a:pt x="48721" y="28403"/>
                    <a:pt x="50659" y="28194"/>
                  </a:cubicBezTo>
                  <a:cubicBezTo>
                    <a:pt x="50749" y="28243"/>
                    <a:pt x="50832" y="28263"/>
                    <a:pt x="50909" y="28263"/>
                  </a:cubicBezTo>
                  <a:cubicBezTo>
                    <a:pt x="51240" y="28263"/>
                    <a:pt x="51463" y="27885"/>
                    <a:pt x="51795" y="27822"/>
                  </a:cubicBezTo>
                  <a:cubicBezTo>
                    <a:pt x="53974" y="27404"/>
                    <a:pt x="55726" y="25191"/>
                    <a:pt x="55737" y="23080"/>
                  </a:cubicBezTo>
                  <a:cubicBezTo>
                    <a:pt x="55754" y="19841"/>
                    <a:pt x="55918" y="16605"/>
                    <a:pt x="55918" y="13367"/>
                  </a:cubicBezTo>
                  <a:cubicBezTo>
                    <a:pt x="55918" y="11182"/>
                    <a:pt x="56885" y="8962"/>
                    <a:pt x="55603" y="6805"/>
                  </a:cubicBezTo>
                  <a:cubicBezTo>
                    <a:pt x="54937" y="5682"/>
                    <a:pt x="55055" y="4218"/>
                    <a:pt x="53847" y="3261"/>
                  </a:cubicBezTo>
                  <a:cubicBezTo>
                    <a:pt x="52833" y="2458"/>
                    <a:pt x="51869" y="1489"/>
                    <a:pt x="50660" y="1161"/>
                  </a:cubicBezTo>
                  <a:cubicBezTo>
                    <a:pt x="47807" y="392"/>
                    <a:pt x="44845" y="94"/>
                    <a:pt x="41901" y="11"/>
                  </a:cubicBezTo>
                  <a:cubicBezTo>
                    <a:pt x="41626" y="4"/>
                    <a:pt x="41350" y="0"/>
                    <a:pt x="410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1690200" y="2752025"/>
              <a:ext cx="1385925" cy="532325"/>
            </a:xfrm>
            <a:custGeom>
              <a:rect b="b" l="l" r="r" t="t"/>
              <a:pathLst>
                <a:path extrusionOk="0" h="21293" w="55437">
                  <a:moveTo>
                    <a:pt x="30429" y="1776"/>
                  </a:moveTo>
                  <a:cubicBezTo>
                    <a:pt x="32618" y="1776"/>
                    <a:pt x="34813" y="1903"/>
                    <a:pt x="37004" y="1903"/>
                  </a:cubicBezTo>
                  <a:cubicBezTo>
                    <a:pt x="37024" y="1903"/>
                    <a:pt x="37043" y="1903"/>
                    <a:pt x="37063" y="1903"/>
                  </a:cubicBezTo>
                  <a:cubicBezTo>
                    <a:pt x="39645" y="1901"/>
                    <a:pt x="42229" y="1788"/>
                    <a:pt x="44811" y="1788"/>
                  </a:cubicBezTo>
                  <a:cubicBezTo>
                    <a:pt x="45427" y="1788"/>
                    <a:pt x="46043" y="1794"/>
                    <a:pt x="46658" y="1810"/>
                  </a:cubicBezTo>
                  <a:cubicBezTo>
                    <a:pt x="46791" y="1814"/>
                    <a:pt x="46923" y="1815"/>
                    <a:pt x="47057" y="1815"/>
                  </a:cubicBezTo>
                  <a:cubicBezTo>
                    <a:pt x="47513" y="1815"/>
                    <a:pt x="47976" y="1800"/>
                    <a:pt x="48437" y="1800"/>
                  </a:cubicBezTo>
                  <a:cubicBezTo>
                    <a:pt x="49713" y="1800"/>
                    <a:pt x="50981" y="1916"/>
                    <a:pt x="52097" y="2788"/>
                  </a:cubicBezTo>
                  <a:cubicBezTo>
                    <a:pt x="52865" y="3389"/>
                    <a:pt x="53446" y="4211"/>
                    <a:pt x="53571" y="5105"/>
                  </a:cubicBezTo>
                  <a:cubicBezTo>
                    <a:pt x="53944" y="7775"/>
                    <a:pt x="53791" y="10464"/>
                    <a:pt x="53547" y="13146"/>
                  </a:cubicBezTo>
                  <a:cubicBezTo>
                    <a:pt x="53440" y="14325"/>
                    <a:pt x="53461" y="15446"/>
                    <a:pt x="52882" y="16611"/>
                  </a:cubicBezTo>
                  <a:cubicBezTo>
                    <a:pt x="52178" y="18032"/>
                    <a:pt x="51007" y="18302"/>
                    <a:pt x="49767" y="18556"/>
                  </a:cubicBezTo>
                  <a:cubicBezTo>
                    <a:pt x="49415" y="18629"/>
                    <a:pt x="49117" y="18936"/>
                    <a:pt x="48715" y="18936"/>
                  </a:cubicBezTo>
                  <a:cubicBezTo>
                    <a:pt x="48594" y="18936"/>
                    <a:pt x="48464" y="18908"/>
                    <a:pt x="48321" y="18838"/>
                  </a:cubicBezTo>
                  <a:cubicBezTo>
                    <a:pt x="46758" y="19091"/>
                    <a:pt x="45171" y="19154"/>
                    <a:pt x="43572" y="19154"/>
                  </a:cubicBezTo>
                  <a:cubicBezTo>
                    <a:pt x="41960" y="19154"/>
                    <a:pt x="40335" y="19090"/>
                    <a:pt x="38711" y="19090"/>
                  </a:cubicBezTo>
                  <a:cubicBezTo>
                    <a:pt x="38577" y="19090"/>
                    <a:pt x="38443" y="19090"/>
                    <a:pt x="38309" y="19091"/>
                  </a:cubicBezTo>
                  <a:cubicBezTo>
                    <a:pt x="34849" y="19113"/>
                    <a:pt x="31402" y="19253"/>
                    <a:pt x="27952" y="19525"/>
                  </a:cubicBezTo>
                  <a:cubicBezTo>
                    <a:pt x="26555" y="19635"/>
                    <a:pt x="25155" y="19666"/>
                    <a:pt x="23754" y="19666"/>
                  </a:cubicBezTo>
                  <a:cubicBezTo>
                    <a:pt x="22014" y="19666"/>
                    <a:pt x="20272" y="19619"/>
                    <a:pt x="18532" y="19619"/>
                  </a:cubicBezTo>
                  <a:cubicBezTo>
                    <a:pt x="17957" y="19619"/>
                    <a:pt x="17382" y="19624"/>
                    <a:pt x="16808" y="19638"/>
                  </a:cubicBezTo>
                  <a:cubicBezTo>
                    <a:pt x="16088" y="19655"/>
                    <a:pt x="15346" y="19707"/>
                    <a:pt x="14621" y="19707"/>
                  </a:cubicBezTo>
                  <a:cubicBezTo>
                    <a:pt x="14143" y="19707"/>
                    <a:pt x="13672" y="19684"/>
                    <a:pt x="13220" y="19614"/>
                  </a:cubicBezTo>
                  <a:cubicBezTo>
                    <a:pt x="11961" y="19416"/>
                    <a:pt x="10647" y="19209"/>
                    <a:pt x="9415" y="19127"/>
                  </a:cubicBezTo>
                  <a:cubicBezTo>
                    <a:pt x="8378" y="19059"/>
                    <a:pt x="7442" y="18486"/>
                    <a:pt x="6386" y="18486"/>
                  </a:cubicBezTo>
                  <a:cubicBezTo>
                    <a:pt x="6122" y="18486"/>
                    <a:pt x="5850" y="18522"/>
                    <a:pt x="5567" y="18610"/>
                  </a:cubicBezTo>
                  <a:cubicBezTo>
                    <a:pt x="5491" y="18634"/>
                    <a:pt x="5409" y="18645"/>
                    <a:pt x="5322" y="18645"/>
                  </a:cubicBezTo>
                  <a:cubicBezTo>
                    <a:pt x="4220" y="18645"/>
                    <a:pt x="2320" y="16840"/>
                    <a:pt x="2181" y="15722"/>
                  </a:cubicBezTo>
                  <a:cubicBezTo>
                    <a:pt x="1911" y="13558"/>
                    <a:pt x="1583" y="11393"/>
                    <a:pt x="1490" y="9218"/>
                  </a:cubicBezTo>
                  <a:cubicBezTo>
                    <a:pt x="1411" y="7361"/>
                    <a:pt x="1741" y="5508"/>
                    <a:pt x="2552" y="3794"/>
                  </a:cubicBezTo>
                  <a:cubicBezTo>
                    <a:pt x="2928" y="2998"/>
                    <a:pt x="5745" y="2156"/>
                    <a:pt x="6631" y="2051"/>
                  </a:cubicBezTo>
                  <a:cubicBezTo>
                    <a:pt x="8063" y="1882"/>
                    <a:pt x="9487" y="1807"/>
                    <a:pt x="10918" y="1807"/>
                  </a:cubicBezTo>
                  <a:cubicBezTo>
                    <a:pt x="11039" y="1807"/>
                    <a:pt x="11160" y="1808"/>
                    <a:pt x="11281" y="1809"/>
                  </a:cubicBezTo>
                  <a:cubicBezTo>
                    <a:pt x="11542" y="1811"/>
                    <a:pt x="11803" y="1812"/>
                    <a:pt x="12064" y="1812"/>
                  </a:cubicBezTo>
                  <a:cubicBezTo>
                    <a:pt x="13619" y="1812"/>
                    <a:pt x="15173" y="1779"/>
                    <a:pt x="16728" y="1779"/>
                  </a:cubicBezTo>
                  <a:cubicBezTo>
                    <a:pt x="18001" y="1779"/>
                    <a:pt x="19274" y="1801"/>
                    <a:pt x="20550" y="1881"/>
                  </a:cubicBezTo>
                  <a:cubicBezTo>
                    <a:pt x="21519" y="1941"/>
                    <a:pt x="22491" y="1965"/>
                    <a:pt x="23465" y="1965"/>
                  </a:cubicBezTo>
                  <a:cubicBezTo>
                    <a:pt x="25114" y="1965"/>
                    <a:pt x="26769" y="1897"/>
                    <a:pt x="28421" y="1819"/>
                  </a:cubicBezTo>
                  <a:cubicBezTo>
                    <a:pt x="29089" y="1788"/>
                    <a:pt x="29759" y="1776"/>
                    <a:pt x="30429" y="1776"/>
                  </a:cubicBezTo>
                  <a:close/>
                  <a:moveTo>
                    <a:pt x="47353" y="0"/>
                  </a:moveTo>
                  <a:cubicBezTo>
                    <a:pt x="46687" y="0"/>
                    <a:pt x="46011" y="44"/>
                    <a:pt x="45333" y="114"/>
                  </a:cubicBezTo>
                  <a:cubicBezTo>
                    <a:pt x="44223" y="229"/>
                    <a:pt x="43123" y="308"/>
                    <a:pt x="42017" y="308"/>
                  </a:cubicBezTo>
                  <a:cubicBezTo>
                    <a:pt x="41287" y="308"/>
                    <a:pt x="40555" y="274"/>
                    <a:pt x="39815" y="193"/>
                  </a:cubicBezTo>
                  <a:cubicBezTo>
                    <a:pt x="39619" y="171"/>
                    <a:pt x="39422" y="163"/>
                    <a:pt x="39225" y="163"/>
                  </a:cubicBezTo>
                  <a:cubicBezTo>
                    <a:pt x="38304" y="163"/>
                    <a:pt x="37369" y="356"/>
                    <a:pt x="36420" y="356"/>
                  </a:cubicBezTo>
                  <a:cubicBezTo>
                    <a:pt x="36202" y="356"/>
                    <a:pt x="35984" y="345"/>
                    <a:pt x="35764" y="320"/>
                  </a:cubicBezTo>
                  <a:cubicBezTo>
                    <a:pt x="35536" y="295"/>
                    <a:pt x="35306" y="284"/>
                    <a:pt x="35075" y="284"/>
                  </a:cubicBezTo>
                  <a:cubicBezTo>
                    <a:pt x="34237" y="284"/>
                    <a:pt x="33386" y="417"/>
                    <a:pt x="32543" y="417"/>
                  </a:cubicBezTo>
                  <a:cubicBezTo>
                    <a:pt x="32498" y="417"/>
                    <a:pt x="32454" y="417"/>
                    <a:pt x="32410" y="416"/>
                  </a:cubicBezTo>
                  <a:cubicBezTo>
                    <a:pt x="32224" y="413"/>
                    <a:pt x="32038" y="411"/>
                    <a:pt x="31853" y="411"/>
                  </a:cubicBezTo>
                  <a:cubicBezTo>
                    <a:pt x="31133" y="411"/>
                    <a:pt x="30413" y="432"/>
                    <a:pt x="29693" y="432"/>
                  </a:cubicBezTo>
                  <a:cubicBezTo>
                    <a:pt x="29040" y="432"/>
                    <a:pt x="28387" y="415"/>
                    <a:pt x="27731" y="352"/>
                  </a:cubicBezTo>
                  <a:cubicBezTo>
                    <a:pt x="27443" y="324"/>
                    <a:pt x="27154" y="314"/>
                    <a:pt x="26863" y="314"/>
                  </a:cubicBezTo>
                  <a:cubicBezTo>
                    <a:pt x="26010" y="314"/>
                    <a:pt x="25146" y="403"/>
                    <a:pt x="24297" y="403"/>
                  </a:cubicBezTo>
                  <a:cubicBezTo>
                    <a:pt x="23835" y="403"/>
                    <a:pt x="23377" y="376"/>
                    <a:pt x="22928" y="295"/>
                  </a:cubicBezTo>
                  <a:cubicBezTo>
                    <a:pt x="22094" y="144"/>
                    <a:pt x="21268" y="96"/>
                    <a:pt x="20446" y="96"/>
                  </a:cubicBezTo>
                  <a:cubicBezTo>
                    <a:pt x="19250" y="96"/>
                    <a:pt x="18062" y="198"/>
                    <a:pt x="16866" y="234"/>
                  </a:cubicBezTo>
                  <a:cubicBezTo>
                    <a:pt x="15377" y="278"/>
                    <a:pt x="13867" y="509"/>
                    <a:pt x="12389" y="509"/>
                  </a:cubicBezTo>
                  <a:cubicBezTo>
                    <a:pt x="11888" y="509"/>
                    <a:pt x="11391" y="482"/>
                    <a:pt x="10901" y="413"/>
                  </a:cubicBezTo>
                  <a:cubicBezTo>
                    <a:pt x="10108" y="301"/>
                    <a:pt x="9334" y="238"/>
                    <a:pt x="8570" y="238"/>
                  </a:cubicBezTo>
                  <a:cubicBezTo>
                    <a:pt x="7593" y="238"/>
                    <a:pt x="6630" y="342"/>
                    <a:pt x="5662" y="579"/>
                  </a:cubicBezTo>
                  <a:cubicBezTo>
                    <a:pt x="3123" y="1204"/>
                    <a:pt x="874" y="2101"/>
                    <a:pt x="309" y="5177"/>
                  </a:cubicBezTo>
                  <a:cubicBezTo>
                    <a:pt x="1" y="6863"/>
                    <a:pt x="167" y="8519"/>
                    <a:pt x="180" y="10174"/>
                  </a:cubicBezTo>
                  <a:cubicBezTo>
                    <a:pt x="194" y="11909"/>
                    <a:pt x="619" y="13643"/>
                    <a:pt x="890" y="15373"/>
                  </a:cubicBezTo>
                  <a:cubicBezTo>
                    <a:pt x="1163" y="17113"/>
                    <a:pt x="1898" y="18727"/>
                    <a:pt x="3389" y="19609"/>
                  </a:cubicBezTo>
                  <a:cubicBezTo>
                    <a:pt x="4491" y="20262"/>
                    <a:pt x="5889" y="20835"/>
                    <a:pt x="7138" y="20835"/>
                  </a:cubicBezTo>
                  <a:cubicBezTo>
                    <a:pt x="7250" y="20835"/>
                    <a:pt x="7362" y="20830"/>
                    <a:pt x="7471" y="20821"/>
                  </a:cubicBezTo>
                  <a:cubicBezTo>
                    <a:pt x="7867" y="20786"/>
                    <a:pt x="8260" y="20772"/>
                    <a:pt x="8652" y="20772"/>
                  </a:cubicBezTo>
                  <a:cubicBezTo>
                    <a:pt x="10064" y="20772"/>
                    <a:pt x="11457" y="20948"/>
                    <a:pt x="12862" y="20948"/>
                  </a:cubicBezTo>
                  <a:cubicBezTo>
                    <a:pt x="13091" y="20948"/>
                    <a:pt x="13320" y="20944"/>
                    <a:pt x="13550" y="20933"/>
                  </a:cubicBezTo>
                  <a:cubicBezTo>
                    <a:pt x="13885" y="20917"/>
                    <a:pt x="14222" y="20910"/>
                    <a:pt x="14558" y="20910"/>
                  </a:cubicBezTo>
                  <a:cubicBezTo>
                    <a:pt x="16482" y="20910"/>
                    <a:pt x="18417" y="21137"/>
                    <a:pt x="20345" y="21222"/>
                  </a:cubicBezTo>
                  <a:cubicBezTo>
                    <a:pt x="21429" y="21270"/>
                    <a:pt x="22512" y="21293"/>
                    <a:pt x="23594" y="21293"/>
                  </a:cubicBezTo>
                  <a:cubicBezTo>
                    <a:pt x="25354" y="21293"/>
                    <a:pt x="27114" y="21234"/>
                    <a:pt x="28881" y="21131"/>
                  </a:cubicBezTo>
                  <a:cubicBezTo>
                    <a:pt x="31554" y="20973"/>
                    <a:pt x="34280" y="21096"/>
                    <a:pt x="36910" y="20686"/>
                  </a:cubicBezTo>
                  <a:cubicBezTo>
                    <a:pt x="41098" y="20031"/>
                    <a:pt x="45311" y="20618"/>
                    <a:pt x="49501" y="20060"/>
                  </a:cubicBezTo>
                  <a:cubicBezTo>
                    <a:pt x="51947" y="19733"/>
                    <a:pt x="54330" y="18869"/>
                    <a:pt x="54704" y="16225"/>
                  </a:cubicBezTo>
                  <a:cubicBezTo>
                    <a:pt x="54879" y="14982"/>
                    <a:pt x="54923" y="13769"/>
                    <a:pt x="54948" y="12534"/>
                  </a:cubicBezTo>
                  <a:cubicBezTo>
                    <a:pt x="54944" y="10422"/>
                    <a:pt x="55437" y="8324"/>
                    <a:pt x="55071" y="6193"/>
                  </a:cubicBezTo>
                  <a:cubicBezTo>
                    <a:pt x="54817" y="4708"/>
                    <a:pt x="54592" y="3140"/>
                    <a:pt x="53481" y="2117"/>
                  </a:cubicBezTo>
                  <a:cubicBezTo>
                    <a:pt x="51710" y="489"/>
                    <a:pt x="49582" y="0"/>
                    <a:pt x="473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5957025" y="1975750"/>
              <a:ext cx="1428350" cy="710025"/>
            </a:xfrm>
            <a:custGeom>
              <a:rect b="b" l="l" r="r" t="t"/>
              <a:pathLst>
                <a:path extrusionOk="0" h="28401" w="57134">
                  <a:moveTo>
                    <a:pt x="27319" y="973"/>
                  </a:moveTo>
                  <a:cubicBezTo>
                    <a:pt x="28610" y="973"/>
                    <a:pt x="29913" y="1031"/>
                    <a:pt x="31208" y="1031"/>
                  </a:cubicBezTo>
                  <a:cubicBezTo>
                    <a:pt x="31324" y="1031"/>
                    <a:pt x="31440" y="1031"/>
                    <a:pt x="31557" y="1030"/>
                  </a:cubicBezTo>
                  <a:cubicBezTo>
                    <a:pt x="31757" y="1028"/>
                    <a:pt x="31957" y="1027"/>
                    <a:pt x="32157" y="1027"/>
                  </a:cubicBezTo>
                  <a:cubicBezTo>
                    <a:pt x="34616" y="1027"/>
                    <a:pt x="37075" y="1150"/>
                    <a:pt x="39533" y="1150"/>
                  </a:cubicBezTo>
                  <a:cubicBezTo>
                    <a:pt x="39766" y="1150"/>
                    <a:pt x="39999" y="1149"/>
                    <a:pt x="40231" y="1147"/>
                  </a:cubicBezTo>
                  <a:cubicBezTo>
                    <a:pt x="40386" y="1145"/>
                    <a:pt x="40541" y="1144"/>
                    <a:pt x="40696" y="1144"/>
                  </a:cubicBezTo>
                  <a:cubicBezTo>
                    <a:pt x="43825" y="1144"/>
                    <a:pt x="46933" y="1481"/>
                    <a:pt x="50029" y="1789"/>
                  </a:cubicBezTo>
                  <a:cubicBezTo>
                    <a:pt x="53496" y="2133"/>
                    <a:pt x="55184" y="4583"/>
                    <a:pt x="54992" y="8125"/>
                  </a:cubicBezTo>
                  <a:cubicBezTo>
                    <a:pt x="54937" y="9172"/>
                    <a:pt x="55318" y="10235"/>
                    <a:pt x="55348" y="11295"/>
                  </a:cubicBezTo>
                  <a:cubicBezTo>
                    <a:pt x="55408" y="13477"/>
                    <a:pt x="55121" y="15697"/>
                    <a:pt x="55429" y="17836"/>
                  </a:cubicBezTo>
                  <a:cubicBezTo>
                    <a:pt x="55783" y="20277"/>
                    <a:pt x="55482" y="22568"/>
                    <a:pt x="54658" y="24786"/>
                  </a:cubicBezTo>
                  <a:cubicBezTo>
                    <a:pt x="54231" y="25939"/>
                    <a:pt x="53006" y="26305"/>
                    <a:pt x="51795" y="26579"/>
                  </a:cubicBezTo>
                  <a:cubicBezTo>
                    <a:pt x="50975" y="26764"/>
                    <a:pt x="50155" y="26811"/>
                    <a:pt x="49336" y="26811"/>
                  </a:cubicBezTo>
                  <a:cubicBezTo>
                    <a:pt x="48504" y="26811"/>
                    <a:pt x="47673" y="26763"/>
                    <a:pt x="46842" y="26763"/>
                  </a:cubicBezTo>
                  <a:cubicBezTo>
                    <a:pt x="46656" y="26763"/>
                    <a:pt x="46469" y="26765"/>
                    <a:pt x="46283" y="26771"/>
                  </a:cubicBezTo>
                  <a:cubicBezTo>
                    <a:pt x="46024" y="26779"/>
                    <a:pt x="45765" y="26783"/>
                    <a:pt x="45506" y="26783"/>
                  </a:cubicBezTo>
                  <a:cubicBezTo>
                    <a:pt x="44350" y="26783"/>
                    <a:pt x="43192" y="26717"/>
                    <a:pt x="42036" y="26717"/>
                  </a:cubicBezTo>
                  <a:cubicBezTo>
                    <a:pt x="41725" y="26717"/>
                    <a:pt x="41413" y="26722"/>
                    <a:pt x="41101" y="26734"/>
                  </a:cubicBezTo>
                  <a:cubicBezTo>
                    <a:pt x="40957" y="26739"/>
                    <a:pt x="40813" y="26742"/>
                    <a:pt x="40669" y="26742"/>
                  </a:cubicBezTo>
                  <a:cubicBezTo>
                    <a:pt x="39464" y="26742"/>
                    <a:pt x="38267" y="26568"/>
                    <a:pt x="37059" y="26568"/>
                  </a:cubicBezTo>
                  <a:cubicBezTo>
                    <a:pt x="36582" y="26568"/>
                    <a:pt x="36104" y="26595"/>
                    <a:pt x="35622" y="26671"/>
                  </a:cubicBezTo>
                  <a:cubicBezTo>
                    <a:pt x="35249" y="26729"/>
                    <a:pt x="34876" y="26752"/>
                    <a:pt x="34503" y="26752"/>
                  </a:cubicBezTo>
                  <a:cubicBezTo>
                    <a:pt x="33263" y="26752"/>
                    <a:pt x="32018" y="26504"/>
                    <a:pt x="30766" y="26504"/>
                  </a:cubicBezTo>
                  <a:cubicBezTo>
                    <a:pt x="30477" y="26504"/>
                    <a:pt x="30187" y="26517"/>
                    <a:pt x="29897" y="26550"/>
                  </a:cubicBezTo>
                  <a:cubicBezTo>
                    <a:pt x="29006" y="26650"/>
                    <a:pt x="28109" y="26675"/>
                    <a:pt x="27210" y="26675"/>
                  </a:cubicBezTo>
                  <a:cubicBezTo>
                    <a:pt x="26349" y="26675"/>
                    <a:pt x="25486" y="26652"/>
                    <a:pt x="24626" y="26652"/>
                  </a:cubicBezTo>
                  <a:cubicBezTo>
                    <a:pt x="24360" y="26652"/>
                    <a:pt x="24093" y="26655"/>
                    <a:pt x="23827" y="26660"/>
                  </a:cubicBezTo>
                  <a:cubicBezTo>
                    <a:pt x="22930" y="26681"/>
                    <a:pt x="22009" y="26757"/>
                    <a:pt x="21089" y="26757"/>
                  </a:cubicBezTo>
                  <a:cubicBezTo>
                    <a:pt x="20585" y="26757"/>
                    <a:pt x="20081" y="26734"/>
                    <a:pt x="19581" y="26666"/>
                  </a:cubicBezTo>
                  <a:cubicBezTo>
                    <a:pt x="19369" y="26638"/>
                    <a:pt x="19158" y="26625"/>
                    <a:pt x="18949" y="26625"/>
                  </a:cubicBezTo>
                  <a:cubicBezTo>
                    <a:pt x="17518" y="26625"/>
                    <a:pt x="16157" y="27213"/>
                    <a:pt x="14724" y="27213"/>
                  </a:cubicBezTo>
                  <a:cubicBezTo>
                    <a:pt x="14679" y="27213"/>
                    <a:pt x="14634" y="27213"/>
                    <a:pt x="14589" y="27211"/>
                  </a:cubicBezTo>
                  <a:cubicBezTo>
                    <a:pt x="12043" y="27144"/>
                    <a:pt x="9496" y="27162"/>
                    <a:pt x="6952" y="27060"/>
                  </a:cubicBezTo>
                  <a:cubicBezTo>
                    <a:pt x="5805" y="27015"/>
                    <a:pt x="4665" y="26894"/>
                    <a:pt x="3508" y="26662"/>
                  </a:cubicBezTo>
                  <a:cubicBezTo>
                    <a:pt x="1365" y="26234"/>
                    <a:pt x="1089" y="24730"/>
                    <a:pt x="1211" y="23182"/>
                  </a:cubicBezTo>
                  <a:cubicBezTo>
                    <a:pt x="1568" y="18601"/>
                    <a:pt x="1242" y="14017"/>
                    <a:pt x="1450" y="9438"/>
                  </a:cubicBezTo>
                  <a:cubicBezTo>
                    <a:pt x="1501" y="8301"/>
                    <a:pt x="1299" y="7150"/>
                    <a:pt x="1374" y="6016"/>
                  </a:cubicBezTo>
                  <a:cubicBezTo>
                    <a:pt x="1578" y="2925"/>
                    <a:pt x="3881" y="2045"/>
                    <a:pt x="6869" y="2045"/>
                  </a:cubicBezTo>
                  <a:cubicBezTo>
                    <a:pt x="6905" y="2045"/>
                    <a:pt x="6940" y="2045"/>
                    <a:pt x="6976" y="2045"/>
                  </a:cubicBezTo>
                  <a:cubicBezTo>
                    <a:pt x="8692" y="1850"/>
                    <a:pt x="10739" y="1582"/>
                    <a:pt x="12793" y="1400"/>
                  </a:cubicBezTo>
                  <a:cubicBezTo>
                    <a:pt x="13270" y="1358"/>
                    <a:pt x="13750" y="1350"/>
                    <a:pt x="14230" y="1350"/>
                  </a:cubicBezTo>
                  <a:cubicBezTo>
                    <a:pt x="14503" y="1350"/>
                    <a:pt x="14775" y="1353"/>
                    <a:pt x="15048" y="1353"/>
                  </a:cubicBezTo>
                  <a:cubicBezTo>
                    <a:pt x="15414" y="1353"/>
                    <a:pt x="15780" y="1348"/>
                    <a:pt x="16145" y="1328"/>
                  </a:cubicBezTo>
                  <a:cubicBezTo>
                    <a:pt x="19086" y="1162"/>
                    <a:pt x="22027" y="1329"/>
                    <a:pt x="24980" y="1064"/>
                  </a:cubicBezTo>
                  <a:cubicBezTo>
                    <a:pt x="25752" y="995"/>
                    <a:pt x="26533" y="973"/>
                    <a:pt x="27319" y="973"/>
                  </a:cubicBezTo>
                  <a:close/>
                  <a:moveTo>
                    <a:pt x="36679" y="1"/>
                  </a:moveTo>
                  <a:cubicBezTo>
                    <a:pt x="35919" y="1"/>
                    <a:pt x="35159" y="20"/>
                    <a:pt x="34397" y="68"/>
                  </a:cubicBezTo>
                  <a:cubicBezTo>
                    <a:pt x="32353" y="200"/>
                    <a:pt x="30290" y="270"/>
                    <a:pt x="28255" y="270"/>
                  </a:cubicBezTo>
                  <a:cubicBezTo>
                    <a:pt x="28114" y="270"/>
                    <a:pt x="27972" y="270"/>
                    <a:pt x="27831" y="269"/>
                  </a:cubicBezTo>
                  <a:cubicBezTo>
                    <a:pt x="24957" y="255"/>
                    <a:pt x="22082" y="119"/>
                    <a:pt x="19205" y="119"/>
                  </a:cubicBezTo>
                  <a:cubicBezTo>
                    <a:pt x="18170" y="119"/>
                    <a:pt x="17134" y="137"/>
                    <a:pt x="16098" y="184"/>
                  </a:cubicBezTo>
                  <a:cubicBezTo>
                    <a:pt x="14053" y="277"/>
                    <a:pt x="12007" y="405"/>
                    <a:pt x="9960" y="453"/>
                  </a:cubicBezTo>
                  <a:cubicBezTo>
                    <a:pt x="8181" y="495"/>
                    <a:pt x="6410" y="446"/>
                    <a:pt x="4695" y="1082"/>
                  </a:cubicBezTo>
                  <a:cubicBezTo>
                    <a:pt x="3884" y="1385"/>
                    <a:pt x="2744" y="1268"/>
                    <a:pt x="2220" y="1800"/>
                  </a:cubicBezTo>
                  <a:cubicBezTo>
                    <a:pt x="764" y="3278"/>
                    <a:pt x="105" y="5172"/>
                    <a:pt x="155" y="7310"/>
                  </a:cubicBezTo>
                  <a:cubicBezTo>
                    <a:pt x="224" y="10326"/>
                    <a:pt x="105" y="13342"/>
                    <a:pt x="245" y="16362"/>
                  </a:cubicBezTo>
                  <a:cubicBezTo>
                    <a:pt x="350" y="18632"/>
                    <a:pt x="68" y="20916"/>
                    <a:pt x="29" y="23197"/>
                  </a:cubicBezTo>
                  <a:cubicBezTo>
                    <a:pt x="1" y="24866"/>
                    <a:pt x="365" y="26410"/>
                    <a:pt x="1793" y="27526"/>
                  </a:cubicBezTo>
                  <a:cubicBezTo>
                    <a:pt x="2448" y="28038"/>
                    <a:pt x="3162" y="28116"/>
                    <a:pt x="3887" y="28116"/>
                  </a:cubicBezTo>
                  <a:cubicBezTo>
                    <a:pt x="4204" y="28116"/>
                    <a:pt x="4524" y="28101"/>
                    <a:pt x="4841" y="28101"/>
                  </a:cubicBezTo>
                  <a:cubicBezTo>
                    <a:pt x="5052" y="28101"/>
                    <a:pt x="5262" y="28107"/>
                    <a:pt x="5469" y="28129"/>
                  </a:cubicBezTo>
                  <a:cubicBezTo>
                    <a:pt x="7006" y="28291"/>
                    <a:pt x="8547" y="28401"/>
                    <a:pt x="10089" y="28401"/>
                  </a:cubicBezTo>
                  <a:cubicBezTo>
                    <a:pt x="10624" y="28401"/>
                    <a:pt x="11159" y="28387"/>
                    <a:pt x="11694" y="28358"/>
                  </a:cubicBezTo>
                  <a:cubicBezTo>
                    <a:pt x="13967" y="28234"/>
                    <a:pt x="16236" y="27965"/>
                    <a:pt x="18509" y="27890"/>
                  </a:cubicBezTo>
                  <a:cubicBezTo>
                    <a:pt x="18955" y="27875"/>
                    <a:pt x="19401" y="27869"/>
                    <a:pt x="19847" y="27869"/>
                  </a:cubicBezTo>
                  <a:cubicBezTo>
                    <a:pt x="21481" y="27869"/>
                    <a:pt x="23118" y="27947"/>
                    <a:pt x="24752" y="27950"/>
                  </a:cubicBezTo>
                  <a:cubicBezTo>
                    <a:pt x="24782" y="27950"/>
                    <a:pt x="24813" y="27950"/>
                    <a:pt x="24843" y="27950"/>
                  </a:cubicBezTo>
                  <a:cubicBezTo>
                    <a:pt x="26585" y="27950"/>
                    <a:pt x="28333" y="27865"/>
                    <a:pt x="30074" y="27865"/>
                  </a:cubicBezTo>
                  <a:cubicBezTo>
                    <a:pt x="30931" y="27865"/>
                    <a:pt x="31786" y="27886"/>
                    <a:pt x="32638" y="27947"/>
                  </a:cubicBezTo>
                  <a:cubicBezTo>
                    <a:pt x="35838" y="28176"/>
                    <a:pt x="39041" y="28014"/>
                    <a:pt x="42244" y="28273"/>
                  </a:cubicBezTo>
                  <a:cubicBezTo>
                    <a:pt x="43449" y="28370"/>
                    <a:pt x="44659" y="28400"/>
                    <a:pt x="45899" y="28400"/>
                  </a:cubicBezTo>
                  <a:cubicBezTo>
                    <a:pt x="47844" y="28400"/>
                    <a:pt x="49861" y="28327"/>
                    <a:pt x="52042" y="28327"/>
                  </a:cubicBezTo>
                  <a:cubicBezTo>
                    <a:pt x="52074" y="28341"/>
                    <a:pt x="52106" y="28347"/>
                    <a:pt x="52139" y="28347"/>
                  </a:cubicBezTo>
                  <a:cubicBezTo>
                    <a:pt x="52489" y="28347"/>
                    <a:pt x="52865" y="27613"/>
                    <a:pt x="53469" y="27450"/>
                  </a:cubicBezTo>
                  <a:cubicBezTo>
                    <a:pt x="55085" y="27011"/>
                    <a:pt x="56455" y="25256"/>
                    <a:pt x="56555" y="23811"/>
                  </a:cubicBezTo>
                  <a:cubicBezTo>
                    <a:pt x="56721" y="21410"/>
                    <a:pt x="56835" y="19013"/>
                    <a:pt x="56796" y="16603"/>
                  </a:cubicBezTo>
                  <a:cubicBezTo>
                    <a:pt x="56769" y="14865"/>
                    <a:pt x="57133" y="13086"/>
                    <a:pt x="56862" y="11400"/>
                  </a:cubicBezTo>
                  <a:cubicBezTo>
                    <a:pt x="56605" y="9793"/>
                    <a:pt x="56503" y="8167"/>
                    <a:pt x="56319" y="6566"/>
                  </a:cubicBezTo>
                  <a:cubicBezTo>
                    <a:pt x="55994" y="3739"/>
                    <a:pt x="53652" y="918"/>
                    <a:pt x="50844" y="611"/>
                  </a:cubicBezTo>
                  <a:cubicBezTo>
                    <a:pt x="48614" y="368"/>
                    <a:pt x="46377" y="301"/>
                    <a:pt x="44131" y="256"/>
                  </a:cubicBezTo>
                  <a:cubicBezTo>
                    <a:pt x="41646" y="206"/>
                    <a:pt x="39166" y="1"/>
                    <a:pt x="366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4503900" y="1980550"/>
              <a:ext cx="1414000" cy="721625"/>
            </a:xfrm>
            <a:custGeom>
              <a:rect b="b" l="l" r="r" t="t"/>
              <a:pathLst>
                <a:path extrusionOk="0" h="28865" w="56560">
                  <a:moveTo>
                    <a:pt x="39387" y="1153"/>
                  </a:moveTo>
                  <a:cubicBezTo>
                    <a:pt x="40917" y="1153"/>
                    <a:pt x="42466" y="1304"/>
                    <a:pt x="44000" y="1356"/>
                  </a:cubicBezTo>
                  <a:cubicBezTo>
                    <a:pt x="45980" y="1423"/>
                    <a:pt x="47962" y="1625"/>
                    <a:pt x="49940" y="1625"/>
                  </a:cubicBezTo>
                  <a:cubicBezTo>
                    <a:pt x="50198" y="1625"/>
                    <a:pt x="50456" y="1621"/>
                    <a:pt x="50715" y="1614"/>
                  </a:cubicBezTo>
                  <a:cubicBezTo>
                    <a:pt x="50743" y="1613"/>
                    <a:pt x="50771" y="1612"/>
                    <a:pt x="50799" y="1612"/>
                  </a:cubicBezTo>
                  <a:cubicBezTo>
                    <a:pt x="52557" y="1612"/>
                    <a:pt x="54516" y="3223"/>
                    <a:pt x="54761" y="5380"/>
                  </a:cubicBezTo>
                  <a:cubicBezTo>
                    <a:pt x="55009" y="7578"/>
                    <a:pt x="54993" y="9805"/>
                    <a:pt x="55123" y="12009"/>
                  </a:cubicBezTo>
                  <a:cubicBezTo>
                    <a:pt x="55286" y="14751"/>
                    <a:pt x="55143" y="17496"/>
                    <a:pt x="55375" y="20231"/>
                  </a:cubicBezTo>
                  <a:cubicBezTo>
                    <a:pt x="55526" y="22015"/>
                    <a:pt x="55225" y="23795"/>
                    <a:pt x="53817" y="24959"/>
                  </a:cubicBezTo>
                  <a:cubicBezTo>
                    <a:pt x="52744" y="25846"/>
                    <a:pt x="51632" y="26915"/>
                    <a:pt x="50114" y="26915"/>
                  </a:cubicBezTo>
                  <a:cubicBezTo>
                    <a:pt x="49855" y="26915"/>
                    <a:pt x="49585" y="26884"/>
                    <a:pt x="49301" y="26816"/>
                  </a:cubicBezTo>
                  <a:cubicBezTo>
                    <a:pt x="47963" y="27082"/>
                    <a:pt x="46615" y="27132"/>
                    <a:pt x="45263" y="27132"/>
                  </a:cubicBezTo>
                  <a:cubicBezTo>
                    <a:pt x="44447" y="27132"/>
                    <a:pt x="43630" y="27114"/>
                    <a:pt x="42812" y="27114"/>
                  </a:cubicBezTo>
                  <a:cubicBezTo>
                    <a:pt x="42066" y="27114"/>
                    <a:pt x="41320" y="27129"/>
                    <a:pt x="40575" y="27187"/>
                  </a:cubicBezTo>
                  <a:cubicBezTo>
                    <a:pt x="40364" y="27204"/>
                    <a:pt x="40151" y="27211"/>
                    <a:pt x="39936" y="27211"/>
                  </a:cubicBezTo>
                  <a:cubicBezTo>
                    <a:pt x="38848" y="27211"/>
                    <a:pt x="37734" y="27029"/>
                    <a:pt x="36645" y="26988"/>
                  </a:cubicBezTo>
                  <a:cubicBezTo>
                    <a:pt x="34650" y="26912"/>
                    <a:pt x="32656" y="26719"/>
                    <a:pt x="30655" y="26719"/>
                  </a:cubicBezTo>
                  <a:cubicBezTo>
                    <a:pt x="30053" y="26719"/>
                    <a:pt x="29451" y="26737"/>
                    <a:pt x="28847" y="26780"/>
                  </a:cubicBezTo>
                  <a:cubicBezTo>
                    <a:pt x="26722" y="26933"/>
                    <a:pt x="24586" y="26901"/>
                    <a:pt x="22456" y="26991"/>
                  </a:cubicBezTo>
                  <a:cubicBezTo>
                    <a:pt x="19232" y="27126"/>
                    <a:pt x="16010" y="27358"/>
                    <a:pt x="12783" y="27427"/>
                  </a:cubicBezTo>
                  <a:cubicBezTo>
                    <a:pt x="12362" y="27436"/>
                    <a:pt x="11942" y="27440"/>
                    <a:pt x="11521" y="27440"/>
                  </a:cubicBezTo>
                  <a:cubicBezTo>
                    <a:pt x="9700" y="27440"/>
                    <a:pt x="7875" y="27360"/>
                    <a:pt x="6060" y="27231"/>
                  </a:cubicBezTo>
                  <a:cubicBezTo>
                    <a:pt x="4555" y="27123"/>
                    <a:pt x="2401" y="24468"/>
                    <a:pt x="2260" y="22958"/>
                  </a:cubicBezTo>
                  <a:cubicBezTo>
                    <a:pt x="2050" y="20696"/>
                    <a:pt x="1605" y="18448"/>
                    <a:pt x="1481" y="16182"/>
                  </a:cubicBezTo>
                  <a:cubicBezTo>
                    <a:pt x="1379" y="14318"/>
                    <a:pt x="1662" y="12434"/>
                    <a:pt x="1659" y="10559"/>
                  </a:cubicBezTo>
                  <a:cubicBezTo>
                    <a:pt x="1655" y="8524"/>
                    <a:pt x="2170" y="6636"/>
                    <a:pt x="2944" y="4787"/>
                  </a:cubicBezTo>
                  <a:cubicBezTo>
                    <a:pt x="3464" y="3542"/>
                    <a:pt x="4506" y="2771"/>
                    <a:pt x="5668" y="2455"/>
                  </a:cubicBezTo>
                  <a:cubicBezTo>
                    <a:pt x="9961" y="1292"/>
                    <a:pt x="14416" y="1648"/>
                    <a:pt x="18789" y="1522"/>
                  </a:cubicBezTo>
                  <a:cubicBezTo>
                    <a:pt x="19613" y="1498"/>
                    <a:pt x="20447" y="1480"/>
                    <a:pt x="21287" y="1480"/>
                  </a:cubicBezTo>
                  <a:cubicBezTo>
                    <a:pt x="22854" y="1480"/>
                    <a:pt x="24439" y="1542"/>
                    <a:pt x="26007" y="1742"/>
                  </a:cubicBezTo>
                  <a:cubicBezTo>
                    <a:pt x="26130" y="1758"/>
                    <a:pt x="26255" y="1765"/>
                    <a:pt x="26380" y="1765"/>
                  </a:cubicBezTo>
                  <a:cubicBezTo>
                    <a:pt x="27270" y="1765"/>
                    <a:pt x="28206" y="1418"/>
                    <a:pt x="29093" y="1418"/>
                  </a:cubicBezTo>
                  <a:cubicBezTo>
                    <a:pt x="29234" y="1418"/>
                    <a:pt x="29374" y="1427"/>
                    <a:pt x="29512" y="1447"/>
                  </a:cubicBezTo>
                  <a:cubicBezTo>
                    <a:pt x="30053" y="1526"/>
                    <a:pt x="30627" y="1577"/>
                    <a:pt x="31160" y="1577"/>
                  </a:cubicBezTo>
                  <a:cubicBezTo>
                    <a:pt x="31463" y="1577"/>
                    <a:pt x="31753" y="1561"/>
                    <a:pt x="32016" y="1524"/>
                  </a:cubicBezTo>
                  <a:cubicBezTo>
                    <a:pt x="33769" y="1277"/>
                    <a:pt x="35517" y="1500"/>
                    <a:pt x="37275" y="1275"/>
                  </a:cubicBezTo>
                  <a:cubicBezTo>
                    <a:pt x="37973" y="1185"/>
                    <a:pt x="38678" y="1153"/>
                    <a:pt x="39387" y="1153"/>
                  </a:cubicBezTo>
                  <a:close/>
                  <a:moveTo>
                    <a:pt x="37253" y="0"/>
                  </a:moveTo>
                  <a:cubicBezTo>
                    <a:pt x="34528" y="0"/>
                    <a:pt x="31802" y="94"/>
                    <a:pt x="29078" y="153"/>
                  </a:cubicBezTo>
                  <a:cubicBezTo>
                    <a:pt x="27792" y="182"/>
                    <a:pt x="26493" y="325"/>
                    <a:pt x="25211" y="325"/>
                  </a:cubicBezTo>
                  <a:cubicBezTo>
                    <a:pt x="24734" y="325"/>
                    <a:pt x="24259" y="306"/>
                    <a:pt x="23787" y="252"/>
                  </a:cubicBezTo>
                  <a:cubicBezTo>
                    <a:pt x="23083" y="172"/>
                    <a:pt x="22384" y="140"/>
                    <a:pt x="21687" y="140"/>
                  </a:cubicBezTo>
                  <a:cubicBezTo>
                    <a:pt x="19727" y="140"/>
                    <a:pt x="17788" y="391"/>
                    <a:pt x="15836" y="520"/>
                  </a:cubicBezTo>
                  <a:cubicBezTo>
                    <a:pt x="14537" y="607"/>
                    <a:pt x="13225" y="805"/>
                    <a:pt x="11934" y="805"/>
                  </a:cubicBezTo>
                  <a:cubicBezTo>
                    <a:pt x="11574" y="805"/>
                    <a:pt x="11216" y="790"/>
                    <a:pt x="10860" y="752"/>
                  </a:cubicBezTo>
                  <a:cubicBezTo>
                    <a:pt x="10307" y="692"/>
                    <a:pt x="9751" y="662"/>
                    <a:pt x="9197" y="662"/>
                  </a:cubicBezTo>
                  <a:cubicBezTo>
                    <a:pt x="8087" y="662"/>
                    <a:pt x="6979" y="782"/>
                    <a:pt x="5893" y="1022"/>
                  </a:cubicBezTo>
                  <a:cubicBezTo>
                    <a:pt x="4060" y="1422"/>
                    <a:pt x="2474" y="2349"/>
                    <a:pt x="1725" y="4080"/>
                  </a:cubicBezTo>
                  <a:cubicBezTo>
                    <a:pt x="905" y="5974"/>
                    <a:pt x="464" y="8023"/>
                    <a:pt x="292" y="10103"/>
                  </a:cubicBezTo>
                  <a:cubicBezTo>
                    <a:pt x="93" y="12508"/>
                    <a:pt x="127" y="14909"/>
                    <a:pt x="172" y="17322"/>
                  </a:cubicBezTo>
                  <a:cubicBezTo>
                    <a:pt x="217" y="19694"/>
                    <a:pt x="0" y="22072"/>
                    <a:pt x="971" y="24320"/>
                  </a:cubicBezTo>
                  <a:cubicBezTo>
                    <a:pt x="1646" y="25889"/>
                    <a:pt x="2613" y="27163"/>
                    <a:pt x="4192" y="28038"/>
                  </a:cubicBezTo>
                  <a:cubicBezTo>
                    <a:pt x="5340" y="28674"/>
                    <a:pt x="6521" y="28824"/>
                    <a:pt x="7710" y="28824"/>
                  </a:cubicBezTo>
                  <a:cubicBezTo>
                    <a:pt x="8773" y="28824"/>
                    <a:pt x="9844" y="28704"/>
                    <a:pt x="10906" y="28704"/>
                  </a:cubicBezTo>
                  <a:cubicBezTo>
                    <a:pt x="11289" y="28704"/>
                    <a:pt x="11670" y="28720"/>
                    <a:pt x="12050" y="28762"/>
                  </a:cubicBezTo>
                  <a:cubicBezTo>
                    <a:pt x="12687" y="28834"/>
                    <a:pt x="13333" y="28865"/>
                    <a:pt x="13981" y="28865"/>
                  </a:cubicBezTo>
                  <a:cubicBezTo>
                    <a:pt x="15309" y="28865"/>
                    <a:pt x="16649" y="28734"/>
                    <a:pt x="17955" y="28547"/>
                  </a:cubicBezTo>
                  <a:cubicBezTo>
                    <a:pt x="19498" y="28326"/>
                    <a:pt x="20987" y="28066"/>
                    <a:pt x="22567" y="28066"/>
                  </a:cubicBezTo>
                  <a:cubicBezTo>
                    <a:pt x="22692" y="28066"/>
                    <a:pt x="22817" y="28067"/>
                    <a:pt x="22943" y="28071"/>
                  </a:cubicBezTo>
                  <a:cubicBezTo>
                    <a:pt x="23202" y="28077"/>
                    <a:pt x="23461" y="28080"/>
                    <a:pt x="23722" y="28080"/>
                  </a:cubicBezTo>
                  <a:cubicBezTo>
                    <a:pt x="25081" y="28080"/>
                    <a:pt x="26461" y="28003"/>
                    <a:pt x="27829" y="28003"/>
                  </a:cubicBezTo>
                  <a:cubicBezTo>
                    <a:pt x="27881" y="28003"/>
                    <a:pt x="27933" y="28003"/>
                    <a:pt x="27985" y="28003"/>
                  </a:cubicBezTo>
                  <a:cubicBezTo>
                    <a:pt x="31125" y="28021"/>
                    <a:pt x="34264" y="28068"/>
                    <a:pt x="37402" y="28143"/>
                  </a:cubicBezTo>
                  <a:cubicBezTo>
                    <a:pt x="39714" y="28198"/>
                    <a:pt x="42029" y="28264"/>
                    <a:pt x="44337" y="28420"/>
                  </a:cubicBezTo>
                  <a:cubicBezTo>
                    <a:pt x="44646" y="28440"/>
                    <a:pt x="44954" y="28450"/>
                    <a:pt x="45260" y="28450"/>
                  </a:cubicBezTo>
                  <a:cubicBezTo>
                    <a:pt x="47394" y="28450"/>
                    <a:pt x="49484" y="27997"/>
                    <a:pt x="51601" y="27831"/>
                  </a:cubicBezTo>
                  <a:cubicBezTo>
                    <a:pt x="53843" y="27654"/>
                    <a:pt x="55575" y="26036"/>
                    <a:pt x="56137" y="23876"/>
                  </a:cubicBezTo>
                  <a:cubicBezTo>
                    <a:pt x="56460" y="22633"/>
                    <a:pt x="56284" y="21401"/>
                    <a:pt x="56377" y="20170"/>
                  </a:cubicBezTo>
                  <a:cubicBezTo>
                    <a:pt x="56528" y="18156"/>
                    <a:pt x="56559" y="16125"/>
                    <a:pt x="56510" y="14105"/>
                  </a:cubicBezTo>
                  <a:cubicBezTo>
                    <a:pt x="56441" y="11365"/>
                    <a:pt x="56248" y="8629"/>
                    <a:pt x="56109" y="5892"/>
                  </a:cubicBezTo>
                  <a:cubicBezTo>
                    <a:pt x="56251" y="4364"/>
                    <a:pt x="54153" y="1163"/>
                    <a:pt x="52780" y="913"/>
                  </a:cubicBezTo>
                  <a:cubicBezTo>
                    <a:pt x="50921" y="574"/>
                    <a:pt x="49036" y="300"/>
                    <a:pt x="47152" y="206"/>
                  </a:cubicBezTo>
                  <a:cubicBezTo>
                    <a:pt x="43960" y="47"/>
                    <a:pt x="40758" y="8"/>
                    <a:pt x="37560" y="1"/>
                  </a:cubicBezTo>
                  <a:cubicBezTo>
                    <a:pt x="37457" y="0"/>
                    <a:pt x="37355" y="0"/>
                    <a:pt x="372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7"/>
            <p:cNvSpPr/>
            <p:nvPr/>
          </p:nvSpPr>
          <p:spPr>
            <a:xfrm>
              <a:off x="3104375" y="2741525"/>
              <a:ext cx="1377525" cy="552050"/>
            </a:xfrm>
            <a:custGeom>
              <a:rect b="b" l="l" r="r" t="t"/>
              <a:pathLst>
                <a:path extrusionOk="0" h="22082" w="55101">
                  <a:moveTo>
                    <a:pt x="39718" y="1353"/>
                  </a:moveTo>
                  <a:cubicBezTo>
                    <a:pt x="41017" y="1353"/>
                    <a:pt x="42317" y="1387"/>
                    <a:pt x="43617" y="1492"/>
                  </a:cubicBezTo>
                  <a:cubicBezTo>
                    <a:pt x="45984" y="1684"/>
                    <a:pt x="48331" y="1934"/>
                    <a:pt x="50623" y="2627"/>
                  </a:cubicBezTo>
                  <a:cubicBezTo>
                    <a:pt x="52702" y="3255"/>
                    <a:pt x="53206" y="5037"/>
                    <a:pt x="53367" y="6711"/>
                  </a:cubicBezTo>
                  <a:cubicBezTo>
                    <a:pt x="53639" y="9542"/>
                    <a:pt x="53823" y="12410"/>
                    <a:pt x="53365" y="15270"/>
                  </a:cubicBezTo>
                  <a:cubicBezTo>
                    <a:pt x="53030" y="17367"/>
                    <a:pt x="51260" y="18985"/>
                    <a:pt x="49273" y="19538"/>
                  </a:cubicBezTo>
                  <a:cubicBezTo>
                    <a:pt x="46571" y="20289"/>
                    <a:pt x="43836" y="20358"/>
                    <a:pt x="41098" y="20358"/>
                  </a:cubicBezTo>
                  <a:cubicBezTo>
                    <a:pt x="40488" y="20358"/>
                    <a:pt x="39878" y="20354"/>
                    <a:pt x="39268" y="20354"/>
                  </a:cubicBezTo>
                  <a:cubicBezTo>
                    <a:pt x="37879" y="20354"/>
                    <a:pt x="36491" y="20372"/>
                    <a:pt x="35108" y="20487"/>
                  </a:cubicBezTo>
                  <a:cubicBezTo>
                    <a:pt x="33591" y="20614"/>
                    <a:pt x="32067" y="20653"/>
                    <a:pt x="30539" y="20653"/>
                  </a:cubicBezTo>
                  <a:cubicBezTo>
                    <a:pt x="28079" y="20653"/>
                    <a:pt x="25610" y="20552"/>
                    <a:pt x="23151" y="20549"/>
                  </a:cubicBezTo>
                  <a:cubicBezTo>
                    <a:pt x="23135" y="20549"/>
                    <a:pt x="23118" y="20549"/>
                    <a:pt x="23102" y="20549"/>
                  </a:cubicBezTo>
                  <a:cubicBezTo>
                    <a:pt x="21442" y="20549"/>
                    <a:pt x="19766" y="20648"/>
                    <a:pt x="18110" y="20648"/>
                  </a:cubicBezTo>
                  <a:cubicBezTo>
                    <a:pt x="17260" y="20648"/>
                    <a:pt x="16416" y="20622"/>
                    <a:pt x="15581" y="20543"/>
                  </a:cubicBezTo>
                  <a:cubicBezTo>
                    <a:pt x="13197" y="20317"/>
                    <a:pt x="10816" y="20134"/>
                    <a:pt x="8425" y="20040"/>
                  </a:cubicBezTo>
                  <a:cubicBezTo>
                    <a:pt x="6993" y="19984"/>
                    <a:pt x="5632" y="20034"/>
                    <a:pt x="4254" y="19252"/>
                  </a:cubicBezTo>
                  <a:cubicBezTo>
                    <a:pt x="2162" y="18064"/>
                    <a:pt x="1808" y="16184"/>
                    <a:pt x="1649" y="14144"/>
                  </a:cubicBezTo>
                  <a:cubicBezTo>
                    <a:pt x="1483" y="12009"/>
                    <a:pt x="1319" y="9878"/>
                    <a:pt x="1358" y="7722"/>
                  </a:cubicBezTo>
                  <a:cubicBezTo>
                    <a:pt x="1414" y="4680"/>
                    <a:pt x="3939" y="1956"/>
                    <a:pt x="7046" y="1956"/>
                  </a:cubicBezTo>
                  <a:cubicBezTo>
                    <a:pt x="7190" y="1956"/>
                    <a:pt x="7335" y="1962"/>
                    <a:pt x="7481" y="1974"/>
                  </a:cubicBezTo>
                  <a:cubicBezTo>
                    <a:pt x="8534" y="1874"/>
                    <a:pt x="9755" y="1438"/>
                    <a:pt x="11085" y="1438"/>
                  </a:cubicBezTo>
                  <a:cubicBezTo>
                    <a:pt x="11191" y="1438"/>
                    <a:pt x="11298" y="1441"/>
                    <a:pt x="11406" y="1447"/>
                  </a:cubicBezTo>
                  <a:cubicBezTo>
                    <a:pt x="12427" y="1503"/>
                    <a:pt x="13449" y="1519"/>
                    <a:pt x="14473" y="1519"/>
                  </a:cubicBezTo>
                  <a:cubicBezTo>
                    <a:pt x="15711" y="1519"/>
                    <a:pt x="16950" y="1496"/>
                    <a:pt x="18188" y="1496"/>
                  </a:cubicBezTo>
                  <a:cubicBezTo>
                    <a:pt x="18269" y="1496"/>
                    <a:pt x="18351" y="1496"/>
                    <a:pt x="18432" y="1497"/>
                  </a:cubicBezTo>
                  <a:cubicBezTo>
                    <a:pt x="18552" y="1497"/>
                    <a:pt x="18671" y="1497"/>
                    <a:pt x="18791" y="1497"/>
                  </a:cubicBezTo>
                  <a:cubicBezTo>
                    <a:pt x="20139" y="1497"/>
                    <a:pt x="21488" y="1477"/>
                    <a:pt x="22835" y="1477"/>
                  </a:cubicBezTo>
                  <a:cubicBezTo>
                    <a:pt x="23977" y="1477"/>
                    <a:pt x="25118" y="1491"/>
                    <a:pt x="26257" y="1545"/>
                  </a:cubicBezTo>
                  <a:cubicBezTo>
                    <a:pt x="26874" y="1574"/>
                    <a:pt x="27491" y="1585"/>
                    <a:pt x="28107" y="1585"/>
                  </a:cubicBezTo>
                  <a:cubicBezTo>
                    <a:pt x="30035" y="1585"/>
                    <a:pt x="31957" y="1474"/>
                    <a:pt x="33883" y="1452"/>
                  </a:cubicBezTo>
                  <a:cubicBezTo>
                    <a:pt x="35829" y="1428"/>
                    <a:pt x="37774" y="1353"/>
                    <a:pt x="39718" y="1353"/>
                  </a:cubicBezTo>
                  <a:close/>
                  <a:moveTo>
                    <a:pt x="39481" y="1"/>
                  </a:moveTo>
                  <a:cubicBezTo>
                    <a:pt x="38181" y="1"/>
                    <a:pt x="36882" y="29"/>
                    <a:pt x="35584" y="77"/>
                  </a:cubicBezTo>
                  <a:cubicBezTo>
                    <a:pt x="32074" y="207"/>
                    <a:pt x="28566" y="244"/>
                    <a:pt x="25058" y="244"/>
                  </a:cubicBezTo>
                  <a:cubicBezTo>
                    <a:pt x="24565" y="244"/>
                    <a:pt x="24073" y="243"/>
                    <a:pt x="23581" y="242"/>
                  </a:cubicBezTo>
                  <a:cubicBezTo>
                    <a:pt x="20990" y="233"/>
                    <a:pt x="18399" y="191"/>
                    <a:pt x="15809" y="191"/>
                  </a:cubicBezTo>
                  <a:cubicBezTo>
                    <a:pt x="15575" y="191"/>
                    <a:pt x="15342" y="192"/>
                    <a:pt x="15108" y="192"/>
                  </a:cubicBezTo>
                  <a:cubicBezTo>
                    <a:pt x="15060" y="192"/>
                    <a:pt x="15013" y="193"/>
                    <a:pt x="14965" y="193"/>
                  </a:cubicBezTo>
                  <a:cubicBezTo>
                    <a:pt x="14098" y="193"/>
                    <a:pt x="13223" y="164"/>
                    <a:pt x="12353" y="164"/>
                  </a:cubicBezTo>
                  <a:cubicBezTo>
                    <a:pt x="11325" y="164"/>
                    <a:pt x="10302" y="204"/>
                    <a:pt x="9305" y="379"/>
                  </a:cubicBezTo>
                  <a:cubicBezTo>
                    <a:pt x="7041" y="778"/>
                    <a:pt x="4573" y="102"/>
                    <a:pt x="2583" y="2299"/>
                  </a:cubicBezTo>
                  <a:cubicBezTo>
                    <a:pt x="990" y="4060"/>
                    <a:pt x="220" y="5940"/>
                    <a:pt x="126" y="8093"/>
                  </a:cubicBezTo>
                  <a:cubicBezTo>
                    <a:pt x="0" y="10922"/>
                    <a:pt x="51" y="13783"/>
                    <a:pt x="354" y="16595"/>
                  </a:cubicBezTo>
                  <a:cubicBezTo>
                    <a:pt x="568" y="18601"/>
                    <a:pt x="1321" y="20415"/>
                    <a:pt x="3831" y="20904"/>
                  </a:cubicBezTo>
                  <a:cubicBezTo>
                    <a:pt x="4894" y="21112"/>
                    <a:pt x="5933" y="21283"/>
                    <a:pt x="7008" y="21347"/>
                  </a:cubicBezTo>
                  <a:cubicBezTo>
                    <a:pt x="10300" y="21546"/>
                    <a:pt x="13592" y="21955"/>
                    <a:pt x="16880" y="21955"/>
                  </a:cubicBezTo>
                  <a:cubicBezTo>
                    <a:pt x="17080" y="21955"/>
                    <a:pt x="17281" y="21954"/>
                    <a:pt x="17481" y="21950"/>
                  </a:cubicBezTo>
                  <a:cubicBezTo>
                    <a:pt x="18521" y="21934"/>
                    <a:pt x="19559" y="21926"/>
                    <a:pt x="20597" y="21926"/>
                  </a:cubicBezTo>
                  <a:cubicBezTo>
                    <a:pt x="22521" y="21926"/>
                    <a:pt x="24442" y="21954"/>
                    <a:pt x="26366" y="22015"/>
                  </a:cubicBezTo>
                  <a:cubicBezTo>
                    <a:pt x="27621" y="22055"/>
                    <a:pt x="28879" y="22081"/>
                    <a:pt x="30137" y="22081"/>
                  </a:cubicBezTo>
                  <a:cubicBezTo>
                    <a:pt x="30937" y="22081"/>
                    <a:pt x="31736" y="22071"/>
                    <a:pt x="32535" y="22046"/>
                  </a:cubicBezTo>
                  <a:cubicBezTo>
                    <a:pt x="35030" y="21970"/>
                    <a:pt x="37519" y="21753"/>
                    <a:pt x="40012" y="21643"/>
                  </a:cubicBezTo>
                  <a:cubicBezTo>
                    <a:pt x="41269" y="21589"/>
                    <a:pt x="42533" y="21501"/>
                    <a:pt x="43790" y="21501"/>
                  </a:cubicBezTo>
                  <a:cubicBezTo>
                    <a:pt x="44356" y="21501"/>
                    <a:pt x="44922" y="21519"/>
                    <a:pt x="45484" y="21566"/>
                  </a:cubicBezTo>
                  <a:cubicBezTo>
                    <a:pt x="45630" y="21578"/>
                    <a:pt x="45775" y="21583"/>
                    <a:pt x="45917" y="21583"/>
                  </a:cubicBezTo>
                  <a:cubicBezTo>
                    <a:pt x="47621" y="21583"/>
                    <a:pt x="49098" y="20775"/>
                    <a:pt x="50715" y="20504"/>
                  </a:cubicBezTo>
                  <a:cubicBezTo>
                    <a:pt x="52462" y="20212"/>
                    <a:pt x="54428" y="18213"/>
                    <a:pt x="54642" y="16506"/>
                  </a:cubicBezTo>
                  <a:cubicBezTo>
                    <a:pt x="55101" y="12873"/>
                    <a:pt x="55090" y="9243"/>
                    <a:pt x="54524" y="5191"/>
                  </a:cubicBezTo>
                  <a:cubicBezTo>
                    <a:pt x="54442" y="4950"/>
                    <a:pt x="54770" y="4219"/>
                    <a:pt x="54267" y="3578"/>
                  </a:cubicBezTo>
                  <a:cubicBezTo>
                    <a:pt x="53389" y="2458"/>
                    <a:pt x="52777" y="1255"/>
                    <a:pt x="50938" y="1188"/>
                  </a:cubicBezTo>
                  <a:cubicBezTo>
                    <a:pt x="50042" y="1155"/>
                    <a:pt x="48912" y="627"/>
                    <a:pt x="47938" y="501"/>
                  </a:cubicBezTo>
                  <a:cubicBezTo>
                    <a:pt x="45134" y="136"/>
                    <a:pt x="42307" y="1"/>
                    <a:pt x="394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7"/>
            <p:cNvSpPr/>
            <p:nvPr/>
          </p:nvSpPr>
          <p:spPr>
            <a:xfrm>
              <a:off x="4507525" y="2725100"/>
              <a:ext cx="1426100" cy="555025"/>
            </a:xfrm>
            <a:custGeom>
              <a:rect b="b" l="l" r="r" t="t"/>
              <a:pathLst>
                <a:path extrusionOk="0" h="22201" w="57044">
                  <a:moveTo>
                    <a:pt x="21541" y="1194"/>
                  </a:moveTo>
                  <a:cubicBezTo>
                    <a:pt x="22344" y="1194"/>
                    <a:pt x="23188" y="1328"/>
                    <a:pt x="24024" y="1345"/>
                  </a:cubicBezTo>
                  <a:cubicBezTo>
                    <a:pt x="25769" y="1381"/>
                    <a:pt x="27509" y="1521"/>
                    <a:pt x="29257" y="1521"/>
                  </a:cubicBezTo>
                  <a:cubicBezTo>
                    <a:pt x="29814" y="1521"/>
                    <a:pt x="30372" y="1507"/>
                    <a:pt x="30931" y="1471"/>
                  </a:cubicBezTo>
                  <a:cubicBezTo>
                    <a:pt x="31376" y="1442"/>
                    <a:pt x="31823" y="1432"/>
                    <a:pt x="32270" y="1432"/>
                  </a:cubicBezTo>
                  <a:cubicBezTo>
                    <a:pt x="33611" y="1432"/>
                    <a:pt x="34957" y="1528"/>
                    <a:pt x="36299" y="1528"/>
                  </a:cubicBezTo>
                  <a:cubicBezTo>
                    <a:pt x="36390" y="1528"/>
                    <a:pt x="36481" y="1527"/>
                    <a:pt x="36571" y="1526"/>
                  </a:cubicBezTo>
                  <a:cubicBezTo>
                    <a:pt x="36758" y="1524"/>
                    <a:pt x="36944" y="1523"/>
                    <a:pt x="37131" y="1523"/>
                  </a:cubicBezTo>
                  <a:cubicBezTo>
                    <a:pt x="39135" y="1523"/>
                    <a:pt x="41138" y="1625"/>
                    <a:pt x="43143" y="1625"/>
                  </a:cubicBezTo>
                  <a:cubicBezTo>
                    <a:pt x="43994" y="1625"/>
                    <a:pt x="44846" y="1607"/>
                    <a:pt x="45698" y="1555"/>
                  </a:cubicBezTo>
                  <a:cubicBezTo>
                    <a:pt x="45779" y="1550"/>
                    <a:pt x="45860" y="1547"/>
                    <a:pt x="45941" y="1547"/>
                  </a:cubicBezTo>
                  <a:cubicBezTo>
                    <a:pt x="46993" y="1547"/>
                    <a:pt x="48064" y="1941"/>
                    <a:pt x="49123" y="1941"/>
                  </a:cubicBezTo>
                  <a:cubicBezTo>
                    <a:pt x="49545" y="1941"/>
                    <a:pt x="49966" y="2086"/>
                    <a:pt x="50395" y="2086"/>
                  </a:cubicBezTo>
                  <a:cubicBezTo>
                    <a:pt x="50610" y="2086"/>
                    <a:pt x="50827" y="2050"/>
                    <a:pt x="51047" y="1941"/>
                  </a:cubicBezTo>
                  <a:cubicBezTo>
                    <a:pt x="51105" y="1913"/>
                    <a:pt x="51183" y="1899"/>
                    <a:pt x="51277" y="1899"/>
                  </a:cubicBezTo>
                  <a:cubicBezTo>
                    <a:pt x="52190" y="1899"/>
                    <a:pt x="54627" y="3143"/>
                    <a:pt x="54870" y="3751"/>
                  </a:cubicBezTo>
                  <a:cubicBezTo>
                    <a:pt x="55872" y="5852"/>
                    <a:pt x="55475" y="8110"/>
                    <a:pt x="55610" y="10310"/>
                  </a:cubicBezTo>
                  <a:cubicBezTo>
                    <a:pt x="55769" y="12880"/>
                    <a:pt x="55621" y="15430"/>
                    <a:pt x="55236" y="17982"/>
                  </a:cubicBezTo>
                  <a:cubicBezTo>
                    <a:pt x="54969" y="19743"/>
                    <a:pt x="53584" y="20220"/>
                    <a:pt x="52311" y="20315"/>
                  </a:cubicBezTo>
                  <a:cubicBezTo>
                    <a:pt x="48713" y="20580"/>
                    <a:pt x="45095" y="20565"/>
                    <a:pt x="41485" y="20671"/>
                  </a:cubicBezTo>
                  <a:cubicBezTo>
                    <a:pt x="40910" y="20688"/>
                    <a:pt x="40334" y="20695"/>
                    <a:pt x="39759" y="20695"/>
                  </a:cubicBezTo>
                  <a:cubicBezTo>
                    <a:pt x="37808" y="20695"/>
                    <a:pt x="35856" y="20614"/>
                    <a:pt x="33912" y="20569"/>
                  </a:cubicBezTo>
                  <a:cubicBezTo>
                    <a:pt x="33167" y="20552"/>
                    <a:pt x="32422" y="20545"/>
                    <a:pt x="31678" y="20545"/>
                  </a:cubicBezTo>
                  <a:cubicBezTo>
                    <a:pt x="28674" y="20545"/>
                    <a:pt x="25678" y="20664"/>
                    <a:pt x="22678" y="20733"/>
                  </a:cubicBezTo>
                  <a:cubicBezTo>
                    <a:pt x="20763" y="20776"/>
                    <a:pt x="18834" y="20870"/>
                    <a:pt x="16927" y="20870"/>
                  </a:cubicBezTo>
                  <a:cubicBezTo>
                    <a:pt x="16297" y="20870"/>
                    <a:pt x="15669" y="20860"/>
                    <a:pt x="15045" y="20834"/>
                  </a:cubicBezTo>
                  <a:cubicBezTo>
                    <a:pt x="14824" y="20825"/>
                    <a:pt x="14602" y="20821"/>
                    <a:pt x="14380" y="20821"/>
                  </a:cubicBezTo>
                  <a:cubicBezTo>
                    <a:pt x="13132" y="20821"/>
                    <a:pt x="11880" y="20945"/>
                    <a:pt x="10626" y="20945"/>
                  </a:cubicBezTo>
                  <a:cubicBezTo>
                    <a:pt x="9642" y="20945"/>
                    <a:pt x="8657" y="20869"/>
                    <a:pt x="7672" y="20596"/>
                  </a:cubicBezTo>
                  <a:cubicBezTo>
                    <a:pt x="5785" y="20074"/>
                    <a:pt x="3666" y="20231"/>
                    <a:pt x="2220" y="18603"/>
                  </a:cubicBezTo>
                  <a:cubicBezTo>
                    <a:pt x="1691" y="18010"/>
                    <a:pt x="1580" y="17188"/>
                    <a:pt x="1556" y="16373"/>
                  </a:cubicBezTo>
                  <a:cubicBezTo>
                    <a:pt x="1523" y="15195"/>
                    <a:pt x="1383" y="14018"/>
                    <a:pt x="1372" y="12839"/>
                  </a:cubicBezTo>
                  <a:cubicBezTo>
                    <a:pt x="1362" y="11742"/>
                    <a:pt x="1598" y="10629"/>
                    <a:pt x="1478" y="9553"/>
                  </a:cubicBezTo>
                  <a:cubicBezTo>
                    <a:pt x="1320" y="8140"/>
                    <a:pt x="1697" y="6799"/>
                    <a:pt x="1889" y="5461"/>
                  </a:cubicBezTo>
                  <a:cubicBezTo>
                    <a:pt x="2083" y="4097"/>
                    <a:pt x="3340" y="3293"/>
                    <a:pt x="4562" y="2741"/>
                  </a:cubicBezTo>
                  <a:cubicBezTo>
                    <a:pt x="5967" y="2107"/>
                    <a:pt x="7483" y="1447"/>
                    <a:pt x="8980" y="1447"/>
                  </a:cubicBezTo>
                  <a:cubicBezTo>
                    <a:pt x="9160" y="1447"/>
                    <a:pt x="9339" y="1456"/>
                    <a:pt x="9518" y="1477"/>
                  </a:cubicBezTo>
                  <a:cubicBezTo>
                    <a:pt x="10140" y="1547"/>
                    <a:pt x="10759" y="1575"/>
                    <a:pt x="11377" y="1575"/>
                  </a:cubicBezTo>
                  <a:cubicBezTo>
                    <a:pt x="13418" y="1575"/>
                    <a:pt x="15440" y="1278"/>
                    <a:pt x="17478" y="1278"/>
                  </a:cubicBezTo>
                  <a:cubicBezTo>
                    <a:pt x="17707" y="1278"/>
                    <a:pt x="17936" y="1281"/>
                    <a:pt x="18165" y="1290"/>
                  </a:cubicBezTo>
                  <a:cubicBezTo>
                    <a:pt x="18347" y="1296"/>
                    <a:pt x="18535" y="1299"/>
                    <a:pt x="18725" y="1299"/>
                  </a:cubicBezTo>
                  <a:cubicBezTo>
                    <a:pt x="19528" y="1299"/>
                    <a:pt x="20391" y="1247"/>
                    <a:pt x="21202" y="1203"/>
                  </a:cubicBezTo>
                  <a:cubicBezTo>
                    <a:pt x="21314" y="1197"/>
                    <a:pt x="21427" y="1194"/>
                    <a:pt x="21541" y="1194"/>
                  </a:cubicBezTo>
                  <a:close/>
                  <a:moveTo>
                    <a:pt x="18306" y="1"/>
                  </a:moveTo>
                  <a:cubicBezTo>
                    <a:pt x="17770" y="1"/>
                    <a:pt x="17235" y="10"/>
                    <a:pt x="16700" y="36"/>
                  </a:cubicBezTo>
                  <a:cubicBezTo>
                    <a:pt x="13025" y="219"/>
                    <a:pt x="9358" y="562"/>
                    <a:pt x="5685" y="773"/>
                  </a:cubicBezTo>
                  <a:cubicBezTo>
                    <a:pt x="4541" y="837"/>
                    <a:pt x="1570" y="2625"/>
                    <a:pt x="1179" y="3653"/>
                  </a:cubicBezTo>
                  <a:cubicBezTo>
                    <a:pt x="364" y="5786"/>
                    <a:pt x="0" y="7985"/>
                    <a:pt x="150" y="10276"/>
                  </a:cubicBezTo>
                  <a:cubicBezTo>
                    <a:pt x="289" y="12413"/>
                    <a:pt x="370" y="14554"/>
                    <a:pt x="457" y="16318"/>
                  </a:cubicBezTo>
                  <a:cubicBezTo>
                    <a:pt x="427" y="17982"/>
                    <a:pt x="713" y="19138"/>
                    <a:pt x="1621" y="20129"/>
                  </a:cubicBezTo>
                  <a:cubicBezTo>
                    <a:pt x="3385" y="22055"/>
                    <a:pt x="5881" y="21546"/>
                    <a:pt x="8040" y="21981"/>
                  </a:cubicBezTo>
                  <a:cubicBezTo>
                    <a:pt x="8887" y="22153"/>
                    <a:pt x="9758" y="22201"/>
                    <a:pt x="10639" y="22201"/>
                  </a:cubicBezTo>
                  <a:cubicBezTo>
                    <a:pt x="11740" y="22201"/>
                    <a:pt x="12856" y="22126"/>
                    <a:pt x="13956" y="22126"/>
                  </a:cubicBezTo>
                  <a:cubicBezTo>
                    <a:pt x="14012" y="22126"/>
                    <a:pt x="14069" y="22126"/>
                    <a:pt x="14126" y="22127"/>
                  </a:cubicBezTo>
                  <a:cubicBezTo>
                    <a:pt x="15093" y="22133"/>
                    <a:pt x="16063" y="22172"/>
                    <a:pt x="17030" y="22172"/>
                  </a:cubicBezTo>
                  <a:cubicBezTo>
                    <a:pt x="17649" y="22172"/>
                    <a:pt x="18266" y="22156"/>
                    <a:pt x="18880" y="22106"/>
                  </a:cubicBezTo>
                  <a:cubicBezTo>
                    <a:pt x="20459" y="21975"/>
                    <a:pt x="22061" y="21885"/>
                    <a:pt x="23631" y="21885"/>
                  </a:cubicBezTo>
                  <a:cubicBezTo>
                    <a:pt x="24069" y="21885"/>
                    <a:pt x="24503" y="21892"/>
                    <a:pt x="24935" y="21907"/>
                  </a:cubicBezTo>
                  <a:cubicBezTo>
                    <a:pt x="25115" y="21913"/>
                    <a:pt x="25294" y="21916"/>
                    <a:pt x="25474" y="21916"/>
                  </a:cubicBezTo>
                  <a:cubicBezTo>
                    <a:pt x="27232" y="21916"/>
                    <a:pt x="28954" y="21638"/>
                    <a:pt x="30705" y="21638"/>
                  </a:cubicBezTo>
                  <a:cubicBezTo>
                    <a:pt x="30749" y="21638"/>
                    <a:pt x="30794" y="21638"/>
                    <a:pt x="30839" y="21639"/>
                  </a:cubicBezTo>
                  <a:cubicBezTo>
                    <a:pt x="32963" y="21655"/>
                    <a:pt x="35090" y="21649"/>
                    <a:pt x="37217" y="21748"/>
                  </a:cubicBezTo>
                  <a:cubicBezTo>
                    <a:pt x="38903" y="21826"/>
                    <a:pt x="40591" y="21889"/>
                    <a:pt x="42278" y="21923"/>
                  </a:cubicBezTo>
                  <a:cubicBezTo>
                    <a:pt x="42691" y="21931"/>
                    <a:pt x="43104" y="21939"/>
                    <a:pt x="43517" y="21939"/>
                  </a:cubicBezTo>
                  <a:cubicBezTo>
                    <a:pt x="44309" y="21939"/>
                    <a:pt x="45101" y="21912"/>
                    <a:pt x="45898" y="21812"/>
                  </a:cubicBezTo>
                  <a:cubicBezTo>
                    <a:pt x="46044" y="21794"/>
                    <a:pt x="46192" y="21786"/>
                    <a:pt x="46341" y="21786"/>
                  </a:cubicBezTo>
                  <a:cubicBezTo>
                    <a:pt x="46982" y="21786"/>
                    <a:pt x="47639" y="21925"/>
                    <a:pt x="48286" y="21925"/>
                  </a:cubicBezTo>
                  <a:cubicBezTo>
                    <a:pt x="48344" y="21925"/>
                    <a:pt x="48402" y="21924"/>
                    <a:pt x="48460" y="21922"/>
                  </a:cubicBezTo>
                  <a:cubicBezTo>
                    <a:pt x="49599" y="21874"/>
                    <a:pt x="50731" y="21646"/>
                    <a:pt x="51871" y="21603"/>
                  </a:cubicBezTo>
                  <a:cubicBezTo>
                    <a:pt x="53268" y="21547"/>
                    <a:pt x="54525" y="21309"/>
                    <a:pt x="55374" y="20036"/>
                  </a:cubicBezTo>
                  <a:cubicBezTo>
                    <a:pt x="57043" y="17530"/>
                    <a:pt x="56563" y="14662"/>
                    <a:pt x="56628" y="11933"/>
                  </a:cubicBezTo>
                  <a:cubicBezTo>
                    <a:pt x="56682" y="9767"/>
                    <a:pt x="56721" y="7580"/>
                    <a:pt x="56518" y="5396"/>
                  </a:cubicBezTo>
                  <a:cubicBezTo>
                    <a:pt x="56383" y="3937"/>
                    <a:pt x="56110" y="2631"/>
                    <a:pt x="54837" y="1859"/>
                  </a:cubicBezTo>
                  <a:cubicBezTo>
                    <a:pt x="52052" y="168"/>
                    <a:pt x="48806" y="785"/>
                    <a:pt x="45785" y="312"/>
                  </a:cubicBezTo>
                  <a:cubicBezTo>
                    <a:pt x="44909" y="174"/>
                    <a:pt x="44019" y="135"/>
                    <a:pt x="43122" y="135"/>
                  </a:cubicBezTo>
                  <a:cubicBezTo>
                    <a:pt x="41965" y="135"/>
                    <a:pt x="40798" y="199"/>
                    <a:pt x="39638" y="199"/>
                  </a:cubicBezTo>
                  <a:cubicBezTo>
                    <a:pt x="39024" y="199"/>
                    <a:pt x="38412" y="181"/>
                    <a:pt x="37805" y="126"/>
                  </a:cubicBezTo>
                  <a:cubicBezTo>
                    <a:pt x="36903" y="44"/>
                    <a:pt x="36004" y="16"/>
                    <a:pt x="35105" y="16"/>
                  </a:cubicBezTo>
                  <a:cubicBezTo>
                    <a:pt x="33325" y="16"/>
                    <a:pt x="31551" y="124"/>
                    <a:pt x="29776" y="126"/>
                  </a:cubicBezTo>
                  <a:cubicBezTo>
                    <a:pt x="29757" y="126"/>
                    <a:pt x="29738" y="126"/>
                    <a:pt x="29719" y="126"/>
                  </a:cubicBezTo>
                  <a:cubicBezTo>
                    <a:pt x="27898" y="126"/>
                    <a:pt x="26079" y="11"/>
                    <a:pt x="24259" y="11"/>
                  </a:cubicBezTo>
                  <a:cubicBezTo>
                    <a:pt x="23870" y="11"/>
                    <a:pt x="23481" y="16"/>
                    <a:pt x="23091" y="29"/>
                  </a:cubicBezTo>
                  <a:cubicBezTo>
                    <a:pt x="22699" y="42"/>
                    <a:pt x="22307" y="47"/>
                    <a:pt x="21914" y="47"/>
                  </a:cubicBezTo>
                  <a:cubicBezTo>
                    <a:pt x="20712" y="47"/>
                    <a:pt x="19508" y="1"/>
                    <a:pt x="183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7"/>
            <p:cNvSpPr/>
            <p:nvPr/>
          </p:nvSpPr>
          <p:spPr>
            <a:xfrm>
              <a:off x="5984250" y="2000050"/>
              <a:ext cx="1367350" cy="656050"/>
            </a:xfrm>
            <a:custGeom>
              <a:rect b="b" l="l" r="r" t="t"/>
              <a:pathLst>
                <a:path extrusionOk="0" h="26242" w="54694">
                  <a:moveTo>
                    <a:pt x="26230" y="1"/>
                  </a:moveTo>
                  <a:cubicBezTo>
                    <a:pt x="25444" y="1"/>
                    <a:pt x="24663" y="23"/>
                    <a:pt x="23891" y="92"/>
                  </a:cubicBezTo>
                  <a:cubicBezTo>
                    <a:pt x="20938" y="357"/>
                    <a:pt x="17997" y="190"/>
                    <a:pt x="15056" y="356"/>
                  </a:cubicBezTo>
                  <a:cubicBezTo>
                    <a:pt x="14691" y="376"/>
                    <a:pt x="14325" y="381"/>
                    <a:pt x="13959" y="381"/>
                  </a:cubicBezTo>
                  <a:cubicBezTo>
                    <a:pt x="13686" y="381"/>
                    <a:pt x="13414" y="378"/>
                    <a:pt x="13141" y="378"/>
                  </a:cubicBezTo>
                  <a:cubicBezTo>
                    <a:pt x="12661" y="378"/>
                    <a:pt x="12181" y="386"/>
                    <a:pt x="11704" y="428"/>
                  </a:cubicBezTo>
                  <a:cubicBezTo>
                    <a:pt x="9650" y="610"/>
                    <a:pt x="7603" y="878"/>
                    <a:pt x="5887" y="1073"/>
                  </a:cubicBezTo>
                  <a:cubicBezTo>
                    <a:pt x="5851" y="1073"/>
                    <a:pt x="5816" y="1073"/>
                    <a:pt x="5780" y="1073"/>
                  </a:cubicBezTo>
                  <a:cubicBezTo>
                    <a:pt x="2792" y="1073"/>
                    <a:pt x="489" y="1953"/>
                    <a:pt x="285" y="5044"/>
                  </a:cubicBezTo>
                  <a:cubicBezTo>
                    <a:pt x="210" y="6178"/>
                    <a:pt x="412" y="7329"/>
                    <a:pt x="361" y="8466"/>
                  </a:cubicBezTo>
                  <a:cubicBezTo>
                    <a:pt x="153" y="13045"/>
                    <a:pt x="479" y="17629"/>
                    <a:pt x="122" y="22210"/>
                  </a:cubicBezTo>
                  <a:cubicBezTo>
                    <a:pt x="0" y="23758"/>
                    <a:pt x="276" y="25262"/>
                    <a:pt x="2419" y="25690"/>
                  </a:cubicBezTo>
                  <a:cubicBezTo>
                    <a:pt x="3576" y="25922"/>
                    <a:pt x="4716" y="26043"/>
                    <a:pt x="5863" y="26088"/>
                  </a:cubicBezTo>
                  <a:cubicBezTo>
                    <a:pt x="8407" y="26190"/>
                    <a:pt x="10954" y="26172"/>
                    <a:pt x="13500" y="26239"/>
                  </a:cubicBezTo>
                  <a:cubicBezTo>
                    <a:pt x="13545" y="26241"/>
                    <a:pt x="13590" y="26241"/>
                    <a:pt x="13635" y="26241"/>
                  </a:cubicBezTo>
                  <a:cubicBezTo>
                    <a:pt x="15068" y="26241"/>
                    <a:pt x="16429" y="25653"/>
                    <a:pt x="17860" y="25653"/>
                  </a:cubicBezTo>
                  <a:cubicBezTo>
                    <a:pt x="18069" y="25653"/>
                    <a:pt x="18280" y="25666"/>
                    <a:pt x="18492" y="25694"/>
                  </a:cubicBezTo>
                  <a:cubicBezTo>
                    <a:pt x="18992" y="25762"/>
                    <a:pt x="19496" y="25785"/>
                    <a:pt x="20000" y="25785"/>
                  </a:cubicBezTo>
                  <a:cubicBezTo>
                    <a:pt x="20920" y="25785"/>
                    <a:pt x="21841" y="25709"/>
                    <a:pt x="22738" y="25688"/>
                  </a:cubicBezTo>
                  <a:cubicBezTo>
                    <a:pt x="23004" y="25683"/>
                    <a:pt x="23271" y="25680"/>
                    <a:pt x="23537" y="25680"/>
                  </a:cubicBezTo>
                  <a:cubicBezTo>
                    <a:pt x="24397" y="25680"/>
                    <a:pt x="25260" y="25703"/>
                    <a:pt x="26121" y="25703"/>
                  </a:cubicBezTo>
                  <a:cubicBezTo>
                    <a:pt x="27020" y="25703"/>
                    <a:pt x="27917" y="25678"/>
                    <a:pt x="28808" y="25578"/>
                  </a:cubicBezTo>
                  <a:cubicBezTo>
                    <a:pt x="29098" y="25545"/>
                    <a:pt x="29388" y="25532"/>
                    <a:pt x="29677" y="25532"/>
                  </a:cubicBezTo>
                  <a:cubicBezTo>
                    <a:pt x="30929" y="25532"/>
                    <a:pt x="32174" y="25780"/>
                    <a:pt x="33414" y="25780"/>
                  </a:cubicBezTo>
                  <a:cubicBezTo>
                    <a:pt x="33787" y="25780"/>
                    <a:pt x="34160" y="25757"/>
                    <a:pt x="34533" y="25699"/>
                  </a:cubicBezTo>
                  <a:cubicBezTo>
                    <a:pt x="35015" y="25623"/>
                    <a:pt x="35493" y="25596"/>
                    <a:pt x="35970" y="25596"/>
                  </a:cubicBezTo>
                  <a:cubicBezTo>
                    <a:pt x="37178" y="25596"/>
                    <a:pt x="38375" y="25770"/>
                    <a:pt x="39580" y="25770"/>
                  </a:cubicBezTo>
                  <a:cubicBezTo>
                    <a:pt x="39724" y="25770"/>
                    <a:pt x="39868" y="25767"/>
                    <a:pt x="40012" y="25762"/>
                  </a:cubicBezTo>
                  <a:cubicBezTo>
                    <a:pt x="40324" y="25750"/>
                    <a:pt x="40636" y="25745"/>
                    <a:pt x="40947" y="25745"/>
                  </a:cubicBezTo>
                  <a:cubicBezTo>
                    <a:pt x="42103" y="25745"/>
                    <a:pt x="43261" y="25811"/>
                    <a:pt x="44417" y="25811"/>
                  </a:cubicBezTo>
                  <a:cubicBezTo>
                    <a:pt x="44676" y="25811"/>
                    <a:pt x="44935" y="25807"/>
                    <a:pt x="45194" y="25799"/>
                  </a:cubicBezTo>
                  <a:cubicBezTo>
                    <a:pt x="45380" y="25793"/>
                    <a:pt x="45567" y="25791"/>
                    <a:pt x="45753" y="25791"/>
                  </a:cubicBezTo>
                  <a:cubicBezTo>
                    <a:pt x="46584" y="25791"/>
                    <a:pt x="47415" y="25839"/>
                    <a:pt x="48247" y="25839"/>
                  </a:cubicBezTo>
                  <a:cubicBezTo>
                    <a:pt x="49066" y="25839"/>
                    <a:pt x="49886" y="25792"/>
                    <a:pt x="50706" y="25607"/>
                  </a:cubicBezTo>
                  <a:cubicBezTo>
                    <a:pt x="51917" y="25333"/>
                    <a:pt x="53142" y="24967"/>
                    <a:pt x="53569" y="23814"/>
                  </a:cubicBezTo>
                  <a:cubicBezTo>
                    <a:pt x="54393" y="21596"/>
                    <a:pt x="54694" y="19305"/>
                    <a:pt x="54340" y="16864"/>
                  </a:cubicBezTo>
                  <a:cubicBezTo>
                    <a:pt x="54032" y="14725"/>
                    <a:pt x="54319" y="12505"/>
                    <a:pt x="54259" y="10323"/>
                  </a:cubicBezTo>
                  <a:cubicBezTo>
                    <a:pt x="54229" y="9263"/>
                    <a:pt x="53848" y="8200"/>
                    <a:pt x="53903" y="7153"/>
                  </a:cubicBezTo>
                  <a:cubicBezTo>
                    <a:pt x="54095" y="3611"/>
                    <a:pt x="52407" y="1161"/>
                    <a:pt x="48940" y="817"/>
                  </a:cubicBezTo>
                  <a:cubicBezTo>
                    <a:pt x="45844" y="509"/>
                    <a:pt x="42736" y="172"/>
                    <a:pt x="39607" y="172"/>
                  </a:cubicBezTo>
                  <a:cubicBezTo>
                    <a:pt x="39452" y="172"/>
                    <a:pt x="39297" y="173"/>
                    <a:pt x="39142" y="175"/>
                  </a:cubicBezTo>
                  <a:cubicBezTo>
                    <a:pt x="38910" y="177"/>
                    <a:pt x="38677" y="178"/>
                    <a:pt x="38444" y="178"/>
                  </a:cubicBezTo>
                  <a:cubicBezTo>
                    <a:pt x="35986" y="178"/>
                    <a:pt x="33527" y="55"/>
                    <a:pt x="31068" y="55"/>
                  </a:cubicBezTo>
                  <a:cubicBezTo>
                    <a:pt x="30868" y="55"/>
                    <a:pt x="30668" y="56"/>
                    <a:pt x="30468" y="58"/>
                  </a:cubicBezTo>
                  <a:cubicBezTo>
                    <a:pt x="30351" y="59"/>
                    <a:pt x="30235" y="59"/>
                    <a:pt x="30119" y="59"/>
                  </a:cubicBezTo>
                  <a:cubicBezTo>
                    <a:pt x="28824" y="59"/>
                    <a:pt x="27521" y="1"/>
                    <a:pt x="2623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Permanent Marker"/>
                  <a:ea typeface="Permanent Marker"/>
                  <a:cs typeface="Permanent Marker"/>
                  <a:sym typeface="Permanent Marker"/>
                </a:rPr>
                <a:t>CON TENDENCIA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7"/>
            <p:cNvSpPr/>
            <p:nvPr/>
          </p:nvSpPr>
          <p:spPr>
            <a:xfrm>
              <a:off x="4538375" y="2009375"/>
              <a:ext cx="1353700" cy="657200"/>
            </a:xfrm>
            <a:custGeom>
              <a:rect b="b" l="l" r="r" t="t"/>
              <a:pathLst>
                <a:path extrusionOk="0" h="26288" w="54148">
                  <a:moveTo>
                    <a:pt x="38008" y="0"/>
                  </a:moveTo>
                  <a:cubicBezTo>
                    <a:pt x="37299" y="0"/>
                    <a:pt x="36594" y="32"/>
                    <a:pt x="35896" y="122"/>
                  </a:cubicBezTo>
                  <a:cubicBezTo>
                    <a:pt x="34138" y="347"/>
                    <a:pt x="32390" y="124"/>
                    <a:pt x="30637" y="371"/>
                  </a:cubicBezTo>
                  <a:cubicBezTo>
                    <a:pt x="30374" y="408"/>
                    <a:pt x="30084" y="424"/>
                    <a:pt x="29781" y="424"/>
                  </a:cubicBezTo>
                  <a:cubicBezTo>
                    <a:pt x="29248" y="424"/>
                    <a:pt x="28674" y="373"/>
                    <a:pt x="28133" y="294"/>
                  </a:cubicBezTo>
                  <a:cubicBezTo>
                    <a:pt x="27995" y="274"/>
                    <a:pt x="27855" y="265"/>
                    <a:pt x="27714" y="265"/>
                  </a:cubicBezTo>
                  <a:cubicBezTo>
                    <a:pt x="26827" y="265"/>
                    <a:pt x="25891" y="612"/>
                    <a:pt x="25001" y="612"/>
                  </a:cubicBezTo>
                  <a:cubicBezTo>
                    <a:pt x="24876" y="612"/>
                    <a:pt x="24751" y="605"/>
                    <a:pt x="24628" y="589"/>
                  </a:cubicBezTo>
                  <a:cubicBezTo>
                    <a:pt x="23060" y="389"/>
                    <a:pt x="21475" y="327"/>
                    <a:pt x="19908" y="327"/>
                  </a:cubicBezTo>
                  <a:cubicBezTo>
                    <a:pt x="19068" y="327"/>
                    <a:pt x="18234" y="345"/>
                    <a:pt x="17410" y="369"/>
                  </a:cubicBezTo>
                  <a:cubicBezTo>
                    <a:pt x="13037" y="495"/>
                    <a:pt x="8582" y="139"/>
                    <a:pt x="4289" y="1302"/>
                  </a:cubicBezTo>
                  <a:cubicBezTo>
                    <a:pt x="3127" y="1618"/>
                    <a:pt x="2085" y="2389"/>
                    <a:pt x="1565" y="3634"/>
                  </a:cubicBezTo>
                  <a:cubicBezTo>
                    <a:pt x="791" y="5483"/>
                    <a:pt x="276" y="7371"/>
                    <a:pt x="280" y="9406"/>
                  </a:cubicBezTo>
                  <a:cubicBezTo>
                    <a:pt x="283" y="11281"/>
                    <a:pt x="0" y="13165"/>
                    <a:pt x="102" y="15029"/>
                  </a:cubicBezTo>
                  <a:cubicBezTo>
                    <a:pt x="226" y="17295"/>
                    <a:pt x="671" y="19543"/>
                    <a:pt x="881" y="21805"/>
                  </a:cubicBezTo>
                  <a:cubicBezTo>
                    <a:pt x="1022" y="23315"/>
                    <a:pt x="3176" y="25970"/>
                    <a:pt x="4681" y="26078"/>
                  </a:cubicBezTo>
                  <a:cubicBezTo>
                    <a:pt x="6496" y="26207"/>
                    <a:pt x="8321" y="26287"/>
                    <a:pt x="10142" y="26287"/>
                  </a:cubicBezTo>
                  <a:cubicBezTo>
                    <a:pt x="10563" y="26287"/>
                    <a:pt x="10983" y="26283"/>
                    <a:pt x="11404" y="26274"/>
                  </a:cubicBezTo>
                  <a:cubicBezTo>
                    <a:pt x="14631" y="26205"/>
                    <a:pt x="17853" y="25973"/>
                    <a:pt x="21077" y="25838"/>
                  </a:cubicBezTo>
                  <a:cubicBezTo>
                    <a:pt x="23207" y="25748"/>
                    <a:pt x="25343" y="25780"/>
                    <a:pt x="27468" y="25627"/>
                  </a:cubicBezTo>
                  <a:cubicBezTo>
                    <a:pt x="28072" y="25584"/>
                    <a:pt x="28674" y="25566"/>
                    <a:pt x="29276" y="25566"/>
                  </a:cubicBezTo>
                  <a:cubicBezTo>
                    <a:pt x="31277" y="25566"/>
                    <a:pt x="33271" y="25759"/>
                    <a:pt x="35266" y="25835"/>
                  </a:cubicBezTo>
                  <a:cubicBezTo>
                    <a:pt x="36355" y="25876"/>
                    <a:pt x="37469" y="26058"/>
                    <a:pt x="38557" y="26058"/>
                  </a:cubicBezTo>
                  <a:cubicBezTo>
                    <a:pt x="38772" y="26058"/>
                    <a:pt x="38985" y="26051"/>
                    <a:pt x="39196" y="26034"/>
                  </a:cubicBezTo>
                  <a:cubicBezTo>
                    <a:pt x="39941" y="25976"/>
                    <a:pt x="40687" y="25961"/>
                    <a:pt x="41433" y="25961"/>
                  </a:cubicBezTo>
                  <a:cubicBezTo>
                    <a:pt x="42251" y="25961"/>
                    <a:pt x="43068" y="25979"/>
                    <a:pt x="43884" y="25979"/>
                  </a:cubicBezTo>
                  <a:cubicBezTo>
                    <a:pt x="45236" y="25979"/>
                    <a:pt x="46584" y="25929"/>
                    <a:pt x="47922" y="25663"/>
                  </a:cubicBezTo>
                  <a:cubicBezTo>
                    <a:pt x="48206" y="25731"/>
                    <a:pt x="48476" y="25762"/>
                    <a:pt x="48735" y="25762"/>
                  </a:cubicBezTo>
                  <a:cubicBezTo>
                    <a:pt x="50253" y="25762"/>
                    <a:pt x="51365" y="24693"/>
                    <a:pt x="52438" y="23806"/>
                  </a:cubicBezTo>
                  <a:cubicBezTo>
                    <a:pt x="53846" y="22642"/>
                    <a:pt x="54147" y="20862"/>
                    <a:pt x="53996" y="19078"/>
                  </a:cubicBezTo>
                  <a:cubicBezTo>
                    <a:pt x="53764" y="16343"/>
                    <a:pt x="53907" y="13598"/>
                    <a:pt x="53744" y="10856"/>
                  </a:cubicBezTo>
                  <a:cubicBezTo>
                    <a:pt x="53614" y="8652"/>
                    <a:pt x="53630" y="6425"/>
                    <a:pt x="53382" y="4227"/>
                  </a:cubicBezTo>
                  <a:cubicBezTo>
                    <a:pt x="53137" y="2070"/>
                    <a:pt x="51178" y="459"/>
                    <a:pt x="49420" y="459"/>
                  </a:cubicBezTo>
                  <a:cubicBezTo>
                    <a:pt x="49392" y="459"/>
                    <a:pt x="49364" y="460"/>
                    <a:pt x="49336" y="461"/>
                  </a:cubicBezTo>
                  <a:cubicBezTo>
                    <a:pt x="49077" y="468"/>
                    <a:pt x="48819" y="472"/>
                    <a:pt x="48561" y="472"/>
                  </a:cubicBezTo>
                  <a:cubicBezTo>
                    <a:pt x="46583" y="472"/>
                    <a:pt x="44601" y="270"/>
                    <a:pt x="42621" y="203"/>
                  </a:cubicBezTo>
                  <a:cubicBezTo>
                    <a:pt x="41087" y="151"/>
                    <a:pt x="39538" y="0"/>
                    <a:pt x="3800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Permanent Marker"/>
                  <a:ea typeface="Permanent Marker"/>
                  <a:cs typeface="Permanent Marker"/>
                  <a:sym typeface="Permanent Marker"/>
                </a:rPr>
                <a:t>SIN TENDENCIA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7"/>
            <p:cNvSpPr/>
            <p:nvPr/>
          </p:nvSpPr>
          <p:spPr>
            <a:xfrm>
              <a:off x="3106650" y="2028675"/>
              <a:ext cx="1340075" cy="659425"/>
            </a:xfrm>
            <a:custGeom>
              <a:rect b="b" l="l" r="r" t="t"/>
              <a:pathLst>
                <a:path extrusionOk="0" h="26377" w="53603">
                  <a:moveTo>
                    <a:pt x="40267" y="0"/>
                  </a:moveTo>
                  <a:cubicBezTo>
                    <a:pt x="39279" y="0"/>
                    <a:pt x="38287" y="80"/>
                    <a:pt x="37298" y="124"/>
                  </a:cubicBezTo>
                  <a:cubicBezTo>
                    <a:pt x="35026" y="226"/>
                    <a:pt x="32745" y="302"/>
                    <a:pt x="30480" y="406"/>
                  </a:cubicBezTo>
                  <a:cubicBezTo>
                    <a:pt x="28836" y="481"/>
                    <a:pt x="27145" y="609"/>
                    <a:pt x="25493" y="678"/>
                  </a:cubicBezTo>
                  <a:cubicBezTo>
                    <a:pt x="24758" y="709"/>
                    <a:pt x="24023" y="721"/>
                    <a:pt x="23287" y="721"/>
                  </a:cubicBezTo>
                  <a:cubicBezTo>
                    <a:pt x="20827" y="721"/>
                    <a:pt x="18362" y="589"/>
                    <a:pt x="15901" y="589"/>
                  </a:cubicBezTo>
                  <a:cubicBezTo>
                    <a:pt x="15765" y="589"/>
                    <a:pt x="15628" y="589"/>
                    <a:pt x="15492" y="590"/>
                  </a:cubicBezTo>
                  <a:cubicBezTo>
                    <a:pt x="15294" y="591"/>
                    <a:pt x="15095" y="592"/>
                    <a:pt x="14897" y="592"/>
                  </a:cubicBezTo>
                  <a:cubicBezTo>
                    <a:pt x="14276" y="592"/>
                    <a:pt x="13654" y="587"/>
                    <a:pt x="13032" y="587"/>
                  </a:cubicBezTo>
                  <a:cubicBezTo>
                    <a:pt x="10222" y="587"/>
                    <a:pt x="7416" y="674"/>
                    <a:pt x="4699" y="1635"/>
                  </a:cubicBezTo>
                  <a:cubicBezTo>
                    <a:pt x="2771" y="2318"/>
                    <a:pt x="1471" y="3850"/>
                    <a:pt x="859" y="5578"/>
                  </a:cubicBezTo>
                  <a:cubicBezTo>
                    <a:pt x="0" y="7998"/>
                    <a:pt x="212" y="10674"/>
                    <a:pt x="191" y="13236"/>
                  </a:cubicBezTo>
                  <a:cubicBezTo>
                    <a:pt x="171" y="15698"/>
                    <a:pt x="330" y="18167"/>
                    <a:pt x="766" y="20632"/>
                  </a:cubicBezTo>
                  <a:cubicBezTo>
                    <a:pt x="1131" y="22709"/>
                    <a:pt x="2700" y="24970"/>
                    <a:pt x="4780" y="25692"/>
                  </a:cubicBezTo>
                  <a:cubicBezTo>
                    <a:pt x="5998" y="26114"/>
                    <a:pt x="7247" y="25967"/>
                    <a:pt x="8473" y="26141"/>
                  </a:cubicBezTo>
                  <a:cubicBezTo>
                    <a:pt x="9192" y="26244"/>
                    <a:pt x="9963" y="26376"/>
                    <a:pt x="10694" y="26376"/>
                  </a:cubicBezTo>
                  <a:cubicBezTo>
                    <a:pt x="11137" y="26376"/>
                    <a:pt x="11565" y="26328"/>
                    <a:pt x="11958" y="26194"/>
                  </a:cubicBezTo>
                  <a:cubicBezTo>
                    <a:pt x="12930" y="25863"/>
                    <a:pt x="13918" y="25777"/>
                    <a:pt x="14833" y="25728"/>
                  </a:cubicBezTo>
                  <a:cubicBezTo>
                    <a:pt x="16212" y="25652"/>
                    <a:pt x="17595" y="25597"/>
                    <a:pt x="18981" y="25597"/>
                  </a:cubicBezTo>
                  <a:cubicBezTo>
                    <a:pt x="19952" y="25597"/>
                    <a:pt x="20925" y="25624"/>
                    <a:pt x="21899" y="25690"/>
                  </a:cubicBezTo>
                  <a:cubicBezTo>
                    <a:pt x="22181" y="25709"/>
                    <a:pt x="22464" y="25717"/>
                    <a:pt x="22747" y="25717"/>
                  </a:cubicBezTo>
                  <a:cubicBezTo>
                    <a:pt x="24298" y="25717"/>
                    <a:pt x="25862" y="25478"/>
                    <a:pt x="27417" y="25478"/>
                  </a:cubicBezTo>
                  <a:cubicBezTo>
                    <a:pt x="27536" y="25478"/>
                    <a:pt x="27654" y="25479"/>
                    <a:pt x="27772" y="25482"/>
                  </a:cubicBezTo>
                  <a:cubicBezTo>
                    <a:pt x="31204" y="25569"/>
                    <a:pt x="34632" y="25946"/>
                    <a:pt x="38058" y="25946"/>
                  </a:cubicBezTo>
                  <a:cubicBezTo>
                    <a:pt x="38221" y="25946"/>
                    <a:pt x="38383" y="25945"/>
                    <a:pt x="38545" y="25943"/>
                  </a:cubicBezTo>
                  <a:cubicBezTo>
                    <a:pt x="38636" y="25942"/>
                    <a:pt x="38727" y="25942"/>
                    <a:pt x="38819" y="25942"/>
                  </a:cubicBezTo>
                  <a:cubicBezTo>
                    <a:pt x="40485" y="25942"/>
                    <a:pt x="42150" y="26106"/>
                    <a:pt x="43803" y="26106"/>
                  </a:cubicBezTo>
                  <a:cubicBezTo>
                    <a:pt x="44682" y="26106"/>
                    <a:pt x="45557" y="26059"/>
                    <a:pt x="46428" y="25918"/>
                  </a:cubicBezTo>
                  <a:cubicBezTo>
                    <a:pt x="46598" y="25955"/>
                    <a:pt x="46765" y="25971"/>
                    <a:pt x="46929" y="25971"/>
                  </a:cubicBezTo>
                  <a:cubicBezTo>
                    <a:pt x="47670" y="25971"/>
                    <a:pt x="48352" y="25655"/>
                    <a:pt x="49071" y="25628"/>
                  </a:cubicBezTo>
                  <a:cubicBezTo>
                    <a:pt x="50736" y="25563"/>
                    <a:pt x="51768" y="24401"/>
                    <a:pt x="52510" y="23208"/>
                  </a:cubicBezTo>
                  <a:cubicBezTo>
                    <a:pt x="53283" y="21965"/>
                    <a:pt x="53216" y="20410"/>
                    <a:pt x="53226" y="18908"/>
                  </a:cubicBezTo>
                  <a:cubicBezTo>
                    <a:pt x="53247" y="15636"/>
                    <a:pt x="53602" y="12363"/>
                    <a:pt x="53554" y="9096"/>
                  </a:cubicBezTo>
                  <a:cubicBezTo>
                    <a:pt x="53527" y="7336"/>
                    <a:pt x="53324" y="5544"/>
                    <a:pt x="52173" y="3944"/>
                  </a:cubicBezTo>
                  <a:cubicBezTo>
                    <a:pt x="49706" y="518"/>
                    <a:pt x="45898" y="803"/>
                    <a:pt x="42418" y="172"/>
                  </a:cubicBezTo>
                  <a:cubicBezTo>
                    <a:pt x="41705" y="43"/>
                    <a:pt x="40987" y="0"/>
                    <a:pt x="40267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Permanent Marker"/>
                  <a:ea typeface="Permanent Marker"/>
                  <a:cs typeface="Permanent Marker"/>
                  <a:sym typeface="Permanent Marker"/>
                </a:rPr>
                <a:t>TEXTO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7"/>
            <p:cNvSpPr/>
            <p:nvPr/>
          </p:nvSpPr>
          <p:spPr>
            <a:xfrm>
              <a:off x="1712875" y="2040000"/>
              <a:ext cx="1318325" cy="646175"/>
            </a:xfrm>
            <a:custGeom>
              <a:rect b="b" l="l" r="r" t="t"/>
              <a:pathLst>
                <a:path extrusionOk="0" h="25847" w="52733">
                  <a:moveTo>
                    <a:pt x="13828" y="0"/>
                  </a:moveTo>
                  <a:cubicBezTo>
                    <a:pt x="13385" y="0"/>
                    <a:pt x="12943" y="9"/>
                    <a:pt x="12502" y="29"/>
                  </a:cubicBezTo>
                  <a:cubicBezTo>
                    <a:pt x="9826" y="152"/>
                    <a:pt x="7141" y="568"/>
                    <a:pt x="4604" y="1557"/>
                  </a:cubicBezTo>
                  <a:cubicBezTo>
                    <a:pt x="3300" y="2066"/>
                    <a:pt x="2020" y="2835"/>
                    <a:pt x="1326" y="3972"/>
                  </a:cubicBezTo>
                  <a:cubicBezTo>
                    <a:pt x="100" y="5986"/>
                    <a:pt x="169" y="8406"/>
                    <a:pt x="86" y="10682"/>
                  </a:cubicBezTo>
                  <a:cubicBezTo>
                    <a:pt x="1" y="12982"/>
                    <a:pt x="432" y="15300"/>
                    <a:pt x="381" y="17603"/>
                  </a:cubicBezTo>
                  <a:cubicBezTo>
                    <a:pt x="336" y="19629"/>
                    <a:pt x="1111" y="21390"/>
                    <a:pt x="1865" y="23114"/>
                  </a:cubicBezTo>
                  <a:cubicBezTo>
                    <a:pt x="2521" y="24607"/>
                    <a:pt x="5595" y="25689"/>
                    <a:pt x="7497" y="25689"/>
                  </a:cubicBezTo>
                  <a:cubicBezTo>
                    <a:pt x="7642" y="25689"/>
                    <a:pt x="7780" y="25683"/>
                    <a:pt x="7909" y="25670"/>
                  </a:cubicBezTo>
                  <a:cubicBezTo>
                    <a:pt x="9971" y="25465"/>
                    <a:pt x="12051" y="25401"/>
                    <a:pt x="14125" y="25401"/>
                  </a:cubicBezTo>
                  <a:cubicBezTo>
                    <a:pt x="14311" y="25401"/>
                    <a:pt x="14497" y="25401"/>
                    <a:pt x="14682" y="25402"/>
                  </a:cubicBezTo>
                  <a:cubicBezTo>
                    <a:pt x="17141" y="25416"/>
                    <a:pt x="19611" y="25666"/>
                    <a:pt x="22062" y="25666"/>
                  </a:cubicBezTo>
                  <a:cubicBezTo>
                    <a:pt x="22754" y="25666"/>
                    <a:pt x="23445" y="25646"/>
                    <a:pt x="24134" y="25595"/>
                  </a:cubicBezTo>
                  <a:cubicBezTo>
                    <a:pt x="25239" y="25514"/>
                    <a:pt x="26340" y="25482"/>
                    <a:pt x="27439" y="25482"/>
                  </a:cubicBezTo>
                  <a:cubicBezTo>
                    <a:pt x="30205" y="25482"/>
                    <a:pt x="32956" y="25683"/>
                    <a:pt x="35718" y="25793"/>
                  </a:cubicBezTo>
                  <a:cubicBezTo>
                    <a:pt x="36539" y="25826"/>
                    <a:pt x="37360" y="25836"/>
                    <a:pt x="38181" y="25836"/>
                  </a:cubicBezTo>
                  <a:cubicBezTo>
                    <a:pt x="39507" y="25836"/>
                    <a:pt x="40833" y="25809"/>
                    <a:pt x="42159" y="25809"/>
                  </a:cubicBezTo>
                  <a:cubicBezTo>
                    <a:pt x="42337" y="25835"/>
                    <a:pt x="42513" y="25846"/>
                    <a:pt x="42686" y="25846"/>
                  </a:cubicBezTo>
                  <a:cubicBezTo>
                    <a:pt x="43859" y="25846"/>
                    <a:pt x="44947" y="25328"/>
                    <a:pt x="46099" y="25143"/>
                  </a:cubicBezTo>
                  <a:cubicBezTo>
                    <a:pt x="49038" y="24670"/>
                    <a:pt x="51415" y="22048"/>
                    <a:pt x="51990" y="20044"/>
                  </a:cubicBezTo>
                  <a:cubicBezTo>
                    <a:pt x="52733" y="17464"/>
                    <a:pt x="52565" y="14823"/>
                    <a:pt x="52438" y="12253"/>
                  </a:cubicBezTo>
                  <a:cubicBezTo>
                    <a:pt x="52316" y="9784"/>
                    <a:pt x="52095" y="7292"/>
                    <a:pt x="51812" y="4821"/>
                  </a:cubicBezTo>
                  <a:cubicBezTo>
                    <a:pt x="51584" y="2841"/>
                    <a:pt x="49549" y="853"/>
                    <a:pt x="47872" y="661"/>
                  </a:cubicBezTo>
                  <a:cubicBezTo>
                    <a:pt x="45904" y="436"/>
                    <a:pt x="43933" y="359"/>
                    <a:pt x="41958" y="263"/>
                  </a:cubicBezTo>
                  <a:cubicBezTo>
                    <a:pt x="40611" y="198"/>
                    <a:pt x="39265" y="175"/>
                    <a:pt x="37920" y="175"/>
                  </a:cubicBezTo>
                  <a:cubicBezTo>
                    <a:pt x="35462" y="175"/>
                    <a:pt x="33005" y="251"/>
                    <a:pt x="30548" y="284"/>
                  </a:cubicBezTo>
                  <a:cubicBezTo>
                    <a:pt x="29522" y="297"/>
                    <a:pt x="28496" y="315"/>
                    <a:pt x="27470" y="315"/>
                  </a:cubicBezTo>
                  <a:cubicBezTo>
                    <a:pt x="26581" y="315"/>
                    <a:pt x="25692" y="301"/>
                    <a:pt x="24805" y="257"/>
                  </a:cubicBezTo>
                  <a:cubicBezTo>
                    <a:pt x="24291" y="231"/>
                    <a:pt x="23779" y="223"/>
                    <a:pt x="23267" y="223"/>
                  </a:cubicBezTo>
                  <a:cubicBezTo>
                    <a:pt x="22479" y="223"/>
                    <a:pt x="21692" y="242"/>
                    <a:pt x="20903" y="242"/>
                  </a:cubicBezTo>
                  <a:cubicBezTo>
                    <a:pt x="20885" y="242"/>
                    <a:pt x="20866" y="242"/>
                    <a:pt x="20847" y="242"/>
                  </a:cubicBezTo>
                  <a:cubicBezTo>
                    <a:pt x="18508" y="238"/>
                    <a:pt x="16163" y="0"/>
                    <a:pt x="1382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900" u="none" cap="none" strike="noStrike">
                  <a:solidFill>
                    <a:schemeClr val="dk1"/>
                  </a:solidFill>
                  <a:latin typeface="Permanent Marker"/>
                  <a:ea typeface="Permanent Marker"/>
                  <a:cs typeface="Permanent Marker"/>
                  <a:sym typeface="Permanent Marker"/>
                </a:rPr>
                <a:t>CATEGÓRICA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7"/>
            <p:cNvSpPr/>
            <p:nvPr/>
          </p:nvSpPr>
          <p:spPr>
            <a:xfrm>
              <a:off x="279400" y="2026150"/>
              <a:ext cx="1317900" cy="636725"/>
            </a:xfrm>
            <a:custGeom>
              <a:rect b="b" l="l" r="r" t="t"/>
              <a:pathLst>
                <a:path extrusionOk="0" h="25469" w="52716">
                  <a:moveTo>
                    <a:pt x="25618" y="1"/>
                  </a:moveTo>
                  <a:cubicBezTo>
                    <a:pt x="24547" y="1"/>
                    <a:pt x="23476" y="16"/>
                    <a:pt x="22404" y="56"/>
                  </a:cubicBezTo>
                  <a:cubicBezTo>
                    <a:pt x="19289" y="171"/>
                    <a:pt x="16170" y="134"/>
                    <a:pt x="13060" y="417"/>
                  </a:cubicBezTo>
                  <a:cubicBezTo>
                    <a:pt x="12288" y="487"/>
                    <a:pt x="11485" y="616"/>
                    <a:pt x="10714" y="616"/>
                  </a:cubicBezTo>
                  <a:cubicBezTo>
                    <a:pt x="10313" y="616"/>
                    <a:pt x="9920" y="581"/>
                    <a:pt x="9546" y="484"/>
                  </a:cubicBezTo>
                  <a:cubicBezTo>
                    <a:pt x="9346" y="433"/>
                    <a:pt x="9139" y="412"/>
                    <a:pt x="8939" y="412"/>
                  </a:cubicBezTo>
                  <a:cubicBezTo>
                    <a:pt x="8403" y="412"/>
                    <a:pt x="7916" y="563"/>
                    <a:pt x="7764" y="682"/>
                  </a:cubicBezTo>
                  <a:cubicBezTo>
                    <a:pt x="6805" y="1414"/>
                    <a:pt x="5615" y="1193"/>
                    <a:pt x="4601" y="1727"/>
                  </a:cubicBezTo>
                  <a:cubicBezTo>
                    <a:pt x="3571" y="2269"/>
                    <a:pt x="2522" y="2668"/>
                    <a:pt x="1795" y="3629"/>
                  </a:cubicBezTo>
                  <a:cubicBezTo>
                    <a:pt x="815" y="4920"/>
                    <a:pt x="815" y="6515"/>
                    <a:pt x="546" y="7984"/>
                  </a:cubicBezTo>
                  <a:cubicBezTo>
                    <a:pt x="1" y="10959"/>
                    <a:pt x="404" y="13960"/>
                    <a:pt x="643" y="16953"/>
                  </a:cubicBezTo>
                  <a:cubicBezTo>
                    <a:pt x="854" y="19590"/>
                    <a:pt x="788" y="22220"/>
                    <a:pt x="3354" y="24018"/>
                  </a:cubicBezTo>
                  <a:cubicBezTo>
                    <a:pt x="4542" y="24851"/>
                    <a:pt x="5829" y="25061"/>
                    <a:pt x="7111" y="25174"/>
                  </a:cubicBezTo>
                  <a:cubicBezTo>
                    <a:pt x="7821" y="25238"/>
                    <a:pt x="8507" y="25468"/>
                    <a:pt x="9255" y="25468"/>
                  </a:cubicBezTo>
                  <a:cubicBezTo>
                    <a:pt x="9410" y="25468"/>
                    <a:pt x="9568" y="25458"/>
                    <a:pt x="9730" y="25435"/>
                  </a:cubicBezTo>
                  <a:cubicBezTo>
                    <a:pt x="10128" y="25377"/>
                    <a:pt x="10530" y="25358"/>
                    <a:pt x="10936" y="25358"/>
                  </a:cubicBezTo>
                  <a:cubicBezTo>
                    <a:pt x="11770" y="25358"/>
                    <a:pt x="12616" y="25440"/>
                    <a:pt x="13453" y="25440"/>
                  </a:cubicBezTo>
                  <a:cubicBezTo>
                    <a:pt x="13566" y="25440"/>
                    <a:pt x="13679" y="25438"/>
                    <a:pt x="13791" y="25435"/>
                  </a:cubicBezTo>
                  <a:cubicBezTo>
                    <a:pt x="15162" y="25393"/>
                    <a:pt x="16546" y="25153"/>
                    <a:pt x="17905" y="25153"/>
                  </a:cubicBezTo>
                  <a:cubicBezTo>
                    <a:pt x="18244" y="25153"/>
                    <a:pt x="18581" y="25168"/>
                    <a:pt x="18917" y="25204"/>
                  </a:cubicBezTo>
                  <a:cubicBezTo>
                    <a:pt x="19423" y="25260"/>
                    <a:pt x="19922" y="25284"/>
                    <a:pt x="20417" y="25284"/>
                  </a:cubicBezTo>
                  <a:cubicBezTo>
                    <a:pt x="21168" y="25284"/>
                    <a:pt x="21908" y="25229"/>
                    <a:pt x="22642" y="25146"/>
                  </a:cubicBezTo>
                  <a:cubicBezTo>
                    <a:pt x="24209" y="24969"/>
                    <a:pt x="25757" y="24758"/>
                    <a:pt x="27344" y="24727"/>
                  </a:cubicBezTo>
                  <a:cubicBezTo>
                    <a:pt x="27408" y="24725"/>
                    <a:pt x="27472" y="24725"/>
                    <a:pt x="27536" y="24725"/>
                  </a:cubicBezTo>
                  <a:cubicBezTo>
                    <a:pt x="28407" y="24725"/>
                    <a:pt x="29287" y="24832"/>
                    <a:pt x="30136" y="24832"/>
                  </a:cubicBezTo>
                  <a:cubicBezTo>
                    <a:pt x="30433" y="24832"/>
                    <a:pt x="30726" y="24819"/>
                    <a:pt x="31013" y="24784"/>
                  </a:cubicBezTo>
                  <a:cubicBezTo>
                    <a:pt x="31658" y="24704"/>
                    <a:pt x="32294" y="24668"/>
                    <a:pt x="32924" y="24668"/>
                  </a:cubicBezTo>
                  <a:cubicBezTo>
                    <a:pt x="34073" y="24668"/>
                    <a:pt x="35205" y="24789"/>
                    <a:pt x="36340" y="24993"/>
                  </a:cubicBezTo>
                  <a:cubicBezTo>
                    <a:pt x="36830" y="25081"/>
                    <a:pt x="37326" y="25105"/>
                    <a:pt x="37820" y="25105"/>
                  </a:cubicBezTo>
                  <a:cubicBezTo>
                    <a:pt x="38406" y="25105"/>
                    <a:pt x="38990" y="25072"/>
                    <a:pt x="39563" y="25072"/>
                  </a:cubicBezTo>
                  <a:cubicBezTo>
                    <a:pt x="39647" y="25072"/>
                    <a:pt x="39730" y="25072"/>
                    <a:pt x="39814" y="25074"/>
                  </a:cubicBezTo>
                  <a:cubicBezTo>
                    <a:pt x="39847" y="25075"/>
                    <a:pt x="39881" y="25075"/>
                    <a:pt x="39915" y="25075"/>
                  </a:cubicBezTo>
                  <a:cubicBezTo>
                    <a:pt x="41166" y="25075"/>
                    <a:pt x="42475" y="24640"/>
                    <a:pt x="43811" y="24640"/>
                  </a:cubicBezTo>
                  <a:cubicBezTo>
                    <a:pt x="43849" y="24640"/>
                    <a:pt x="43888" y="24641"/>
                    <a:pt x="43926" y="24641"/>
                  </a:cubicBezTo>
                  <a:cubicBezTo>
                    <a:pt x="44667" y="24656"/>
                    <a:pt x="45445" y="24723"/>
                    <a:pt x="46201" y="24723"/>
                  </a:cubicBezTo>
                  <a:cubicBezTo>
                    <a:pt x="46958" y="24723"/>
                    <a:pt x="47693" y="24656"/>
                    <a:pt x="48349" y="24402"/>
                  </a:cubicBezTo>
                  <a:cubicBezTo>
                    <a:pt x="50667" y="23506"/>
                    <a:pt x="51666" y="21335"/>
                    <a:pt x="51970" y="18960"/>
                  </a:cubicBezTo>
                  <a:cubicBezTo>
                    <a:pt x="52304" y="16336"/>
                    <a:pt x="52550" y="13707"/>
                    <a:pt x="52323" y="11038"/>
                  </a:cubicBezTo>
                  <a:cubicBezTo>
                    <a:pt x="52156" y="9045"/>
                    <a:pt x="52291" y="7027"/>
                    <a:pt x="52291" y="5234"/>
                  </a:cubicBezTo>
                  <a:cubicBezTo>
                    <a:pt x="52716" y="3635"/>
                    <a:pt x="51792" y="2645"/>
                    <a:pt x="50961" y="1949"/>
                  </a:cubicBezTo>
                  <a:cubicBezTo>
                    <a:pt x="49630" y="835"/>
                    <a:pt x="47910" y="264"/>
                    <a:pt x="46127" y="233"/>
                  </a:cubicBezTo>
                  <a:cubicBezTo>
                    <a:pt x="44623" y="206"/>
                    <a:pt x="43118" y="201"/>
                    <a:pt x="41613" y="201"/>
                  </a:cubicBezTo>
                  <a:cubicBezTo>
                    <a:pt x="40569" y="201"/>
                    <a:pt x="39525" y="204"/>
                    <a:pt x="38481" y="204"/>
                  </a:cubicBezTo>
                  <a:cubicBezTo>
                    <a:pt x="37859" y="204"/>
                    <a:pt x="37237" y="203"/>
                    <a:pt x="36615" y="200"/>
                  </a:cubicBezTo>
                  <a:cubicBezTo>
                    <a:pt x="32949" y="184"/>
                    <a:pt x="29286" y="1"/>
                    <a:pt x="25618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Permanent Marker"/>
                  <a:ea typeface="Permanent Marker"/>
                  <a:cs typeface="Permanent Marker"/>
                  <a:sym typeface="Permanent Marker"/>
                </a:rPr>
                <a:t>CONTINUA</a:t>
              </a:r>
              <a:endParaRPr b="0" i="0" sz="1000" u="none" cap="none" strike="noStrik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endParaRPr>
            </a:p>
          </p:txBody>
        </p:sp>
        <p:sp>
          <p:nvSpPr>
            <p:cNvPr id="896" name="Google Shape;896;p7"/>
            <p:cNvSpPr/>
            <p:nvPr/>
          </p:nvSpPr>
          <p:spPr>
            <a:xfrm>
              <a:off x="4528800" y="1138675"/>
              <a:ext cx="2762425" cy="778600"/>
            </a:xfrm>
            <a:custGeom>
              <a:rect b="b" l="l" r="r" t="t"/>
              <a:pathLst>
                <a:path extrusionOk="0" h="31144" w="110497">
                  <a:moveTo>
                    <a:pt x="82252" y="0"/>
                  </a:moveTo>
                  <a:cubicBezTo>
                    <a:pt x="80937" y="0"/>
                    <a:pt x="79641" y="240"/>
                    <a:pt x="78329" y="240"/>
                  </a:cubicBezTo>
                  <a:cubicBezTo>
                    <a:pt x="78205" y="240"/>
                    <a:pt x="78081" y="238"/>
                    <a:pt x="77956" y="233"/>
                  </a:cubicBezTo>
                  <a:cubicBezTo>
                    <a:pt x="75742" y="149"/>
                    <a:pt x="73522" y="143"/>
                    <a:pt x="71306" y="118"/>
                  </a:cubicBezTo>
                  <a:cubicBezTo>
                    <a:pt x="69049" y="92"/>
                    <a:pt x="66794" y="73"/>
                    <a:pt x="64539" y="73"/>
                  </a:cubicBezTo>
                  <a:cubicBezTo>
                    <a:pt x="63391" y="73"/>
                    <a:pt x="62240" y="42"/>
                    <a:pt x="61091" y="42"/>
                  </a:cubicBezTo>
                  <a:cubicBezTo>
                    <a:pt x="60117" y="42"/>
                    <a:pt x="59145" y="64"/>
                    <a:pt x="58178" y="145"/>
                  </a:cubicBezTo>
                  <a:cubicBezTo>
                    <a:pt x="56507" y="283"/>
                    <a:pt x="54837" y="333"/>
                    <a:pt x="53169" y="333"/>
                  </a:cubicBezTo>
                  <a:cubicBezTo>
                    <a:pt x="52130" y="333"/>
                    <a:pt x="51091" y="314"/>
                    <a:pt x="50053" y="284"/>
                  </a:cubicBezTo>
                  <a:cubicBezTo>
                    <a:pt x="49053" y="256"/>
                    <a:pt x="48070" y="150"/>
                    <a:pt x="47083" y="150"/>
                  </a:cubicBezTo>
                  <a:cubicBezTo>
                    <a:pt x="46244" y="150"/>
                    <a:pt x="45401" y="226"/>
                    <a:pt x="44543" y="491"/>
                  </a:cubicBezTo>
                  <a:cubicBezTo>
                    <a:pt x="43927" y="680"/>
                    <a:pt x="43294" y="737"/>
                    <a:pt x="42652" y="737"/>
                  </a:cubicBezTo>
                  <a:cubicBezTo>
                    <a:pt x="41680" y="737"/>
                    <a:pt x="40689" y="606"/>
                    <a:pt x="39716" y="606"/>
                  </a:cubicBezTo>
                  <a:cubicBezTo>
                    <a:pt x="39554" y="606"/>
                    <a:pt x="39393" y="609"/>
                    <a:pt x="39232" y="618"/>
                  </a:cubicBezTo>
                  <a:cubicBezTo>
                    <a:pt x="38673" y="647"/>
                    <a:pt x="38114" y="660"/>
                    <a:pt x="37557" y="660"/>
                  </a:cubicBezTo>
                  <a:cubicBezTo>
                    <a:pt x="35831" y="660"/>
                    <a:pt x="34113" y="543"/>
                    <a:pt x="32401" y="471"/>
                  </a:cubicBezTo>
                  <a:cubicBezTo>
                    <a:pt x="28765" y="318"/>
                    <a:pt x="25130" y="212"/>
                    <a:pt x="21493" y="193"/>
                  </a:cubicBezTo>
                  <a:cubicBezTo>
                    <a:pt x="21258" y="191"/>
                    <a:pt x="21022" y="191"/>
                    <a:pt x="20787" y="191"/>
                  </a:cubicBezTo>
                  <a:cubicBezTo>
                    <a:pt x="19147" y="191"/>
                    <a:pt x="17508" y="220"/>
                    <a:pt x="15867" y="245"/>
                  </a:cubicBezTo>
                  <a:cubicBezTo>
                    <a:pt x="13787" y="276"/>
                    <a:pt x="11709" y="341"/>
                    <a:pt x="9629" y="362"/>
                  </a:cubicBezTo>
                  <a:cubicBezTo>
                    <a:pt x="7666" y="383"/>
                    <a:pt x="5711" y="739"/>
                    <a:pt x="3746" y="739"/>
                  </a:cubicBezTo>
                  <a:cubicBezTo>
                    <a:pt x="2928" y="739"/>
                    <a:pt x="2109" y="677"/>
                    <a:pt x="1286" y="504"/>
                  </a:cubicBezTo>
                  <a:cubicBezTo>
                    <a:pt x="1203" y="486"/>
                    <a:pt x="1101" y="469"/>
                    <a:pt x="998" y="469"/>
                  </a:cubicBezTo>
                  <a:cubicBezTo>
                    <a:pt x="711" y="469"/>
                    <a:pt x="417" y="605"/>
                    <a:pt x="505" y="1247"/>
                  </a:cubicBezTo>
                  <a:cubicBezTo>
                    <a:pt x="592" y="1882"/>
                    <a:pt x="368" y="2624"/>
                    <a:pt x="299" y="3325"/>
                  </a:cubicBezTo>
                  <a:cubicBezTo>
                    <a:pt x="90" y="5420"/>
                    <a:pt x="0" y="7514"/>
                    <a:pt x="61" y="9613"/>
                  </a:cubicBezTo>
                  <a:cubicBezTo>
                    <a:pt x="123" y="11701"/>
                    <a:pt x="270" y="13786"/>
                    <a:pt x="313" y="15874"/>
                  </a:cubicBezTo>
                  <a:cubicBezTo>
                    <a:pt x="359" y="18134"/>
                    <a:pt x="340" y="20393"/>
                    <a:pt x="329" y="22654"/>
                  </a:cubicBezTo>
                  <a:cubicBezTo>
                    <a:pt x="322" y="24269"/>
                    <a:pt x="283" y="25884"/>
                    <a:pt x="255" y="27499"/>
                  </a:cubicBezTo>
                  <a:cubicBezTo>
                    <a:pt x="237" y="28465"/>
                    <a:pt x="18" y="29477"/>
                    <a:pt x="240" y="30383"/>
                  </a:cubicBezTo>
                  <a:cubicBezTo>
                    <a:pt x="389" y="30996"/>
                    <a:pt x="774" y="31143"/>
                    <a:pt x="1214" y="31143"/>
                  </a:cubicBezTo>
                  <a:cubicBezTo>
                    <a:pt x="1621" y="31143"/>
                    <a:pt x="2074" y="31018"/>
                    <a:pt x="2432" y="31018"/>
                  </a:cubicBezTo>
                  <a:cubicBezTo>
                    <a:pt x="2455" y="31018"/>
                    <a:pt x="2478" y="31018"/>
                    <a:pt x="2501" y="31019"/>
                  </a:cubicBezTo>
                  <a:cubicBezTo>
                    <a:pt x="2657" y="31027"/>
                    <a:pt x="2813" y="31031"/>
                    <a:pt x="2970" y="31031"/>
                  </a:cubicBezTo>
                  <a:cubicBezTo>
                    <a:pt x="4245" y="31031"/>
                    <a:pt x="5534" y="30796"/>
                    <a:pt x="6808" y="30796"/>
                  </a:cubicBezTo>
                  <a:cubicBezTo>
                    <a:pt x="7002" y="30796"/>
                    <a:pt x="7195" y="30802"/>
                    <a:pt x="7388" y="30814"/>
                  </a:cubicBezTo>
                  <a:cubicBezTo>
                    <a:pt x="7648" y="30831"/>
                    <a:pt x="7908" y="30837"/>
                    <a:pt x="8166" y="30837"/>
                  </a:cubicBezTo>
                  <a:cubicBezTo>
                    <a:pt x="9165" y="30837"/>
                    <a:pt x="10158" y="30739"/>
                    <a:pt x="11162" y="30739"/>
                  </a:cubicBezTo>
                  <a:cubicBezTo>
                    <a:pt x="11442" y="30739"/>
                    <a:pt x="11722" y="30747"/>
                    <a:pt x="12004" y="30766"/>
                  </a:cubicBezTo>
                  <a:cubicBezTo>
                    <a:pt x="12231" y="30782"/>
                    <a:pt x="12466" y="30790"/>
                    <a:pt x="12707" y="30790"/>
                  </a:cubicBezTo>
                  <a:cubicBezTo>
                    <a:pt x="13644" y="30790"/>
                    <a:pt x="14668" y="30678"/>
                    <a:pt x="15636" y="30519"/>
                  </a:cubicBezTo>
                  <a:cubicBezTo>
                    <a:pt x="16267" y="30417"/>
                    <a:pt x="16902" y="30377"/>
                    <a:pt x="17538" y="30377"/>
                  </a:cubicBezTo>
                  <a:cubicBezTo>
                    <a:pt x="19172" y="30377"/>
                    <a:pt x="20818" y="30638"/>
                    <a:pt x="22426" y="30768"/>
                  </a:cubicBezTo>
                  <a:cubicBezTo>
                    <a:pt x="23151" y="30826"/>
                    <a:pt x="23863" y="30852"/>
                    <a:pt x="24571" y="30852"/>
                  </a:cubicBezTo>
                  <a:cubicBezTo>
                    <a:pt x="25656" y="30852"/>
                    <a:pt x="26730" y="30792"/>
                    <a:pt x="27817" y="30700"/>
                  </a:cubicBezTo>
                  <a:cubicBezTo>
                    <a:pt x="28846" y="30613"/>
                    <a:pt x="29877" y="30533"/>
                    <a:pt x="30908" y="30444"/>
                  </a:cubicBezTo>
                  <a:cubicBezTo>
                    <a:pt x="31105" y="30427"/>
                    <a:pt x="31303" y="30420"/>
                    <a:pt x="31500" y="30420"/>
                  </a:cubicBezTo>
                  <a:cubicBezTo>
                    <a:pt x="32638" y="30420"/>
                    <a:pt x="33763" y="30659"/>
                    <a:pt x="34918" y="30659"/>
                  </a:cubicBezTo>
                  <a:cubicBezTo>
                    <a:pt x="35186" y="30659"/>
                    <a:pt x="35455" y="30647"/>
                    <a:pt x="35726" y="30615"/>
                  </a:cubicBezTo>
                  <a:cubicBezTo>
                    <a:pt x="35891" y="30596"/>
                    <a:pt x="36060" y="30589"/>
                    <a:pt x="36234" y="30589"/>
                  </a:cubicBezTo>
                  <a:cubicBezTo>
                    <a:pt x="36793" y="30589"/>
                    <a:pt x="37390" y="30664"/>
                    <a:pt x="37962" y="30664"/>
                  </a:cubicBezTo>
                  <a:cubicBezTo>
                    <a:pt x="38177" y="30664"/>
                    <a:pt x="38389" y="30653"/>
                    <a:pt x="38594" y="30624"/>
                  </a:cubicBezTo>
                  <a:cubicBezTo>
                    <a:pt x="39960" y="30427"/>
                    <a:pt x="41329" y="30385"/>
                    <a:pt x="42699" y="30385"/>
                  </a:cubicBezTo>
                  <a:cubicBezTo>
                    <a:pt x="43728" y="30385"/>
                    <a:pt x="44758" y="30409"/>
                    <a:pt x="45786" y="30409"/>
                  </a:cubicBezTo>
                  <a:cubicBezTo>
                    <a:pt x="46916" y="30409"/>
                    <a:pt x="48045" y="30380"/>
                    <a:pt x="49171" y="30260"/>
                  </a:cubicBezTo>
                  <a:cubicBezTo>
                    <a:pt x="49687" y="30205"/>
                    <a:pt x="50203" y="30183"/>
                    <a:pt x="50719" y="30183"/>
                  </a:cubicBezTo>
                  <a:cubicBezTo>
                    <a:pt x="52860" y="30183"/>
                    <a:pt x="54995" y="30566"/>
                    <a:pt x="57130" y="30566"/>
                  </a:cubicBezTo>
                  <a:cubicBezTo>
                    <a:pt x="57398" y="30566"/>
                    <a:pt x="57667" y="30560"/>
                    <a:pt x="57935" y="30546"/>
                  </a:cubicBezTo>
                  <a:cubicBezTo>
                    <a:pt x="61782" y="30353"/>
                    <a:pt x="65621" y="30044"/>
                    <a:pt x="69476" y="30044"/>
                  </a:cubicBezTo>
                  <a:cubicBezTo>
                    <a:pt x="69666" y="30044"/>
                    <a:pt x="69855" y="30044"/>
                    <a:pt x="70044" y="30046"/>
                  </a:cubicBezTo>
                  <a:cubicBezTo>
                    <a:pt x="73698" y="30077"/>
                    <a:pt x="77348" y="30227"/>
                    <a:pt x="81007" y="30227"/>
                  </a:cubicBezTo>
                  <a:cubicBezTo>
                    <a:pt x="81533" y="30227"/>
                    <a:pt x="82059" y="30224"/>
                    <a:pt x="82585" y="30217"/>
                  </a:cubicBezTo>
                  <a:cubicBezTo>
                    <a:pt x="82732" y="30215"/>
                    <a:pt x="82879" y="30214"/>
                    <a:pt x="83026" y="30214"/>
                  </a:cubicBezTo>
                  <a:cubicBezTo>
                    <a:pt x="85462" y="30214"/>
                    <a:pt x="87919" y="30471"/>
                    <a:pt x="90373" y="30471"/>
                  </a:cubicBezTo>
                  <a:cubicBezTo>
                    <a:pt x="90888" y="30471"/>
                    <a:pt x="91404" y="30460"/>
                    <a:pt x="91919" y="30432"/>
                  </a:cubicBezTo>
                  <a:cubicBezTo>
                    <a:pt x="92039" y="30426"/>
                    <a:pt x="92160" y="30423"/>
                    <a:pt x="92279" y="30423"/>
                  </a:cubicBezTo>
                  <a:cubicBezTo>
                    <a:pt x="93768" y="30423"/>
                    <a:pt x="95178" y="30894"/>
                    <a:pt x="96663" y="30896"/>
                  </a:cubicBezTo>
                  <a:cubicBezTo>
                    <a:pt x="96672" y="30896"/>
                    <a:pt x="96682" y="30896"/>
                    <a:pt x="96692" y="30896"/>
                  </a:cubicBezTo>
                  <a:cubicBezTo>
                    <a:pt x="98509" y="30896"/>
                    <a:pt x="100305" y="30514"/>
                    <a:pt x="102098" y="30514"/>
                  </a:cubicBezTo>
                  <a:cubicBezTo>
                    <a:pt x="102247" y="30514"/>
                    <a:pt x="102396" y="30516"/>
                    <a:pt x="102545" y="30522"/>
                  </a:cubicBezTo>
                  <a:cubicBezTo>
                    <a:pt x="102681" y="30527"/>
                    <a:pt x="102816" y="30530"/>
                    <a:pt x="102949" y="30530"/>
                  </a:cubicBezTo>
                  <a:cubicBezTo>
                    <a:pt x="106979" y="30530"/>
                    <a:pt x="109657" y="28152"/>
                    <a:pt x="109999" y="24083"/>
                  </a:cubicBezTo>
                  <a:cubicBezTo>
                    <a:pt x="110149" y="22295"/>
                    <a:pt x="110496" y="20527"/>
                    <a:pt x="110397" y="18707"/>
                  </a:cubicBezTo>
                  <a:cubicBezTo>
                    <a:pt x="110264" y="16281"/>
                    <a:pt x="110439" y="13830"/>
                    <a:pt x="110182" y="11420"/>
                  </a:cubicBezTo>
                  <a:cubicBezTo>
                    <a:pt x="109987" y="9607"/>
                    <a:pt x="110270" y="7768"/>
                    <a:pt x="109830" y="5950"/>
                  </a:cubicBezTo>
                  <a:cubicBezTo>
                    <a:pt x="109373" y="4255"/>
                    <a:pt x="108540" y="2765"/>
                    <a:pt x="106979" y="1868"/>
                  </a:cubicBezTo>
                  <a:cubicBezTo>
                    <a:pt x="104641" y="528"/>
                    <a:pt x="101985" y="588"/>
                    <a:pt x="99413" y="453"/>
                  </a:cubicBezTo>
                  <a:cubicBezTo>
                    <a:pt x="97850" y="371"/>
                    <a:pt x="96287" y="333"/>
                    <a:pt x="94723" y="333"/>
                  </a:cubicBezTo>
                  <a:cubicBezTo>
                    <a:pt x="92326" y="333"/>
                    <a:pt x="89930" y="424"/>
                    <a:pt x="87537" y="589"/>
                  </a:cubicBezTo>
                  <a:cubicBezTo>
                    <a:pt x="87396" y="599"/>
                    <a:pt x="87255" y="604"/>
                    <a:pt x="87115" y="604"/>
                  </a:cubicBezTo>
                  <a:cubicBezTo>
                    <a:pt x="85775" y="604"/>
                    <a:pt x="84507" y="186"/>
                    <a:pt x="83191" y="47"/>
                  </a:cubicBezTo>
                  <a:cubicBezTo>
                    <a:pt x="82877" y="14"/>
                    <a:pt x="82564" y="0"/>
                    <a:pt x="82252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Permanent Marker"/>
                  <a:ea typeface="Permanent Marker"/>
                  <a:cs typeface="Permanent Marker"/>
                  <a:sym typeface="Permanent Marker"/>
                </a:rPr>
                <a:t>SERIE DE TIEMPO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7" name="Google Shape;897;p7"/>
          <p:cNvSpPr/>
          <p:nvPr/>
        </p:nvSpPr>
        <p:spPr>
          <a:xfrm rot="10800000">
            <a:off x="160460" y="288591"/>
            <a:ext cx="1704114" cy="1490235"/>
          </a:xfrm>
          <a:custGeom>
            <a:rect b="b" l="l" r="r" t="t"/>
            <a:pathLst>
              <a:path extrusionOk="0" h="41338" w="47865">
                <a:moveTo>
                  <a:pt x="23947" y="1954"/>
                </a:moveTo>
                <a:cubicBezTo>
                  <a:pt x="24079" y="1954"/>
                  <a:pt x="24218" y="2007"/>
                  <a:pt x="24367" y="2112"/>
                </a:cubicBezTo>
                <a:cubicBezTo>
                  <a:pt x="24463" y="2179"/>
                  <a:pt x="24550" y="2258"/>
                  <a:pt x="24627" y="2347"/>
                </a:cubicBezTo>
                <a:cubicBezTo>
                  <a:pt x="25445" y="3331"/>
                  <a:pt x="26268" y="4313"/>
                  <a:pt x="27073" y="5308"/>
                </a:cubicBezTo>
                <a:cubicBezTo>
                  <a:pt x="27427" y="5747"/>
                  <a:pt x="27837" y="6125"/>
                  <a:pt x="28111" y="6652"/>
                </a:cubicBezTo>
                <a:cubicBezTo>
                  <a:pt x="28335" y="7080"/>
                  <a:pt x="28856" y="7346"/>
                  <a:pt x="29214" y="7715"/>
                </a:cubicBezTo>
                <a:cubicBezTo>
                  <a:pt x="29491" y="8002"/>
                  <a:pt x="29711" y="8345"/>
                  <a:pt x="29977" y="8647"/>
                </a:cubicBezTo>
                <a:cubicBezTo>
                  <a:pt x="30209" y="8912"/>
                  <a:pt x="30217" y="9210"/>
                  <a:pt x="30153" y="9488"/>
                </a:cubicBezTo>
                <a:lnTo>
                  <a:pt x="30152" y="9488"/>
                </a:lnTo>
                <a:cubicBezTo>
                  <a:pt x="30540" y="9885"/>
                  <a:pt x="30957" y="9852"/>
                  <a:pt x="31309" y="9983"/>
                </a:cubicBezTo>
                <a:cubicBezTo>
                  <a:pt x="31681" y="10119"/>
                  <a:pt x="32012" y="10136"/>
                  <a:pt x="32389" y="10155"/>
                </a:cubicBezTo>
                <a:cubicBezTo>
                  <a:pt x="33194" y="10197"/>
                  <a:pt x="34001" y="10281"/>
                  <a:pt x="34785" y="10507"/>
                </a:cubicBezTo>
                <a:cubicBezTo>
                  <a:pt x="35110" y="10601"/>
                  <a:pt x="35540" y="10551"/>
                  <a:pt x="35759" y="10749"/>
                </a:cubicBezTo>
                <a:cubicBezTo>
                  <a:pt x="36037" y="11002"/>
                  <a:pt x="36314" y="10917"/>
                  <a:pt x="36590" y="10984"/>
                </a:cubicBezTo>
                <a:cubicBezTo>
                  <a:pt x="36727" y="11020"/>
                  <a:pt x="36859" y="11070"/>
                  <a:pt x="36982" y="11135"/>
                </a:cubicBezTo>
                <a:cubicBezTo>
                  <a:pt x="37260" y="11278"/>
                  <a:pt x="37544" y="11412"/>
                  <a:pt x="37799" y="11587"/>
                </a:cubicBezTo>
                <a:cubicBezTo>
                  <a:pt x="38157" y="11832"/>
                  <a:pt x="38611" y="11843"/>
                  <a:pt x="38955" y="12153"/>
                </a:cubicBezTo>
                <a:cubicBezTo>
                  <a:pt x="39281" y="12449"/>
                  <a:pt x="39712" y="12623"/>
                  <a:pt x="40068" y="12890"/>
                </a:cubicBezTo>
                <a:cubicBezTo>
                  <a:pt x="40343" y="13095"/>
                  <a:pt x="40591" y="13343"/>
                  <a:pt x="40817" y="13603"/>
                </a:cubicBezTo>
                <a:cubicBezTo>
                  <a:pt x="41008" y="13823"/>
                  <a:pt x="41392" y="13792"/>
                  <a:pt x="41466" y="14179"/>
                </a:cubicBezTo>
                <a:cubicBezTo>
                  <a:pt x="41520" y="14467"/>
                  <a:pt x="42061" y="14305"/>
                  <a:pt x="42070" y="14710"/>
                </a:cubicBezTo>
                <a:cubicBezTo>
                  <a:pt x="42644" y="15000"/>
                  <a:pt x="42898" y="15597"/>
                  <a:pt x="43311" y="16039"/>
                </a:cubicBezTo>
                <a:cubicBezTo>
                  <a:pt x="43728" y="16489"/>
                  <a:pt x="44031" y="17048"/>
                  <a:pt x="44371" y="17567"/>
                </a:cubicBezTo>
                <a:cubicBezTo>
                  <a:pt x="44465" y="17709"/>
                  <a:pt x="44503" y="17887"/>
                  <a:pt x="44578" y="18041"/>
                </a:cubicBezTo>
                <a:cubicBezTo>
                  <a:pt x="44780" y="18449"/>
                  <a:pt x="45066" y="18833"/>
                  <a:pt x="45174" y="19264"/>
                </a:cubicBezTo>
                <a:cubicBezTo>
                  <a:pt x="45272" y="19653"/>
                  <a:pt x="45538" y="19941"/>
                  <a:pt x="45636" y="20318"/>
                </a:cubicBezTo>
                <a:cubicBezTo>
                  <a:pt x="45712" y="20613"/>
                  <a:pt x="45801" y="20946"/>
                  <a:pt x="45998" y="21156"/>
                </a:cubicBezTo>
                <a:cubicBezTo>
                  <a:pt x="46298" y="21475"/>
                  <a:pt x="46095" y="21788"/>
                  <a:pt x="46115" y="22103"/>
                </a:cubicBezTo>
                <a:cubicBezTo>
                  <a:pt x="46117" y="22132"/>
                  <a:pt x="46101" y="22173"/>
                  <a:pt x="46117" y="22188"/>
                </a:cubicBezTo>
                <a:cubicBezTo>
                  <a:pt x="46530" y="22631"/>
                  <a:pt x="46437" y="23225"/>
                  <a:pt x="46592" y="23744"/>
                </a:cubicBezTo>
                <a:cubicBezTo>
                  <a:pt x="46650" y="23932"/>
                  <a:pt x="46830" y="24071"/>
                  <a:pt x="46652" y="24289"/>
                </a:cubicBezTo>
                <a:cubicBezTo>
                  <a:pt x="46609" y="24341"/>
                  <a:pt x="46600" y="24478"/>
                  <a:pt x="46637" y="24533"/>
                </a:cubicBezTo>
                <a:cubicBezTo>
                  <a:pt x="46975" y="25010"/>
                  <a:pt x="46796" y="25517"/>
                  <a:pt x="46790" y="26034"/>
                </a:cubicBezTo>
                <a:cubicBezTo>
                  <a:pt x="46777" y="27268"/>
                  <a:pt x="46681" y="28487"/>
                  <a:pt x="46435" y="29696"/>
                </a:cubicBezTo>
                <a:cubicBezTo>
                  <a:pt x="46377" y="29982"/>
                  <a:pt x="46396" y="30290"/>
                  <a:pt x="46298" y="30560"/>
                </a:cubicBezTo>
                <a:cubicBezTo>
                  <a:pt x="46203" y="30822"/>
                  <a:pt x="46006" y="31048"/>
                  <a:pt x="45840" y="31311"/>
                </a:cubicBezTo>
                <a:cubicBezTo>
                  <a:pt x="46101" y="31507"/>
                  <a:pt x="46156" y="31843"/>
                  <a:pt x="45882" y="31980"/>
                </a:cubicBezTo>
                <a:cubicBezTo>
                  <a:pt x="45470" y="32185"/>
                  <a:pt x="45564" y="32637"/>
                  <a:pt x="45272" y="32901"/>
                </a:cubicBezTo>
                <a:cubicBezTo>
                  <a:pt x="45011" y="33137"/>
                  <a:pt x="44740" y="33529"/>
                  <a:pt x="44740" y="33852"/>
                </a:cubicBezTo>
                <a:cubicBezTo>
                  <a:pt x="44740" y="34309"/>
                  <a:pt x="44085" y="34277"/>
                  <a:pt x="44223" y="34734"/>
                </a:cubicBezTo>
                <a:cubicBezTo>
                  <a:pt x="44190" y="34728"/>
                  <a:pt x="44161" y="34725"/>
                  <a:pt x="44134" y="34725"/>
                </a:cubicBezTo>
                <a:cubicBezTo>
                  <a:pt x="43842" y="34725"/>
                  <a:pt x="43933" y="35068"/>
                  <a:pt x="43805" y="35215"/>
                </a:cubicBezTo>
                <a:cubicBezTo>
                  <a:pt x="43500" y="35563"/>
                  <a:pt x="43269" y="35939"/>
                  <a:pt x="42850" y="36227"/>
                </a:cubicBezTo>
                <a:cubicBezTo>
                  <a:pt x="42484" y="36482"/>
                  <a:pt x="42170" y="36899"/>
                  <a:pt x="41771" y="37154"/>
                </a:cubicBezTo>
                <a:cubicBezTo>
                  <a:pt x="41458" y="37355"/>
                  <a:pt x="41214" y="37637"/>
                  <a:pt x="40848" y="37783"/>
                </a:cubicBezTo>
                <a:cubicBezTo>
                  <a:pt x="40297" y="38006"/>
                  <a:pt x="39825" y="38370"/>
                  <a:pt x="39198" y="38472"/>
                </a:cubicBezTo>
                <a:cubicBezTo>
                  <a:pt x="38481" y="38589"/>
                  <a:pt x="37805" y="38956"/>
                  <a:pt x="37090" y="39089"/>
                </a:cubicBezTo>
                <a:cubicBezTo>
                  <a:pt x="35722" y="39343"/>
                  <a:pt x="34400" y="39875"/>
                  <a:pt x="32987" y="39875"/>
                </a:cubicBezTo>
                <a:cubicBezTo>
                  <a:pt x="32854" y="39875"/>
                  <a:pt x="32720" y="39871"/>
                  <a:pt x="32586" y="39861"/>
                </a:cubicBezTo>
                <a:cubicBezTo>
                  <a:pt x="32529" y="39856"/>
                  <a:pt x="32466" y="39851"/>
                  <a:pt x="32404" y="39851"/>
                </a:cubicBezTo>
                <a:cubicBezTo>
                  <a:pt x="32314" y="39851"/>
                  <a:pt x="32225" y="39862"/>
                  <a:pt x="32158" y="39902"/>
                </a:cubicBezTo>
                <a:cubicBezTo>
                  <a:pt x="31617" y="40233"/>
                  <a:pt x="31004" y="40104"/>
                  <a:pt x="30429" y="40179"/>
                </a:cubicBezTo>
                <a:cubicBezTo>
                  <a:pt x="29474" y="40305"/>
                  <a:pt x="28514" y="40341"/>
                  <a:pt x="27553" y="40341"/>
                </a:cubicBezTo>
                <a:cubicBezTo>
                  <a:pt x="26828" y="40341"/>
                  <a:pt x="26103" y="40321"/>
                  <a:pt x="25378" y="40304"/>
                </a:cubicBezTo>
                <a:cubicBezTo>
                  <a:pt x="25342" y="40303"/>
                  <a:pt x="25305" y="40303"/>
                  <a:pt x="25269" y="40303"/>
                </a:cubicBezTo>
                <a:cubicBezTo>
                  <a:pt x="24819" y="40303"/>
                  <a:pt x="24368" y="40362"/>
                  <a:pt x="23918" y="40380"/>
                </a:cubicBezTo>
                <a:cubicBezTo>
                  <a:pt x="23849" y="40382"/>
                  <a:pt x="23781" y="40384"/>
                  <a:pt x="23712" y="40384"/>
                </a:cubicBezTo>
                <a:cubicBezTo>
                  <a:pt x="23184" y="40384"/>
                  <a:pt x="22655" y="40314"/>
                  <a:pt x="22127" y="40314"/>
                </a:cubicBezTo>
                <a:cubicBezTo>
                  <a:pt x="21782" y="40314"/>
                  <a:pt x="21436" y="40344"/>
                  <a:pt x="21093" y="40443"/>
                </a:cubicBezTo>
                <a:cubicBezTo>
                  <a:pt x="20996" y="40350"/>
                  <a:pt x="20890" y="40320"/>
                  <a:pt x="20779" y="40320"/>
                </a:cubicBezTo>
                <a:cubicBezTo>
                  <a:pt x="20576" y="40320"/>
                  <a:pt x="20358" y="40420"/>
                  <a:pt x="20156" y="40420"/>
                </a:cubicBezTo>
                <a:cubicBezTo>
                  <a:pt x="20023" y="40420"/>
                  <a:pt x="19898" y="40377"/>
                  <a:pt x="19787" y="40237"/>
                </a:cubicBezTo>
                <a:cubicBezTo>
                  <a:pt x="19551" y="40320"/>
                  <a:pt x="19313" y="40349"/>
                  <a:pt x="19077" y="40349"/>
                </a:cubicBezTo>
                <a:cubicBezTo>
                  <a:pt x="18617" y="40349"/>
                  <a:pt x="18160" y="40239"/>
                  <a:pt x="17708" y="40199"/>
                </a:cubicBezTo>
                <a:cubicBezTo>
                  <a:pt x="17087" y="40144"/>
                  <a:pt x="16452" y="40192"/>
                  <a:pt x="15832" y="39940"/>
                </a:cubicBezTo>
                <a:cubicBezTo>
                  <a:pt x="15548" y="39826"/>
                  <a:pt x="15220" y="39820"/>
                  <a:pt x="14890" y="39820"/>
                </a:cubicBezTo>
                <a:cubicBezTo>
                  <a:pt x="14854" y="39820"/>
                  <a:pt x="14818" y="39821"/>
                  <a:pt x="14783" y="39821"/>
                </a:cubicBezTo>
                <a:cubicBezTo>
                  <a:pt x="14661" y="39821"/>
                  <a:pt x="14540" y="39820"/>
                  <a:pt x="14421" y="39813"/>
                </a:cubicBezTo>
                <a:cubicBezTo>
                  <a:pt x="13493" y="39761"/>
                  <a:pt x="12599" y="39564"/>
                  <a:pt x="11704" y="39312"/>
                </a:cubicBezTo>
                <a:cubicBezTo>
                  <a:pt x="11427" y="39234"/>
                  <a:pt x="11169" y="39193"/>
                  <a:pt x="10887" y="39068"/>
                </a:cubicBezTo>
                <a:cubicBezTo>
                  <a:pt x="10605" y="38945"/>
                  <a:pt x="10219" y="38914"/>
                  <a:pt x="9878" y="38837"/>
                </a:cubicBezTo>
                <a:cubicBezTo>
                  <a:pt x="9542" y="38762"/>
                  <a:pt x="9208" y="38683"/>
                  <a:pt x="8871" y="38615"/>
                </a:cubicBezTo>
                <a:cubicBezTo>
                  <a:pt x="8275" y="38495"/>
                  <a:pt x="7775" y="38151"/>
                  <a:pt x="7272" y="37857"/>
                </a:cubicBezTo>
                <a:cubicBezTo>
                  <a:pt x="6669" y="37504"/>
                  <a:pt x="6178" y="36958"/>
                  <a:pt x="5569" y="36623"/>
                </a:cubicBezTo>
                <a:cubicBezTo>
                  <a:pt x="5162" y="36400"/>
                  <a:pt x="4941" y="36039"/>
                  <a:pt x="4654" y="35743"/>
                </a:cubicBezTo>
                <a:cubicBezTo>
                  <a:pt x="4287" y="35369"/>
                  <a:pt x="3978" y="34943"/>
                  <a:pt x="3735" y="34479"/>
                </a:cubicBezTo>
                <a:cubicBezTo>
                  <a:pt x="3475" y="33978"/>
                  <a:pt x="3030" y="33574"/>
                  <a:pt x="2673" y="33123"/>
                </a:cubicBezTo>
                <a:cubicBezTo>
                  <a:pt x="2442" y="32832"/>
                  <a:pt x="2285" y="32539"/>
                  <a:pt x="2270" y="32125"/>
                </a:cubicBezTo>
                <a:cubicBezTo>
                  <a:pt x="2255" y="31766"/>
                  <a:pt x="1971" y="31426"/>
                  <a:pt x="1869" y="31059"/>
                </a:cubicBezTo>
                <a:cubicBezTo>
                  <a:pt x="1651" y="30264"/>
                  <a:pt x="1155" y="29534"/>
                  <a:pt x="1287" y="28653"/>
                </a:cubicBezTo>
                <a:cubicBezTo>
                  <a:pt x="762" y="27994"/>
                  <a:pt x="1316" y="27141"/>
                  <a:pt x="895" y="26464"/>
                </a:cubicBezTo>
                <a:cubicBezTo>
                  <a:pt x="1150" y="25829"/>
                  <a:pt x="1127" y="25167"/>
                  <a:pt x="1087" y="24504"/>
                </a:cubicBezTo>
                <a:cubicBezTo>
                  <a:pt x="1472" y="24344"/>
                  <a:pt x="1155" y="23999"/>
                  <a:pt x="1280" y="23757"/>
                </a:cubicBezTo>
                <a:cubicBezTo>
                  <a:pt x="1398" y="23528"/>
                  <a:pt x="1451" y="23262"/>
                  <a:pt x="1509" y="23006"/>
                </a:cubicBezTo>
                <a:cubicBezTo>
                  <a:pt x="1564" y="22766"/>
                  <a:pt x="1590" y="22518"/>
                  <a:pt x="1625" y="22274"/>
                </a:cubicBezTo>
                <a:cubicBezTo>
                  <a:pt x="1629" y="22248"/>
                  <a:pt x="1607" y="22198"/>
                  <a:pt x="1609" y="22198"/>
                </a:cubicBezTo>
                <a:cubicBezTo>
                  <a:pt x="2028" y="22051"/>
                  <a:pt x="1810" y="21637"/>
                  <a:pt x="1945" y="21367"/>
                </a:cubicBezTo>
                <a:cubicBezTo>
                  <a:pt x="2089" y="21077"/>
                  <a:pt x="2049" y="20698"/>
                  <a:pt x="2180" y="20397"/>
                </a:cubicBezTo>
                <a:cubicBezTo>
                  <a:pt x="2315" y="20080"/>
                  <a:pt x="2768" y="19929"/>
                  <a:pt x="2684" y="19479"/>
                </a:cubicBezTo>
                <a:cubicBezTo>
                  <a:pt x="3108" y="19294"/>
                  <a:pt x="2863" y="18869"/>
                  <a:pt x="3003" y="18594"/>
                </a:cubicBezTo>
                <a:cubicBezTo>
                  <a:pt x="3155" y="18294"/>
                  <a:pt x="3422" y="18052"/>
                  <a:pt x="3600" y="17762"/>
                </a:cubicBezTo>
                <a:cubicBezTo>
                  <a:pt x="3781" y="17468"/>
                  <a:pt x="3926" y="17149"/>
                  <a:pt x="4071" y="16833"/>
                </a:cubicBezTo>
                <a:cubicBezTo>
                  <a:pt x="4407" y="16103"/>
                  <a:pt x="4925" y="15485"/>
                  <a:pt x="5398" y="14853"/>
                </a:cubicBezTo>
                <a:cubicBezTo>
                  <a:pt x="5885" y="14204"/>
                  <a:pt x="6527" y="13672"/>
                  <a:pt x="7272" y="13294"/>
                </a:cubicBezTo>
                <a:cubicBezTo>
                  <a:pt x="7477" y="13189"/>
                  <a:pt x="7662" y="13035"/>
                  <a:pt x="7835" y="12881"/>
                </a:cubicBezTo>
                <a:cubicBezTo>
                  <a:pt x="8557" y="12242"/>
                  <a:pt x="9374" y="11770"/>
                  <a:pt x="10281" y="11445"/>
                </a:cubicBezTo>
                <a:cubicBezTo>
                  <a:pt x="10972" y="11197"/>
                  <a:pt x="11649" y="10900"/>
                  <a:pt x="12351" y="10690"/>
                </a:cubicBezTo>
                <a:cubicBezTo>
                  <a:pt x="13033" y="10485"/>
                  <a:pt x="13742" y="10222"/>
                  <a:pt x="14435" y="10222"/>
                </a:cubicBezTo>
                <a:cubicBezTo>
                  <a:pt x="14452" y="10222"/>
                  <a:pt x="14469" y="10222"/>
                  <a:pt x="14486" y="10222"/>
                </a:cubicBezTo>
                <a:cubicBezTo>
                  <a:pt x="14516" y="10223"/>
                  <a:pt x="14547" y="10223"/>
                  <a:pt x="14577" y="10223"/>
                </a:cubicBezTo>
                <a:cubicBezTo>
                  <a:pt x="15490" y="10223"/>
                  <a:pt x="16337" y="9963"/>
                  <a:pt x="17214" y="9827"/>
                </a:cubicBezTo>
                <a:cubicBezTo>
                  <a:pt x="17338" y="9807"/>
                  <a:pt x="17554" y="9640"/>
                  <a:pt x="17543" y="9611"/>
                </a:cubicBezTo>
                <a:cubicBezTo>
                  <a:pt x="17389" y="9205"/>
                  <a:pt x="17783" y="9145"/>
                  <a:pt x="17936" y="8938"/>
                </a:cubicBezTo>
                <a:cubicBezTo>
                  <a:pt x="18064" y="8762"/>
                  <a:pt x="18183" y="8577"/>
                  <a:pt x="18289" y="8388"/>
                </a:cubicBezTo>
                <a:cubicBezTo>
                  <a:pt x="18542" y="7936"/>
                  <a:pt x="18891" y="7484"/>
                  <a:pt x="19314" y="7195"/>
                </a:cubicBezTo>
                <a:cubicBezTo>
                  <a:pt x="19879" y="6807"/>
                  <a:pt x="20077" y="6164"/>
                  <a:pt x="20548" y="5723"/>
                </a:cubicBezTo>
                <a:cubicBezTo>
                  <a:pt x="20896" y="5397"/>
                  <a:pt x="21171" y="4991"/>
                  <a:pt x="21474" y="4617"/>
                </a:cubicBezTo>
                <a:cubicBezTo>
                  <a:pt x="21563" y="4507"/>
                  <a:pt x="21642" y="4387"/>
                  <a:pt x="21723" y="4270"/>
                </a:cubicBezTo>
                <a:cubicBezTo>
                  <a:pt x="22083" y="3747"/>
                  <a:pt x="22396" y="3192"/>
                  <a:pt x="22956" y="2829"/>
                </a:cubicBezTo>
                <a:cubicBezTo>
                  <a:pt x="23164" y="2695"/>
                  <a:pt x="23290" y="2437"/>
                  <a:pt x="23455" y="2237"/>
                </a:cubicBezTo>
                <a:cubicBezTo>
                  <a:pt x="23610" y="2048"/>
                  <a:pt x="23772" y="1954"/>
                  <a:pt x="23947" y="1954"/>
                </a:cubicBezTo>
                <a:close/>
                <a:moveTo>
                  <a:pt x="23833" y="1"/>
                </a:moveTo>
                <a:cubicBezTo>
                  <a:pt x="23493" y="360"/>
                  <a:pt x="23203" y="667"/>
                  <a:pt x="22909" y="970"/>
                </a:cubicBezTo>
                <a:cubicBezTo>
                  <a:pt x="22788" y="1094"/>
                  <a:pt x="22637" y="1193"/>
                  <a:pt x="22530" y="1326"/>
                </a:cubicBezTo>
                <a:cubicBezTo>
                  <a:pt x="21999" y="1986"/>
                  <a:pt x="21456" y="2639"/>
                  <a:pt x="20957" y="3324"/>
                </a:cubicBezTo>
                <a:cubicBezTo>
                  <a:pt x="20444" y="4030"/>
                  <a:pt x="20055" y="4826"/>
                  <a:pt x="19383" y="5414"/>
                </a:cubicBezTo>
                <a:cubicBezTo>
                  <a:pt x="19282" y="5505"/>
                  <a:pt x="19221" y="5654"/>
                  <a:pt x="19172" y="5787"/>
                </a:cubicBezTo>
                <a:cubicBezTo>
                  <a:pt x="18902" y="6520"/>
                  <a:pt x="18412" y="7120"/>
                  <a:pt x="17872" y="7636"/>
                </a:cubicBezTo>
                <a:cubicBezTo>
                  <a:pt x="17374" y="8111"/>
                  <a:pt x="17049" y="8634"/>
                  <a:pt x="16860" y="9315"/>
                </a:cubicBezTo>
                <a:cubicBezTo>
                  <a:pt x="16416" y="9164"/>
                  <a:pt x="15929" y="9335"/>
                  <a:pt x="15512" y="9020"/>
                </a:cubicBezTo>
                <a:cubicBezTo>
                  <a:pt x="15467" y="8986"/>
                  <a:pt x="15382" y="8970"/>
                  <a:pt x="15296" y="8970"/>
                </a:cubicBezTo>
                <a:cubicBezTo>
                  <a:pt x="15185" y="8970"/>
                  <a:pt x="15071" y="8996"/>
                  <a:pt x="15034" y="9045"/>
                </a:cubicBezTo>
                <a:cubicBezTo>
                  <a:pt x="14869" y="9262"/>
                  <a:pt x="14715" y="9337"/>
                  <a:pt x="14568" y="9337"/>
                </a:cubicBezTo>
                <a:cubicBezTo>
                  <a:pt x="14313" y="9337"/>
                  <a:pt x="14077" y="9109"/>
                  <a:pt x="13836" y="8996"/>
                </a:cubicBezTo>
                <a:cubicBezTo>
                  <a:pt x="13540" y="9226"/>
                  <a:pt x="13327" y="9459"/>
                  <a:pt x="13064" y="9574"/>
                </a:cubicBezTo>
                <a:cubicBezTo>
                  <a:pt x="12823" y="9679"/>
                  <a:pt x="12481" y="9579"/>
                  <a:pt x="12265" y="9707"/>
                </a:cubicBezTo>
                <a:cubicBezTo>
                  <a:pt x="12185" y="9754"/>
                  <a:pt x="12113" y="9772"/>
                  <a:pt x="12044" y="9772"/>
                </a:cubicBezTo>
                <a:cubicBezTo>
                  <a:pt x="11821" y="9772"/>
                  <a:pt x="11645" y="9578"/>
                  <a:pt x="11418" y="9565"/>
                </a:cubicBezTo>
                <a:cubicBezTo>
                  <a:pt x="11360" y="9763"/>
                  <a:pt x="11312" y="9921"/>
                  <a:pt x="11262" y="10091"/>
                </a:cubicBezTo>
                <a:cubicBezTo>
                  <a:pt x="11051" y="9920"/>
                  <a:pt x="10858" y="9858"/>
                  <a:pt x="10677" y="9858"/>
                </a:cubicBezTo>
                <a:cubicBezTo>
                  <a:pt x="10308" y="9858"/>
                  <a:pt x="9993" y="10113"/>
                  <a:pt x="9700" y="10221"/>
                </a:cubicBezTo>
                <a:lnTo>
                  <a:pt x="9536" y="10669"/>
                </a:lnTo>
                <a:cubicBezTo>
                  <a:pt x="9462" y="10618"/>
                  <a:pt x="9397" y="10595"/>
                  <a:pt x="9338" y="10595"/>
                </a:cubicBezTo>
                <a:cubicBezTo>
                  <a:pt x="9232" y="10595"/>
                  <a:pt x="9145" y="10671"/>
                  <a:pt x="9055" y="10794"/>
                </a:cubicBezTo>
                <a:cubicBezTo>
                  <a:pt x="8990" y="10882"/>
                  <a:pt x="8841" y="10976"/>
                  <a:pt x="8739" y="10976"/>
                </a:cubicBezTo>
                <a:cubicBezTo>
                  <a:pt x="8729" y="10976"/>
                  <a:pt x="8720" y="10975"/>
                  <a:pt x="8712" y="10973"/>
                </a:cubicBezTo>
                <a:cubicBezTo>
                  <a:pt x="8633" y="10958"/>
                  <a:pt x="8560" y="10951"/>
                  <a:pt x="8490" y="10951"/>
                </a:cubicBezTo>
                <a:cubicBezTo>
                  <a:pt x="8043" y="10951"/>
                  <a:pt x="7774" y="11255"/>
                  <a:pt x="7555" y="11624"/>
                </a:cubicBezTo>
                <a:cubicBezTo>
                  <a:pt x="7476" y="11759"/>
                  <a:pt x="7429" y="11853"/>
                  <a:pt x="7295" y="11853"/>
                </a:cubicBezTo>
                <a:cubicBezTo>
                  <a:pt x="7263" y="11853"/>
                  <a:pt x="7226" y="11847"/>
                  <a:pt x="7182" y="11836"/>
                </a:cubicBezTo>
                <a:cubicBezTo>
                  <a:pt x="7175" y="11834"/>
                  <a:pt x="7167" y="11833"/>
                  <a:pt x="7159" y="11833"/>
                </a:cubicBezTo>
                <a:cubicBezTo>
                  <a:pt x="7071" y="11833"/>
                  <a:pt x="6939" y="11941"/>
                  <a:pt x="6861" y="12023"/>
                </a:cubicBezTo>
                <a:cubicBezTo>
                  <a:pt x="6646" y="12247"/>
                  <a:pt x="6480" y="12528"/>
                  <a:pt x="6241" y="12722"/>
                </a:cubicBezTo>
                <a:cubicBezTo>
                  <a:pt x="5345" y="13454"/>
                  <a:pt x="4512" y="14227"/>
                  <a:pt x="3848" y="15199"/>
                </a:cubicBezTo>
                <a:cubicBezTo>
                  <a:pt x="3652" y="15484"/>
                  <a:pt x="3522" y="15852"/>
                  <a:pt x="3238" y="16067"/>
                </a:cubicBezTo>
                <a:cubicBezTo>
                  <a:pt x="2491" y="16636"/>
                  <a:pt x="2250" y="17525"/>
                  <a:pt x="1827" y="18291"/>
                </a:cubicBezTo>
                <a:cubicBezTo>
                  <a:pt x="1625" y="18654"/>
                  <a:pt x="1471" y="19042"/>
                  <a:pt x="1369" y="19446"/>
                </a:cubicBezTo>
                <a:cubicBezTo>
                  <a:pt x="1270" y="19849"/>
                  <a:pt x="1084" y="20239"/>
                  <a:pt x="979" y="20669"/>
                </a:cubicBezTo>
                <a:cubicBezTo>
                  <a:pt x="847" y="21207"/>
                  <a:pt x="509" y="21720"/>
                  <a:pt x="582" y="22293"/>
                </a:cubicBezTo>
                <a:cubicBezTo>
                  <a:pt x="657" y="22876"/>
                  <a:pt x="25" y="23336"/>
                  <a:pt x="358" y="23933"/>
                </a:cubicBezTo>
                <a:cubicBezTo>
                  <a:pt x="207" y="24911"/>
                  <a:pt x="152" y="25901"/>
                  <a:pt x="195" y="26890"/>
                </a:cubicBezTo>
                <a:cubicBezTo>
                  <a:pt x="207" y="27192"/>
                  <a:pt x="372" y="27557"/>
                  <a:pt x="231" y="27790"/>
                </a:cubicBezTo>
                <a:cubicBezTo>
                  <a:pt x="1" y="28166"/>
                  <a:pt x="554" y="28402"/>
                  <a:pt x="306" y="28724"/>
                </a:cubicBezTo>
                <a:cubicBezTo>
                  <a:pt x="45" y="29065"/>
                  <a:pt x="593" y="29232"/>
                  <a:pt x="488" y="29563"/>
                </a:cubicBezTo>
                <a:cubicBezTo>
                  <a:pt x="456" y="29663"/>
                  <a:pt x="717" y="29872"/>
                  <a:pt x="677" y="29952"/>
                </a:cubicBezTo>
                <a:cubicBezTo>
                  <a:pt x="422" y="30483"/>
                  <a:pt x="1188" y="30869"/>
                  <a:pt x="858" y="31390"/>
                </a:cubicBezTo>
                <a:cubicBezTo>
                  <a:pt x="1207" y="31568"/>
                  <a:pt x="1078" y="32011"/>
                  <a:pt x="1283" y="32219"/>
                </a:cubicBezTo>
                <a:cubicBezTo>
                  <a:pt x="1587" y="32526"/>
                  <a:pt x="1454" y="33016"/>
                  <a:pt x="1676" y="33226"/>
                </a:cubicBezTo>
                <a:cubicBezTo>
                  <a:pt x="2324" y="33839"/>
                  <a:pt x="2399" y="34822"/>
                  <a:pt x="3143" y="35354"/>
                </a:cubicBezTo>
                <a:cubicBezTo>
                  <a:pt x="3240" y="35424"/>
                  <a:pt x="3209" y="35651"/>
                  <a:pt x="3291" y="35766"/>
                </a:cubicBezTo>
                <a:cubicBezTo>
                  <a:pt x="3396" y="35914"/>
                  <a:pt x="3567" y="36014"/>
                  <a:pt x="3690" y="36151"/>
                </a:cubicBezTo>
                <a:cubicBezTo>
                  <a:pt x="4014" y="36514"/>
                  <a:pt x="4198" y="36983"/>
                  <a:pt x="4665" y="37246"/>
                </a:cubicBezTo>
                <a:cubicBezTo>
                  <a:pt x="5019" y="37446"/>
                  <a:pt x="5269" y="37827"/>
                  <a:pt x="5620" y="38036"/>
                </a:cubicBezTo>
                <a:cubicBezTo>
                  <a:pt x="6405" y="38505"/>
                  <a:pt x="7051" y="39234"/>
                  <a:pt x="8024" y="39361"/>
                </a:cubicBezTo>
                <a:cubicBezTo>
                  <a:pt x="8252" y="39693"/>
                  <a:pt x="8697" y="39461"/>
                  <a:pt x="8950" y="39717"/>
                </a:cubicBezTo>
                <a:cubicBezTo>
                  <a:pt x="9437" y="40209"/>
                  <a:pt x="10134" y="40048"/>
                  <a:pt x="10714" y="40273"/>
                </a:cubicBezTo>
                <a:cubicBezTo>
                  <a:pt x="11163" y="40449"/>
                  <a:pt x="11749" y="40283"/>
                  <a:pt x="12191" y="40468"/>
                </a:cubicBezTo>
                <a:cubicBezTo>
                  <a:pt x="12619" y="40646"/>
                  <a:pt x="13104" y="40447"/>
                  <a:pt x="13503" y="40801"/>
                </a:cubicBezTo>
                <a:cubicBezTo>
                  <a:pt x="13556" y="40849"/>
                  <a:pt x="13635" y="40863"/>
                  <a:pt x="13727" y="40863"/>
                </a:cubicBezTo>
                <a:cubicBezTo>
                  <a:pt x="13860" y="40863"/>
                  <a:pt x="14021" y="40833"/>
                  <a:pt x="14167" y="40833"/>
                </a:cubicBezTo>
                <a:cubicBezTo>
                  <a:pt x="14230" y="40833"/>
                  <a:pt x="14289" y="40838"/>
                  <a:pt x="14343" y="40854"/>
                </a:cubicBezTo>
                <a:cubicBezTo>
                  <a:pt x="15382" y="41154"/>
                  <a:pt x="16464" y="40987"/>
                  <a:pt x="17512" y="41180"/>
                </a:cubicBezTo>
                <a:cubicBezTo>
                  <a:pt x="17535" y="41184"/>
                  <a:pt x="17558" y="41185"/>
                  <a:pt x="17583" y="41185"/>
                </a:cubicBezTo>
                <a:cubicBezTo>
                  <a:pt x="17737" y="41185"/>
                  <a:pt x="17927" y="41115"/>
                  <a:pt x="18057" y="41115"/>
                </a:cubicBezTo>
                <a:cubicBezTo>
                  <a:pt x="18103" y="41115"/>
                  <a:pt x="18142" y="41125"/>
                  <a:pt x="18168" y="41149"/>
                </a:cubicBezTo>
                <a:cubicBezTo>
                  <a:pt x="18269" y="41242"/>
                  <a:pt x="18365" y="41272"/>
                  <a:pt x="18458" y="41272"/>
                </a:cubicBezTo>
                <a:cubicBezTo>
                  <a:pt x="18639" y="41272"/>
                  <a:pt x="18809" y="41157"/>
                  <a:pt x="18983" y="41157"/>
                </a:cubicBezTo>
                <a:cubicBezTo>
                  <a:pt x="19009" y="41157"/>
                  <a:pt x="19035" y="41159"/>
                  <a:pt x="19061" y="41165"/>
                </a:cubicBezTo>
                <a:cubicBezTo>
                  <a:pt x="19360" y="41232"/>
                  <a:pt x="19670" y="41261"/>
                  <a:pt x="19978" y="41281"/>
                </a:cubicBezTo>
                <a:cubicBezTo>
                  <a:pt x="20018" y="41284"/>
                  <a:pt x="20058" y="41285"/>
                  <a:pt x="20099" y="41285"/>
                </a:cubicBezTo>
                <a:cubicBezTo>
                  <a:pt x="20520" y="41285"/>
                  <a:pt x="20944" y="41150"/>
                  <a:pt x="21366" y="41150"/>
                </a:cubicBezTo>
                <a:cubicBezTo>
                  <a:pt x="21597" y="41150"/>
                  <a:pt x="21827" y="41190"/>
                  <a:pt x="22055" y="41315"/>
                </a:cubicBezTo>
                <a:cubicBezTo>
                  <a:pt x="22062" y="41319"/>
                  <a:pt x="22069" y="41320"/>
                  <a:pt x="22078" y="41320"/>
                </a:cubicBezTo>
                <a:cubicBezTo>
                  <a:pt x="22097" y="41320"/>
                  <a:pt x="22120" y="41314"/>
                  <a:pt x="22139" y="41313"/>
                </a:cubicBezTo>
                <a:cubicBezTo>
                  <a:pt x="22378" y="41298"/>
                  <a:pt x="22617" y="41296"/>
                  <a:pt x="22856" y="41296"/>
                </a:cubicBezTo>
                <a:cubicBezTo>
                  <a:pt x="23010" y="41296"/>
                  <a:pt x="23164" y="41297"/>
                  <a:pt x="23318" y="41297"/>
                </a:cubicBezTo>
                <a:cubicBezTo>
                  <a:pt x="23574" y="41297"/>
                  <a:pt x="23829" y="41293"/>
                  <a:pt x="24080" y="41276"/>
                </a:cubicBezTo>
                <a:cubicBezTo>
                  <a:pt x="24120" y="41273"/>
                  <a:pt x="24160" y="41272"/>
                  <a:pt x="24200" y="41272"/>
                </a:cubicBezTo>
                <a:cubicBezTo>
                  <a:pt x="24492" y="41272"/>
                  <a:pt x="24781" y="41338"/>
                  <a:pt x="25060" y="41338"/>
                </a:cubicBezTo>
                <a:cubicBezTo>
                  <a:pt x="25175" y="41338"/>
                  <a:pt x="25289" y="41326"/>
                  <a:pt x="25400" y="41294"/>
                </a:cubicBezTo>
                <a:cubicBezTo>
                  <a:pt x="25996" y="41123"/>
                  <a:pt x="26592" y="41170"/>
                  <a:pt x="27188" y="41138"/>
                </a:cubicBezTo>
                <a:cubicBezTo>
                  <a:pt x="27551" y="41119"/>
                  <a:pt x="27915" y="41130"/>
                  <a:pt x="28277" y="41119"/>
                </a:cubicBezTo>
                <a:cubicBezTo>
                  <a:pt x="28498" y="41112"/>
                  <a:pt x="28719" y="41109"/>
                  <a:pt x="28939" y="41109"/>
                </a:cubicBezTo>
                <a:cubicBezTo>
                  <a:pt x="29677" y="41109"/>
                  <a:pt x="30415" y="41138"/>
                  <a:pt x="31152" y="41139"/>
                </a:cubicBezTo>
                <a:cubicBezTo>
                  <a:pt x="31156" y="41139"/>
                  <a:pt x="31161" y="41139"/>
                  <a:pt x="31165" y="41139"/>
                </a:cubicBezTo>
                <a:cubicBezTo>
                  <a:pt x="32038" y="41139"/>
                  <a:pt x="32915" y="41014"/>
                  <a:pt x="33783" y="40889"/>
                </a:cubicBezTo>
                <a:cubicBezTo>
                  <a:pt x="34451" y="40794"/>
                  <a:pt x="35102" y="40571"/>
                  <a:pt x="35771" y="40482"/>
                </a:cubicBezTo>
                <a:cubicBezTo>
                  <a:pt x="36350" y="40404"/>
                  <a:pt x="36894" y="40206"/>
                  <a:pt x="37492" y="40159"/>
                </a:cubicBezTo>
                <a:cubicBezTo>
                  <a:pt x="38124" y="40109"/>
                  <a:pt x="38706" y="39579"/>
                  <a:pt x="39347" y="39445"/>
                </a:cubicBezTo>
                <a:cubicBezTo>
                  <a:pt x="40045" y="39301"/>
                  <a:pt x="40619" y="38961"/>
                  <a:pt x="41233" y="38659"/>
                </a:cubicBezTo>
                <a:cubicBezTo>
                  <a:pt x="42104" y="38230"/>
                  <a:pt x="42841" y="37633"/>
                  <a:pt x="43531" y="36968"/>
                </a:cubicBezTo>
                <a:cubicBezTo>
                  <a:pt x="43625" y="36875"/>
                  <a:pt x="43708" y="36772"/>
                  <a:pt x="43777" y="36660"/>
                </a:cubicBezTo>
                <a:cubicBezTo>
                  <a:pt x="44175" y="36011"/>
                  <a:pt x="44902" y="35632"/>
                  <a:pt x="45207" y="34907"/>
                </a:cubicBezTo>
                <a:cubicBezTo>
                  <a:pt x="45297" y="34697"/>
                  <a:pt x="45355" y="34464"/>
                  <a:pt x="45487" y="34285"/>
                </a:cubicBezTo>
                <a:cubicBezTo>
                  <a:pt x="45612" y="34116"/>
                  <a:pt x="45912" y="34035"/>
                  <a:pt x="45966" y="33863"/>
                </a:cubicBezTo>
                <a:cubicBezTo>
                  <a:pt x="46247" y="32964"/>
                  <a:pt x="46887" y="32244"/>
                  <a:pt x="47062" y="31267"/>
                </a:cubicBezTo>
                <a:cubicBezTo>
                  <a:pt x="47216" y="30408"/>
                  <a:pt x="47445" y="29545"/>
                  <a:pt x="47614" y="28684"/>
                </a:cubicBezTo>
                <a:cubicBezTo>
                  <a:pt x="47760" y="27952"/>
                  <a:pt x="47567" y="27184"/>
                  <a:pt x="47738" y="26433"/>
                </a:cubicBezTo>
                <a:cubicBezTo>
                  <a:pt x="47829" y="26033"/>
                  <a:pt x="47865" y="25605"/>
                  <a:pt x="47673" y="25184"/>
                </a:cubicBezTo>
                <a:cubicBezTo>
                  <a:pt x="47603" y="25034"/>
                  <a:pt x="47735" y="24789"/>
                  <a:pt x="47772" y="24609"/>
                </a:cubicBezTo>
                <a:lnTo>
                  <a:pt x="47507" y="24355"/>
                </a:lnTo>
                <a:cubicBezTo>
                  <a:pt x="47568" y="23992"/>
                  <a:pt x="47767" y="23599"/>
                  <a:pt x="47645" y="23402"/>
                </a:cubicBezTo>
                <a:cubicBezTo>
                  <a:pt x="47231" y="22734"/>
                  <a:pt x="47398" y="21893"/>
                  <a:pt x="46917" y="21260"/>
                </a:cubicBezTo>
                <a:cubicBezTo>
                  <a:pt x="46718" y="20996"/>
                  <a:pt x="47202" y="21082"/>
                  <a:pt x="47153" y="20811"/>
                </a:cubicBezTo>
                <a:cubicBezTo>
                  <a:pt x="46723" y="20621"/>
                  <a:pt x="46567" y="20218"/>
                  <a:pt x="46502" y="19733"/>
                </a:cubicBezTo>
                <a:cubicBezTo>
                  <a:pt x="46427" y="19172"/>
                  <a:pt x="46300" y="18644"/>
                  <a:pt x="45827" y="18215"/>
                </a:cubicBezTo>
                <a:cubicBezTo>
                  <a:pt x="45557" y="17969"/>
                  <a:pt x="45464" y="17522"/>
                  <a:pt x="45306" y="17159"/>
                </a:cubicBezTo>
                <a:cubicBezTo>
                  <a:pt x="45217" y="16951"/>
                  <a:pt x="45212" y="16688"/>
                  <a:pt x="45079" y="16523"/>
                </a:cubicBezTo>
                <a:cubicBezTo>
                  <a:pt x="44693" y="16040"/>
                  <a:pt x="44254" y="15601"/>
                  <a:pt x="43851" y="15132"/>
                </a:cubicBezTo>
                <a:cubicBezTo>
                  <a:pt x="43484" y="14702"/>
                  <a:pt x="43126" y="14262"/>
                  <a:pt x="42787" y="13812"/>
                </a:cubicBezTo>
                <a:cubicBezTo>
                  <a:pt x="42594" y="13554"/>
                  <a:pt x="42386" y="13385"/>
                  <a:pt x="42072" y="13249"/>
                </a:cubicBezTo>
                <a:cubicBezTo>
                  <a:pt x="41679" y="13078"/>
                  <a:pt x="41257" y="12838"/>
                  <a:pt x="41100" y="12350"/>
                </a:cubicBezTo>
                <a:cubicBezTo>
                  <a:pt x="41064" y="12236"/>
                  <a:pt x="40937" y="12140"/>
                  <a:pt x="40832" y="12064"/>
                </a:cubicBezTo>
                <a:cubicBezTo>
                  <a:pt x="40420" y="11765"/>
                  <a:pt x="39755" y="11811"/>
                  <a:pt x="39603" y="11152"/>
                </a:cubicBezTo>
                <a:cubicBezTo>
                  <a:pt x="39597" y="11125"/>
                  <a:pt x="39446" y="11146"/>
                  <a:pt x="39370" y="11119"/>
                </a:cubicBezTo>
                <a:cubicBezTo>
                  <a:pt x="38897" y="10954"/>
                  <a:pt x="38388" y="10846"/>
                  <a:pt x="37962" y="10597"/>
                </a:cubicBezTo>
                <a:cubicBezTo>
                  <a:pt x="37155" y="10124"/>
                  <a:pt x="36324" y="9834"/>
                  <a:pt x="35389" y="9673"/>
                </a:cubicBezTo>
                <a:cubicBezTo>
                  <a:pt x="34181" y="9465"/>
                  <a:pt x="32971" y="9286"/>
                  <a:pt x="31759" y="9106"/>
                </a:cubicBezTo>
                <a:cubicBezTo>
                  <a:pt x="31467" y="9063"/>
                  <a:pt x="31185" y="8902"/>
                  <a:pt x="30916" y="8762"/>
                </a:cubicBezTo>
                <a:cubicBezTo>
                  <a:pt x="30554" y="8571"/>
                  <a:pt x="30551" y="8140"/>
                  <a:pt x="30354" y="7836"/>
                </a:cubicBezTo>
                <a:cubicBezTo>
                  <a:pt x="30139" y="7505"/>
                  <a:pt x="29690" y="7466"/>
                  <a:pt x="29516" y="7029"/>
                </a:cubicBezTo>
                <a:cubicBezTo>
                  <a:pt x="29279" y="6438"/>
                  <a:pt x="28889" y="5897"/>
                  <a:pt x="28516" y="5383"/>
                </a:cubicBezTo>
                <a:cubicBezTo>
                  <a:pt x="28202" y="4950"/>
                  <a:pt x="27841" y="4531"/>
                  <a:pt x="27490" y="4126"/>
                </a:cubicBezTo>
                <a:cubicBezTo>
                  <a:pt x="27133" y="3714"/>
                  <a:pt x="27023" y="3123"/>
                  <a:pt x="26501" y="2836"/>
                </a:cubicBezTo>
                <a:cubicBezTo>
                  <a:pt x="26375" y="2768"/>
                  <a:pt x="26338" y="2541"/>
                  <a:pt x="26255" y="2388"/>
                </a:cubicBezTo>
                <a:cubicBezTo>
                  <a:pt x="26190" y="2267"/>
                  <a:pt x="26135" y="2067"/>
                  <a:pt x="26044" y="2046"/>
                </a:cubicBezTo>
                <a:cubicBezTo>
                  <a:pt x="25719" y="1971"/>
                  <a:pt x="25732" y="1653"/>
                  <a:pt x="25564" y="1478"/>
                </a:cubicBezTo>
                <a:cubicBezTo>
                  <a:pt x="25405" y="1313"/>
                  <a:pt x="25007" y="1173"/>
                  <a:pt x="25024" y="1077"/>
                </a:cubicBezTo>
                <a:cubicBezTo>
                  <a:pt x="25101" y="632"/>
                  <a:pt x="24606" y="840"/>
                  <a:pt x="24571" y="630"/>
                </a:cubicBezTo>
                <a:cubicBezTo>
                  <a:pt x="24488" y="133"/>
                  <a:pt x="24123" y="62"/>
                  <a:pt x="2383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7"/>
          <p:cNvSpPr txBox="1"/>
          <p:nvPr/>
        </p:nvSpPr>
        <p:spPr>
          <a:xfrm>
            <a:off x="7251025" y="375150"/>
            <a:ext cx="13845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MISSINGS &gt; 20%</a:t>
            </a:r>
            <a:endParaRPr b="0" i="0" sz="10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Son columnas ya no aptas para imputación</a:t>
            </a:r>
            <a:endParaRPr b="0" i="0" sz="10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99" name="Google Shape;899;p7"/>
          <p:cNvSpPr/>
          <p:nvPr/>
        </p:nvSpPr>
        <p:spPr>
          <a:xfrm rot="10800000">
            <a:off x="312860" y="348866"/>
            <a:ext cx="1704114" cy="1490235"/>
          </a:xfrm>
          <a:custGeom>
            <a:rect b="b" l="l" r="r" t="t"/>
            <a:pathLst>
              <a:path extrusionOk="0" h="41338" w="47865">
                <a:moveTo>
                  <a:pt x="23947" y="1954"/>
                </a:moveTo>
                <a:cubicBezTo>
                  <a:pt x="24079" y="1954"/>
                  <a:pt x="24218" y="2007"/>
                  <a:pt x="24367" y="2112"/>
                </a:cubicBezTo>
                <a:cubicBezTo>
                  <a:pt x="24463" y="2179"/>
                  <a:pt x="24550" y="2258"/>
                  <a:pt x="24627" y="2347"/>
                </a:cubicBezTo>
                <a:cubicBezTo>
                  <a:pt x="25445" y="3331"/>
                  <a:pt x="26268" y="4313"/>
                  <a:pt x="27073" y="5308"/>
                </a:cubicBezTo>
                <a:cubicBezTo>
                  <a:pt x="27427" y="5747"/>
                  <a:pt x="27837" y="6125"/>
                  <a:pt x="28111" y="6652"/>
                </a:cubicBezTo>
                <a:cubicBezTo>
                  <a:pt x="28335" y="7080"/>
                  <a:pt x="28856" y="7346"/>
                  <a:pt x="29214" y="7715"/>
                </a:cubicBezTo>
                <a:cubicBezTo>
                  <a:pt x="29491" y="8002"/>
                  <a:pt x="29711" y="8345"/>
                  <a:pt x="29977" y="8647"/>
                </a:cubicBezTo>
                <a:cubicBezTo>
                  <a:pt x="30209" y="8912"/>
                  <a:pt x="30217" y="9210"/>
                  <a:pt x="30153" y="9488"/>
                </a:cubicBezTo>
                <a:lnTo>
                  <a:pt x="30152" y="9488"/>
                </a:lnTo>
                <a:cubicBezTo>
                  <a:pt x="30540" y="9885"/>
                  <a:pt x="30957" y="9852"/>
                  <a:pt x="31309" y="9983"/>
                </a:cubicBezTo>
                <a:cubicBezTo>
                  <a:pt x="31681" y="10119"/>
                  <a:pt x="32012" y="10136"/>
                  <a:pt x="32389" y="10155"/>
                </a:cubicBezTo>
                <a:cubicBezTo>
                  <a:pt x="33194" y="10197"/>
                  <a:pt x="34001" y="10281"/>
                  <a:pt x="34785" y="10507"/>
                </a:cubicBezTo>
                <a:cubicBezTo>
                  <a:pt x="35110" y="10601"/>
                  <a:pt x="35540" y="10551"/>
                  <a:pt x="35759" y="10749"/>
                </a:cubicBezTo>
                <a:cubicBezTo>
                  <a:pt x="36037" y="11002"/>
                  <a:pt x="36314" y="10917"/>
                  <a:pt x="36590" y="10984"/>
                </a:cubicBezTo>
                <a:cubicBezTo>
                  <a:pt x="36727" y="11020"/>
                  <a:pt x="36859" y="11070"/>
                  <a:pt x="36982" y="11135"/>
                </a:cubicBezTo>
                <a:cubicBezTo>
                  <a:pt x="37260" y="11278"/>
                  <a:pt x="37544" y="11412"/>
                  <a:pt x="37799" y="11587"/>
                </a:cubicBezTo>
                <a:cubicBezTo>
                  <a:pt x="38157" y="11832"/>
                  <a:pt x="38611" y="11843"/>
                  <a:pt x="38955" y="12153"/>
                </a:cubicBezTo>
                <a:cubicBezTo>
                  <a:pt x="39281" y="12449"/>
                  <a:pt x="39712" y="12623"/>
                  <a:pt x="40068" y="12890"/>
                </a:cubicBezTo>
                <a:cubicBezTo>
                  <a:pt x="40343" y="13095"/>
                  <a:pt x="40591" y="13343"/>
                  <a:pt x="40817" y="13603"/>
                </a:cubicBezTo>
                <a:cubicBezTo>
                  <a:pt x="41008" y="13823"/>
                  <a:pt x="41392" y="13792"/>
                  <a:pt x="41466" y="14179"/>
                </a:cubicBezTo>
                <a:cubicBezTo>
                  <a:pt x="41520" y="14467"/>
                  <a:pt x="42061" y="14305"/>
                  <a:pt x="42070" y="14710"/>
                </a:cubicBezTo>
                <a:cubicBezTo>
                  <a:pt x="42644" y="15000"/>
                  <a:pt x="42898" y="15597"/>
                  <a:pt x="43311" y="16039"/>
                </a:cubicBezTo>
                <a:cubicBezTo>
                  <a:pt x="43728" y="16489"/>
                  <a:pt x="44031" y="17048"/>
                  <a:pt x="44371" y="17567"/>
                </a:cubicBezTo>
                <a:cubicBezTo>
                  <a:pt x="44465" y="17709"/>
                  <a:pt x="44503" y="17887"/>
                  <a:pt x="44578" y="18041"/>
                </a:cubicBezTo>
                <a:cubicBezTo>
                  <a:pt x="44780" y="18449"/>
                  <a:pt x="45066" y="18833"/>
                  <a:pt x="45174" y="19264"/>
                </a:cubicBezTo>
                <a:cubicBezTo>
                  <a:pt x="45272" y="19653"/>
                  <a:pt x="45538" y="19941"/>
                  <a:pt x="45636" y="20318"/>
                </a:cubicBezTo>
                <a:cubicBezTo>
                  <a:pt x="45712" y="20613"/>
                  <a:pt x="45801" y="20946"/>
                  <a:pt x="45998" y="21156"/>
                </a:cubicBezTo>
                <a:cubicBezTo>
                  <a:pt x="46298" y="21475"/>
                  <a:pt x="46095" y="21788"/>
                  <a:pt x="46115" y="22103"/>
                </a:cubicBezTo>
                <a:cubicBezTo>
                  <a:pt x="46117" y="22132"/>
                  <a:pt x="46101" y="22173"/>
                  <a:pt x="46117" y="22188"/>
                </a:cubicBezTo>
                <a:cubicBezTo>
                  <a:pt x="46530" y="22631"/>
                  <a:pt x="46437" y="23225"/>
                  <a:pt x="46592" y="23744"/>
                </a:cubicBezTo>
                <a:cubicBezTo>
                  <a:pt x="46650" y="23932"/>
                  <a:pt x="46830" y="24071"/>
                  <a:pt x="46652" y="24289"/>
                </a:cubicBezTo>
                <a:cubicBezTo>
                  <a:pt x="46609" y="24341"/>
                  <a:pt x="46600" y="24478"/>
                  <a:pt x="46637" y="24533"/>
                </a:cubicBezTo>
                <a:cubicBezTo>
                  <a:pt x="46975" y="25010"/>
                  <a:pt x="46796" y="25517"/>
                  <a:pt x="46790" y="26034"/>
                </a:cubicBezTo>
                <a:cubicBezTo>
                  <a:pt x="46777" y="27268"/>
                  <a:pt x="46681" y="28487"/>
                  <a:pt x="46435" y="29696"/>
                </a:cubicBezTo>
                <a:cubicBezTo>
                  <a:pt x="46377" y="29982"/>
                  <a:pt x="46396" y="30290"/>
                  <a:pt x="46298" y="30560"/>
                </a:cubicBezTo>
                <a:cubicBezTo>
                  <a:pt x="46203" y="30822"/>
                  <a:pt x="46006" y="31048"/>
                  <a:pt x="45840" y="31311"/>
                </a:cubicBezTo>
                <a:cubicBezTo>
                  <a:pt x="46101" y="31507"/>
                  <a:pt x="46156" y="31843"/>
                  <a:pt x="45882" y="31980"/>
                </a:cubicBezTo>
                <a:cubicBezTo>
                  <a:pt x="45470" y="32185"/>
                  <a:pt x="45564" y="32637"/>
                  <a:pt x="45272" y="32901"/>
                </a:cubicBezTo>
                <a:cubicBezTo>
                  <a:pt x="45011" y="33137"/>
                  <a:pt x="44740" y="33529"/>
                  <a:pt x="44740" y="33852"/>
                </a:cubicBezTo>
                <a:cubicBezTo>
                  <a:pt x="44740" y="34309"/>
                  <a:pt x="44085" y="34277"/>
                  <a:pt x="44223" y="34734"/>
                </a:cubicBezTo>
                <a:cubicBezTo>
                  <a:pt x="44190" y="34728"/>
                  <a:pt x="44161" y="34725"/>
                  <a:pt x="44134" y="34725"/>
                </a:cubicBezTo>
                <a:cubicBezTo>
                  <a:pt x="43842" y="34725"/>
                  <a:pt x="43933" y="35068"/>
                  <a:pt x="43805" y="35215"/>
                </a:cubicBezTo>
                <a:cubicBezTo>
                  <a:pt x="43500" y="35563"/>
                  <a:pt x="43269" y="35939"/>
                  <a:pt x="42850" y="36227"/>
                </a:cubicBezTo>
                <a:cubicBezTo>
                  <a:pt x="42484" y="36482"/>
                  <a:pt x="42170" y="36899"/>
                  <a:pt x="41771" y="37154"/>
                </a:cubicBezTo>
                <a:cubicBezTo>
                  <a:pt x="41458" y="37355"/>
                  <a:pt x="41214" y="37637"/>
                  <a:pt x="40848" y="37783"/>
                </a:cubicBezTo>
                <a:cubicBezTo>
                  <a:pt x="40297" y="38006"/>
                  <a:pt x="39825" y="38370"/>
                  <a:pt x="39198" y="38472"/>
                </a:cubicBezTo>
                <a:cubicBezTo>
                  <a:pt x="38481" y="38589"/>
                  <a:pt x="37805" y="38956"/>
                  <a:pt x="37090" y="39089"/>
                </a:cubicBezTo>
                <a:cubicBezTo>
                  <a:pt x="35722" y="39343"/>
                  <a:pt x="34400" y="39875"/>
                  <a:pt x="32987" y="39875"/>
                </a:cubicBezTo>
                <a:cubicBezTo>
                  <a:pt x="32854" y="39875"/>
                  <a:pt x="32720" y="39871"/>
                  <a:pt x="32586" y="39861"/>
                </a:cubicBezTo>
                <a:cubicBezTo>
                  <a:pt x="32529" y="39856"/>
                  <a:pt x="32466" y="39851"/>
                  <a:pt x="32404" y="39851"/>
                </a:cubicBezTo>
                <a:cubicBezTo>
                  <a:pt x="32314" y="39851"/>
                  <a:pt x="32225" y="39862"/>
                  <a:pt x="32158" y="39902"/>
                </a:cubicBezTo>
                <a:cubicBezTo>
                  <a:pt x="31617" y="40233"/>
                  <a:pt x="31004" y="40104"/>
                  <a:pt x="30429" y="40179"/>
                </a:cubicBezTo>
                <a:cubicBezTo>
                  <a:pt x="29474" y="40305"/>
                  <a:pt x="28514" y="40341"/>
                  <a:pt x="27553" y="40341"/>
                </a:cubicBezTo>
                <a:cubicBezTo>
                  <a:pt x="26828" y="40341"/>
                  <a:pt x="26103" y="40321"/>
                  <a:pt x="25378" y="40304"/>
                </a:cubicBezTo>
                <a:cubicBezTo>
                  <a:pt x="25342" y="40303"/>
                  <a:pt x="25305" y="40303"/>
                  <a:pt x="25269" y="40303"/>
                </a:cubicBezTo>
                <a:cubicBezTo>
                  <a:pt x="24819" y="40303"/>
                  <a:pt x="24368" y="40362"/>
                  <a:pt x="23918" y="40380"/>
                </a:cubicBezTo>
                <a:cubicBezTo>
                  <a:pt x="23849" y="40382"/>
                  <a:pt x="23781" y="40384"/>
                  <a:pt x="23712" y="40384"/>
                </a:cubicBezTo>
                <a:cubicBezTo>
                  <a:pt x="23184" y="40384"/>
                  <a:pt x="22655" y="40314"/>
                  <a:pt x="22127" y="40314"/>
                </a:cubicBezTo>
                <a:cubicBezTo>
                  <a:pt x="21782" y="40314"/>
                  <a:pt x="21436" y="40344"/>
                  <a:pt x="21093" y="40443"/>
                </a:cubicBezTo>
                <a:cubicBezTo>
                  <a:pt x="20996" y="40350"/>
                  <a:pt x="20890" y="40320"/>
                  <a:pt x="20779" y="40320"/>
                </a:cubicBezTo>
                <a:cubicBezTo>
                  <a:pt x="20576" y="40320"/>
                  <a:pt x="20358" y="40420"/>
                  <a:pt x="20156" y="40420"/>
                </a:cubicBezTo>
                <a:cubicBezTo>
                  <a:pt x="20023" y="40420"/>
                  <a:pt x="19898" y="40377"/>
                  <a:pt x="19787" y="40237"/>
                </a:cubicBezTo>
                <a:cubicBezTo>
                  <a:pt x="19551" y="40320"/>
                  <a:pt x="19313" y="40349"/>
                  <a:pt x="19077" y="40349"/>
                </a:cubicBezTo>
                <a:cubicBezTo>
                  <a:pt x="18617" y="40349"/>
                  <a:pt x="18160" y="40239"/>
                  <a:pt x="17708" y="40199"/>
                </a:cubicBezTo>
                <a:cubicBezTo>
                  <a:pt x="17087" y="40144"/>
                  <a:pt x="16452" y="40192"/>
                  <a:pt x="15832" y="39940"/>
                </a:cubicBezTo>
                <a:cubicBezTo>
                  <a:pt x="15548" y="39826"/>
                  <a:pt x="15220" y="39820"/>
                  <a:pt x="14890" y="39820"/>
                </a:cubicBezTo>
                <a:cubicBezTo>
                  <a:pt x="14854" y="39820"/>
                  <a:pt x="14818" y="39821"/>
                  <a:pt x="14783" y="39821"/>
                </a:cubicBezTo>
                <a:cubicBezTo>
                  <a:pt x="14661" y="39821"/>
                  <a:pt x="14540" y="39820"/>
                  <a:pt x="14421" y="39813"/>
                </a:cubicBezTo>
                <a:cubicBezTo>
                  <a:pt x="13493" y="39761"/>
                  <a:pt x="12599" y="39564"/>
                  <a:pt x="11704" y="39312"/>
                </a:cubicBezTo>
                <a:cubicBezTo>
                  <a:pt x="11427" y="39234"/>
                  <a:pt x="11169" y="39193"/>
                  <a:pt x="10887" y="39068"/>
                </a:cubicBezTo>
                <a:cubicBezTo>
                  <a:pt x="10605" y="38945"/>
                  <a:pt x="10219" y="38914"/>
                  <a:pt x="9878" y="38837"/>
                </a:cubicBezTo>
                <a:cubicBezTo>
                  <a:pt x="9542" y="38762"/>
                  <a:pt x="9208" y="38683"/>
                  <a:pt x="8871" y="38615"/>
                </a:cubicBezTo>
                <a:cubicBezTo>
                  <a:pt x="8275" y="38495"/>
                  <a:pt x="7775" y="38151"/>
                  <a:pt x="7272" y="37857"/>
                </a:cubicBezTo>
                <a:cubicBezTo>
                  <a:pt x="6669" y="37504"/>
                  <a:pt x="6178" y="36958"/>
                  <a:pt x="5569" y="36623"/>
                </a:cubicBezTo>
                <a:cubicBezTo>
                  <a:pt x="5162" y="36400"/>
                  <a:pt x="4941" y="36039"/>
                  <a:pt x="4654" y="35743"/>
                </a:cubicBezTo>
                <a:cubicBezTo>
                  <a:pt x="4287" y="35369"/>
                  <a:pt x="3978" y="34943"/>
                  <a:pt x="3735" y="34479"/>
                </a:cubicBezTo>
                <a:cubicBezTo>
                  <a:pt x="3475" y="33978"/>
                  <a:pt x="3030" y="33574"/>
                  <a:pt x="2673" y="33123"/>
                </a:cubicBezTo>
                <a:cubicBezTo>
                  <a:pt x="2442" y="32832"/>
                  <a:pt x="2285" y="32539"/>
                  <a:pt x="2270" y="32125"/>
                </a:cubicBezTo>
                <a:cubicBezTo>
                  <a:pt x="2255" y="31766"/>
                  <a:pt x="1971" y="31426"/>
                  <a:pt x="1869" y="31059"/>
                </a:cubicBezTo>
                <a:cubicBezTo>
                  <a:pt x="1651" y="30264"/>
                  <a:pt x="1155" y="29534"/>
                  <a:pt x="1287" y="28653"/>
                </a:cubicBezTo>
                <a:cubicBezTo>
                  <a:pt x="762" y="27994"/>
                  <a:pt x="1316" y="27141"/>
                  <a:pt x="895" y="26464"/>
                </a:cubicBezTo>
                <a:cubicBezTo>
                  <a:pt x="1150" y="25829"/>
                  <a:pt x="1127" y="25167"/>
                  <a:pt x="1087" y="24504"/>
                </a:cubicBezTo>
                <a:cubicBezTo>
                  <a:pt x="1472" y="24344"/>
                  <a:pt x="1155" y="23999"/>
                  <a:pt x="1280" y="23757"/>
                </a:cubicBezTo>
                <a:cubicBezTo>
                  <a:pt x="1398" y="23528"/>
                  <a:pt x="1451" y="23262"/>
                  <a:pt x="1509" y="23006"/>
                </a:cubicBezTo>
                <a:cubicBezTo>
                  <a:pt x="1564" y="22766"/>
                  <a:pt x="1590" y="22518"/>
                  <a:pt x="1625" y="22274"/>
                </a:cubicBezTo>
                <a:cubicBezTo>
                  <a:pt x="1629" y="22248"/>
                  <a:pt x="1607" y="22198"/>
                  <a:pt x="1609" y="22198"/>
                </a:cubicBezTo>
                <a:cubicBezTo>
                  <a:pt x="2028" y="22051"/>
                  <a:pt x="1810" y="21637"/>
                  <a:pt x="1945" y="21367"/>
                </a:cubicBezTo>
                <a:cubicBezTo>
                  <a:pt x="2089" y="21077"/>
                  <a:pt x="2049" y="20698"/>
                  <a:pt x="2180" y="20397"/>
                </a:cubicBezTo>
                <a:cubicBezTo>
                  <a:pt x="2315" y="20080"/>
                  <a:pt x="2768" y="19929"/>
                  <a:pt x="2684" y="19479"/>
                </a:cubicBezTo>
                <a:cubicBezTo>
                  <a:pt x="3108" y="19294"/>
                  <a:pt x="2863" y="18869"/>
                  <a:pt x="3003" y="18594"/>
                </a:cubicBezTo>
                <a:cubicBezTo>
                  <a:pt x="3155" y="18294"/>
                  <a:pt x="3422" y="18052"/>
                  <a:pt x="3600" y="17762"/>
                </a:cubicBezTo>
                <a:cubicBezTo>
                  <a:pt x="3781" y="17468"/>
                  <a:pt x="3926" y="17149"/>
                  <a:pt x="4071" y="16833"/>
                </a:cubicBezTo>
                <a:cubicBezTo>
                  <a:pt x="4407" y="16103"/>
                  <a:pt x="4925" y="15485"/>
                  <a:pt x="5398" y="14853"/>
                </a:cubicBezTo>
                <a:cubicBezTo>
                  <a:pt x="5885" y="14204"/>
                  <a:pt x="6527" y="13672"/>
                  <a:pt x="7272" y="13294"/>
                </a:cubicBezTo>
                <a:cubicBezTo>
                  <a:pt x="7477" y="13189"/>
                  <a:pt x="7662" y="13035"/>
                  <a:pt x="7835" y="12881"/>
                </a:cubicBezTo>
                <a:cubicBezTo>
                  <a:pt x="8557" y="12242"/>
                  <a:pt x="9374" y="11770"/>
                  <a:pt x="10281" y="11445"/>
                </a:cubicBezTo>
                <a:cubicBezTo>
                  <a:pt x="10972" y="11197"/>
                  <a:pt x="11649" y="10900"/>
                  <a:pt x="12351" y="10690"/>
                </a:cubicBezTo>
                <a:cubicBezTo>
                  <a:pt x="13033" y="10485"/>
                  <a:pt x="13742" y="10222"/>
                  <a:pt x="14435" y="10222"/>
                </a:cubicBezTo>
                <a:cubicBezTo>
                  <a:pt x="14452" y="10222"/>
                  <a:pt x="14469" y="10222"/>
                  <a:pt x="14486" y="10222"/>
                </a:cubicBezTo>
                <a:cubicBezTo>
                  <a:pt x="14516" y="10223"/>
                  <a:pt x="14547" y="10223"/>
                  <a:pt x="14577" y="10223"/>
                </a:cubicBezTo>
                <a:cubicBezTo>
                  <a:pt x="15490" y="10223"/>
                  <a:pt x="16337" y="9963"/>
                  <a:pt x="17214" y="9827"/>
                </a:cubicBezTo>
                <a:cubicBezTo>
                  <a:pt x="17338" y="9807"/>
                  <a:pt x="17554" y="9640"/>
                  <a:pt x="17543" y="9611"/>
                </a:cubicBezTo>
                <a:cubicBezTo>
                  <a:pt x="17389" y="9205"/>
                  <a:pt x="17783" y="9145"/>
                  <a:pt x="17936" y="8938"/>
                </a:cubicBezTo>
                <a:cubicBezTo>
                  <a:pt x="18064" y="8762"/>
                  <a:pt x="18183" y="8577"/>
                  <a:pt x="18289" y="8388"/>
                </a:cubicBezTo>
                <a:cubicBezTo>
                  <a:pt x="18542" y="7936"/>
                  <a:pt x="18891" y="7484"/>
                  <a:pt x="19314" y="7195"/>
                </a:cubicBezTo>
                <a:cubicBezTo>
                  <a:pt x="19879" y="6807"/>
                  <a:pt x="20077" y="6164"/>
                  <a:pt x="20548" y="5723"/>
                </a:cubicBezTo>
                <a:cubicBezTo>
                  <a:pt x="20896" y="5397"/>
                  <a:pt x="21171" y="4991"/>
                  <a:pt x="21474" y="4617"/>
                </a:cubicBezTo>
                <a:cubicBezTo>
                  <a:pt x="21563" y="4507"/>
                  <a:pt x="21642" y="4387"/>
                  <a:pt x="21723" y="4270"/>
                </a:cubicBezTo>
                <a:cubicBezTo>
                  <a:pt x="22083" y="3747"/>
                  <a:pt x="22396" y="3192"/>
                  <a:pt x="22956" y="2829"/>
                </a:cubicBezTo>
                <a:cubicBezTo>
                  <a:pt x="23164" y="2695"/>
                  <a:pt x="23290" y="2437"/>
                  <a:pt x="23455" y="2237"/>
                </a:cubicBezTo>
                <a:cubicBezTo>
                  <a:pt x="23610" y="2048"/>
                  <a:pt x="23772" y="1954"/>
                  <a:pt x="23947" y="1954"/>
                </a:cubicBezTo>
                <a:close/>
                <a:moveTo>
                  <a:pt x="23833" y="1"/>
                </a:moveTo>
                <a:cubicBezTo>
                  <a:pt x="23493" y="360"/>
                  <a:pt x="23203" y="667"/>
                  <a:pt x="22909" y="970"/>
                </a:cubicBezTo>
                <a:cubicBezTo>
                  <a:pt x="22788" y="1094"/>
                  <a:pt x="22637" y="1193"/>
                  <a:pt x="22530" y="1326"/>
                </a:cubicBezTo>
                <a:cubicBezTo>
                  <a:pt x="21999" y="1986"/>
                  <a:pt x="21456" y="2639"/>
                  <a:pt x="20957" y="3324"/>
                </a:cubicBezTo>
                <a:cubicBezTo>
                  <a:pt x="20444" y="4030"/>
                  <a:pt x="20055" y="4826"/>
                  <a:pt x="19383" y="5414"/>
                </a:cubicBezTo>
                <a:cubicBezTo>
                  <a:pt x="19282" y="5505"/>
                  <a:pt x="19221" y="5654"/>
                  <a:pt x="19172" y="5787"/>
                </a:cubicBezTo>
                <a:cubicBezTo>
                  <a:pt x="18902" y="6520"/>
                  <a:pt x="18412" y="7120"/>
                  <a:pt x="17872" y="7636"/>
                </a:cubicBezTo>
                <a:cubicBezTo>
                  <a:pt x="17374" y="8111"/>
                  <a:pt x="17049" y="8634"/>
                  <a:pt x="16860" y="9315"/>
                </a:cubicBezTo>
                <a:cubicBezTo>
                  <a:pt x="16416" y="9164"/>
                  <a:pt x="15929" y="9335"/>
                  <a:pt x="15512" y="9020"/>
                </a:cubicBezTo>
                <a:cubicBezTo>
                  <a:pt x="15467" y="8986"/>
                  <a:pt x="15382" y="8970"/>
                  <a:pt x="15296" y="8970"/>
                </a:cubicBezTo>
                <a:cubicBezTo>
                  <a:pt x="15185" y="8970"/>
                  <a:pt x="15071" y="8996"/>
                  <a:pt x="15034" y="9045"/>
                </a:cubicBezTo>
                <a:cubicBezTo>
                  <a:pt x="14869" y="9262"/>
                  <a:pt x="14715" y="9337"/>
                  <a:pt x="14568" y="9337"/>
                </a:cubicBezTo>
                <a:cubicBezTo>
                  <a:pt x="14313" y="9337"/>
                  <a:pt x="14077" y="9109"/>
                  <a:pt x="13836" y="8996"/>
                </a:cubicBezTo>
                <a:cubicBezTo>
                  <a:pt x="13540" y="9226"/>
                  <a:pt x="13327" y="9459"/>
                  <a:pt x="13064" y="9574"/>
                </a:cubicBezTo>
                <a:cubicBezTo>
                  <a:pt x="12823" y="9679"/>
                  <a:pt x="12481" y="9579"/>
                  <a:pt x="12265" y="9707"/>
                </a:cubicBezTo>
                <a:cubicBezTo>
                  <a:pt x="12185" y="9754"/>
                  <a:pt x="12113" y="9772"/>
                  <a:pt x="12044" y="9772"/>
                </a:cubicBezTo>
                <a:cubicBezTo>
                  <a:pt x="11821" y="9772"/>
                  <a:pt x="11645" y="9578"/>
                  <a:pt x="11418" y="9565"/>
                </a:cubicBezTo>
                <a:cubicBezTo>
                  <a:pt x="11360" y="9763"/>
                  <a:pt x="11312" y="9921"/>
                  <a:pt x="11262" y="10091"/>
                </a:cubicBezTo>
                <a:cubicBezTo>
                  <a:pt x="11051" y="9920"/>
                  <a:pt x="10858" y="9858"/>
                  <a:pt x="10677" y="9858"/>
                </a:cubicBezTo>
                <a:cubicBezTo>
                  <a:pt x="10308" y="9858"/>
                  <a:pt x="9993" y="10113"/>
                  <a:pt x="9700" y="10221"/>
                </a:cubicBezTo>
                <a:lnTo>
                  <a:pt x="9536" y="10669"/>
                </a:lnTo>
                <a:cubicBezTo>
                  <a:pt x="9462" y="10618"/>
                  <a:pt x="9397" y="10595"/>
                  <a:pt x="9338" y="10595"/>
                </a:cubicBezTo>
                <a:cubicBezTo>
                  <a:pt x="9232" y="10595"/>
                  <a:pt x="9145" y="10671"/>
                  <a:pt x="9055" y="10794"/>
                </a:cubicBezTo>
                <a:cubicBezTo>
                  <a:pt x="8990" y="10882"/>
                  <a:pt x="8841" y="10976"/>
                  <a:pt x="8739" y="10976"/>
                </a:cubicBezTo>
                <a:cubicBezTo>
                  <a:pt x="8729" y="10976"/>
                  <a:pt x="8720" y="10975"/>
                  <a:pt x="8712" y="10973"/>
                </a:cubicBezTo>
                <a:cubicBezTo>
                  <a:pt x="8633" y="10958"/>
                  <a:pt x="8560" y="10951"/>
                  <a:pt x="8490" y="10951"/>
                </a:cubicBezTo>
                <a:cubicBezTo>
                  <a:pt x="8043" y="10951"/>
                  <a:pt x="7774" y="11255"/>
                  <a:pt x="7555" y="11624"/>
                </a:cubicBezTo>
                <a:cubicBezTo>
                  <a:pt x="7476" y="11759"/>
                  <a:pt x="7429" y="11853"/>
                  <a:pt x="7295" y="11853"/>
                </a:cubicBezTo>
                <a:cubicBezTo>
                  <a:pt x="7263" y="11853"/>
                  <a:pt x="7226" y="11847"/>
                  <a:pt x="7182" y="11836"/>
                </a:cubicBezTo>
                <a:cubicBezTo>
                  <a:pt x="7175" y="11834"/>
                  <a:pt x="7167" y="11833"/>
                  <a:pt x="7159" y="11833"/>
                </a:cubicBezTo>
                <a:cubicBezTo>
                  <a:pt x="7071" y="11833"/>
                  <a:pt x="6939" y="11941"/>
                  <a:pt x="6861" y="12023"/>
                </a:cubicBezTo>
                <a:cubicBezTo>
                  <a:pt x="6646" y="12247"/>
                  <a:pt x="6480" y="12528"/>
                  <a:pt x="6241" y="12722"/>
                </a:cubicBezTo>
                <a:cubicBezTo>
                  <a:pt x="5345" y="13454"/>
                  <a:pt x="4512" y="14227"/>
                  <a:pt x="3848" y="15199"/>
                </a:cubicBezTo>
                <a:cubicBezTo>
                  <a:pt x="3652" y="15484"/>
                  <a:pt x="3522" y="15852"/>
                  <a:pt x="3238" y="16067"/>
                </a:cubicBezTo>
                <a:cubicBezTo>
                  <a:pt x="2491" y="16636"/>
                  <a:pt x="2250" y="17525"/>
                  <a:pt x="1827" y="18291"/>
                </a:cubicBezTo>
                <a:cubicBezTo>
                  <a:pt x="1625" y="18654"/>
                  <a:pt x="1471" y="19042"/>
                  <a:pt x="1369" y="19446"/>
                </a:cubicBezTo>
                <a:cubicBezTo>
                  <a:pt x="1270" y="19849"/>
                  <a:pt x="1084" y="20239"/>
                  <a:pt x="979" y="20669"/>
                </a:cubicBezTo>
                <a:cubicBezTo>
                  <a:pt x="847" y="21207"/>
                  <a:pt x="509" y="21720"/>
                  <a:pt x="582" y="22293"/>
                </a:cubicBezTo>
                <a:cubicBezTo>
                  <a:pt x="657" y="22876"/>
                  <a:pt x="25" y="23336"/>
                  <a:pt x="358" y="23933"/>
                </a:cubicBezTo>
                <a:cubicBezTo>
                  <a:pt x="207" y="24911"/>
                  <a:pt x="152" y="25901"/>
                  <a:pt x="195" y="26890"/>
                </a:cubicBezTo>
                <a:cubicBezTo>
                  <a:pt x="207" y="27192"/>
                  <a:pt x="372" y="27557"/>
                  <a:pt x="231" y="27790"/>
                </a:cubicBezTo>
                <a:cubicBezTo>
                  <a:pt x="1" y="28166"/>
                  <a:pt x="554" y="28402"/>
                  <a:pt x="306" y="28724"/>
                </a:cubicBezTo>
                <a:cubicBezTo>
                  <a:pt x="45" y="29065"/>
                  <a:pt x="593" y="29232"/>
                  <a:pt x="488" y="29563"/>
                </a:cubicBezTo>
                <a:cubicBezTo>
                  <a:pt x="456" y="29663"/>
                  <a:pt x="717" y="29872"/>
                  <a:pt x="677" y="29952"/>
                </a:cubicBezTo>
                <a:cubicBezTo>
                  <a:pt x="422" y="30483"/>
                  <a:pt x="1188" y="30869"/>
                  <a:pt x="858" y="31390"/>
                </a:cubicBezTo>
                <a:cubicBezTo>
                  <a:pt x="1207" y="31568"/>
                  <a:pt x="1078" y="32011"/>
                  <a:pt x="1283" y="32219"/>
                </a:cubicBezTo>
                <a:cubicBezTo>
                  <a:pt x="1587" y="32526"/>
                  <a:pt x="1454" y="33016"/>
                  <a:pt x="1676" y="33226"/>
                </a:cubicBezTo>
                <a:cubicBezTo>
                  <a:pt x="2324" y="33839"/>
                  <a:pt x="2399" y="34822"/>
                  <a:pt x="3143" y="35354"/>
                </a:cubicBezTo>
                <a:cubicBezTo>
                  <a:pt x="3240" y="35424"/>
                  <a:pt x="3209" y="35651"/>
                  <a:pt x="3291" y="35766"/>
                </a:cubicBezTo>
                <a:cubicBezTo>
                  <a:pt x="3396" y="35914"/>
                  <a:pt x="3567" y="36014"/>
                  <a:pt x="3690" y="36151"/>
                </a:cubicBezTo>
                <a:cubicBezTo>
                  <a:pt x="4014" y="36514"/>
                  <a:pt x="4198" y="36983"/>
                  <a:pt x="4665" y="37246"/>
                </a:cubicBezTo>
                <a:cubicBezTo>
                  <a:pt x="5019" y="37446"/>
                  <a:pt x="5269" y="37827"/>
                  <a:pt x="5620" y="38036"/>
                </a:cubicBezTo>
                <a:cubicBezTo>
                  <a:pt x="6405" y="38505"/>
                  <a:pt x="7051" y="39234"/>
                  <a:pt x="8024" y="39361"/>
                </a:cubicBezTo>
                <a:cubicBezTo>
                  <a:pt x="8252" y="39693"/>
                  <a:pt x="8697" y="39461"/>
                  <a:pt x="8950" y="39717"/>
                </a:cubicBezTo>
                <a:cubicBezTo>
                  <a:pt x="9437" y="40209"/>
                  <a:pt x="10134" y="40048"/>
                  <a:pt x="10714" y="40273"/>
                </a:cubicBezTo>
                <a:cubicBezTo>
                  <a:pt x="11163" y="40449"/>
                  <a:pt x="11749" y="40283"/>
                  <a:pt x="12191" y="40468"/>
                </a:cubicBezTo>
                <a:cubicBezTo>
                  <a:pt x="12619" y="40646"/>
                  <a:pt x="13104" y="40447"/>
                  <a:pt x="13503" y="40801"/>
                </a:cubicBezTo>
                <a:cubicBezTo>
                  <a:pt x="13556" y="40849"/>
                  <a:pt x="13635" y="40863"/>
                  <a:pt x="13727" y="40863"/>
                </a:cubicBezTo>
                <a:cubicBezTo>
                  <a:pt x="13860" y="40863"/>
                  <a:pt x="14021" y="40833"/>
                  <a:pt x="14167" y="40833"/>
                </a:cubicBezTo>
                <a:cubicBezTo>
                  <a:pt x="14230" y="40833"/>
                  <a:pt x="14289" y="40838"/>
                  <a:pt x="14343" y="40854"/>
                </a:cubicBezTo>
                <a:cubicBezTo>
                  <a:pt x="15382" y="41154"/>
                  <a:pt x="16464" y="40987"/>
                  <a:pt x="17512" y="41180"/>
                </a:cubicBezTo>
                <a:cubicBezTo>
                  <a:pt x="17535" y="41184"/>
                  <a:pt x="17558" y="41185"/>
                  <a:pt x="17583" y="41185"/>
                </a:cubicBezTo>
                <a:cubicBezTo>
                  <a:pt x="17737" y="41185"/>
                  <a:pt x="17927" y="41115"/>
                  <a:pt x="18057" y="41115"/>
                </a:cubicBezTo>
                <a:cubicBezTo>
                  <a:pt x="18103" y="41115"/>
                  <a:pt x="18142" y="41125"/>
                  <a:pt x="18168" y="41149"/>
                </a:cubicBezTo>
                <a:cubicBezTo>
                  <a:pt x="18269" y="41242"/>
                  <a:pt x="18365" y="41272"/>
                  <a:pt x="18458" y="41272"/>
                </a:cubicBezTo>
                <a:cubicBezTo>
                  <a:pt x="18639" y="41272"/>
                  <a:pt x="18809" y="41157"/>
                  <a:pt x="18983" y="41157"/>
                </a:cubicBezTo>
                <a:cubicBezTo>
                  <a:pt x="19009" y="41157"/>
                  <a:pt x="19035" y="41159"/>
                  <a:pt x="19061" y="41165"/>
                </a:cubicBezTo>
                <a:cubicBezTo>
                  <a:pt x="19360" y="41232"/>
                  <a:pt x="19670" y="41261"/>
                  <a:pt x="19978" y="41281"/>
                </a:cubicBezTo>
                <a:cubicBezTo>
                  <a:pt x="20018" y="41284"/>
                  <a:pt x="20058" y="41285"/>
                  <a:pt x="20099" y="41285"/>
                </a:cubicBezTo>
                <a:cubicBezTo>
                  <a:pt x="20520" y="41285"/>
                  <a:pt x="20944" y="41150"/>
                  <a:pt x="21366" y="41150"/>
                </a:cubicBezTo>
                <a:cubicBezTo>
                  <a:pt x="21597" y="41150"/>
                  <a:pt x="21827" y="41190"/>
                  <a:pt x="22055" y="41315"/>
                </a:cubicBezTo>
                <a:cubicBezTo>
                  <a:pt x="22062" y="41319"/>
                  <a:pt x="22069" y="41320"/>
                  <a:pt x="22078" y="41320"/>
                </a:cubicBezTo>
                <a:cubicBezTo>
                  <a:pt x="22097" y="41320"/>
                  <a:pt x="22120" y="41314"/>
                  <a:pt x="22139" y="41313"/>
                </a:cubicBezTo>
                <a:cubicBezTo>
                  <a:pt x="22378" y="41298"/>
                  <a:pt x="22617" y="41296"/>
                  <a:pt x="22856" y="41296"/>
                </a:cubicBezTo>
                <a:cubicBezTo>
                  <a:pt x="23010" y="41296"/>
                  <a:pt x="23164" y="41297"/>
                  <a:pt x="23318" y="41297"/>
                </a:cubicBezTo>
                <a:cubicBezTo>
                  <a:pt x="23574" y="41297"/>
                  <a:pt x="23829" y="41293"/>
                  <a:pt x="24080" y="41276"/>
                </a:cubicBezTo>
                <a:cubicBezTo>
                  <a:pt x="24120" y="41273"/>
                  <a:pt x="24160" y="41272"/>
                  <a:pt x="24200" y="41272"/>
                </a:cubicBezTo>
                <a:cubicBezTo>
                  <a:pt x="24492" y="41272"/>
                  <a:pt x="24781" y="41338"/>
                  <a:pt x="25060" y="41338"/>
                </a:cubicBezTo>
                <a:cubicBezTo>
                  <a:pt x="25175" y="41338"/>
                  <a:pt x="25289" y="41326"/>
                  <a:pt x="25400" y="41294"/>
                </a:cubicBezTo>
                <a:cubicBezTo>
                  <a:pt x="25996" y="41123"/>
                  <a:pt x="26592" y="41170"/>
                  <a:pt x="27188" y="41138"/>
                </a:cubicBezTo>
                <a:cubicBezTo>
                  <a:pt x="27551" y="41119"/>
                  <a:pt x="27915" y="41130"/>
                  <a:pt x="28277" y="41119"/>
                </a:cubicBezTo>
                <a:cubicBezTo>
                  <a:pt x="28498" y="41112"/>
                  <a:pt x="28719" y="41109"/>
                  <a:pt x="28939" y="41109"/>
                </a:cubicBezTo>
                <a:cubicBezTo>
                  <a:pt x="29677" y="41109"/>
                  <a:pt x="30415" y="41138"/>
                  <a:pt x="31152" y="41139"/>
                </a:cubicBezTo>
                <a:cubicBezTo>
                  <a:pt x="31156" y="41139"/>
                  <a:pt x="31161" y="41139"/>
                  <a:pt x="31165" y="41139"/>
                </a:cubicBezTo>
                <a:cubicBezTo>
                  <a:pt x="32038" y="41139"/>
                  <a:pt x="32915" y="41014"/>
                  <a:pt x="33783" y="40889"/>
                </a:cubicBezTo>
                <a:cubicBezTo>
                  <a:pt x="34451" y="40794"/>
                  <a:pt x="35102" y="40571"/>
                  <a:pt x="35771" y="40482"/>
                </a:cubicBezTo>
                <a:cubicBezTo>
                  <a:pt x="36350" y="40404"/>
                  <a:pt x="36894" y="40206"/>
                  <a:pt x="37492" y="40159"/>
                </a:cubicBezTo>
                <a:cubicBezTo>
                  <a:pt x="38124" y="40109"/>
                  <a:pt x="38706" y="39579"/>
                  <a:pt x="39347" y="39445"/>
                </a:cubicBezTo>
                <a:cubicBezTo>
                  <a:pt x="40045" y="39301"/>
                  <a:pt x="40619" y="38961"/>
                  <a:pt x="41233" y="38659"/>
                </a:cubicBezTo>
                <a:cubicBezTo>
                  <a:pt x="42104" y="38230"/>
                  <a:pt x="42841" y="37633"/>
                  <a:pt x="43531" y="36968"/>
                </a:cubicBezTo>
                <a:cubicBezTo>
                  <a:pt x="43625" y="36875"/>
                  <a:pt x="43708" y="36772"/>
                  <a:pt x="43777" y="36660"/>
                </a:cubicBezTo>
                <a:cubicBezTo>
                  <a:pt x="44175" y="36011"/>
                  <a:pt x="44902" y="35632"/>
                  <a:pt x="45207" y="34907"/>
                </a:cubicBezTo>
                <a:cubicBezTo>
                  <a:pt x="45297" y="34697"/>
                  <a:pt x="45355" y="34464"/>
                  <a:pt x="45487" y="34285"/>
                </a:cubicBezTo>
                <a:cubicBezTo>
                  <a:pt x="45612" y="34116"/>
                  <a:pt x="45912" y="34035"/>
                  <a:pt x="45966" y="33863"/>
                </a:cubicBezTo>
                <a:cubicBezTo>
                  <a:pt x="46247" y="32964"/>
                  <a:pt x="46887" y="32244"/>
                  <a:pt x="47062" y="31267"/>
                </a:cubicBezTo>
                <a:cubicBezTo>
                  <a:pt x="47216" y="30408"/>
                  <a:pt x="47445" y="29545"/>
                  <a:pt x="47614" y="28684"/>
                </a:cubicBezTo>
                <a:cubicBezTo>
                  <a:pt x="47760" y="27952"/>
                  <a:pt x="47567" y="27184"/>
                  <a:pt x="47738" y="26433"/>
                </a:cubicBezTo>
                <a:cubicBezTo>
                  <a:pt x="47829" y="26033"/>
                  <a:pt x="47865" y="25605"/>
                  <a:pt x="47673" y="25184"/>
                </a:cubicBezTo>
                <a:cubicBezTo>
                  <a:pt x="47603" y="25034"/>
                  <a:pt x="47735" y="24789"/>
                  <a:pt x="47772" y="24609"/>
                </a:cubicBezTo>
                <a:lnTo>
                  <a:pt x="47507" y="24355"/>
                </a:lnTo>
                <a:cubicBezTo>
                  <a:pt x="47568" y="23992"/>
                  <a:pt x="47767" y="23599"/>
                  <a:pt x="47645" y="23402"/>
                </a:cubicBezTo>
                <a:cubicBezTo>
                  <a:pt x="47231" y="22734"/>
                  <a:pt x="47398" y="21893"/>
                  <a:pt x="46917" y="21260"/>
                </a:cubicBezTo>
                <a:cubicBezTo>
                  <a:pt x="46718" y="20996"/>
                  <a:pt x="47202" y="21082"/>
                  <a:pt x="47153" y="20811"/>
                </a:cubicBezTo>
                <a:cubicBezTo>
                  <a:pt x="46723" y="20621"/>
                  <a:pt x="46567" y="20218"/>
                  <a:pt x="46502" y="19733"/>
                </a:cubicBezTo>
                <a:cubicBezTo>
                  <a:pt x="46427" y="19172"/>
                  <a:pt x="46300" y="18644"/>
                  <a:pt x="45827" y="18215"/>
                </a:cubicBezTo>
                <a:cubicBezTo>
                  <a:pt x="45557" y="17969"/>
                  <a:pt x="45464" y="17522"/>
                  <a:pt x="45306" y="17159"/>
                </a:cubicBezTo>
                <a:cubicBezTo>
                  <a:pt x="45217" y="16951"/>
                  <a:pt x="45212" y="16688"/>
                  <a:pt x="45079" y="16523"/>
                </a:cubicBezTo>
                <a:cubicBezTo>
                  <a:pt x="44693" y="16040"/>
                  <a:pt x="44254" y="15601"/>
                  <a:pt x="43851" y="15132"/>
                </a:cubicBezTo>
                <a:cubicBezTo>
                  <a:pt x="43484" y="14702"/>
                  <a:pt x="43126" y="14262"/>
                  <a:pt x="42787" y="13812"/>
                </a:cubicBezTo>
                <a:cubicBezTo>
                  <a:pt x="42594" y="13554"/>
                  <a:pt x="42386" y="13385"/>
                  <a:pt x="42072" y="13249"/>
                </a:cubicBezTo>
                <a:cubicBezTo>
                  <a:pt x="41679" y="13078"/>
                  <a:pt x="41257" y="12838"/>
                  <a:pt x="41100" y="12350"/>
                </a:cubicBezTo>
                <a:cubicBezTo>
                  <a:pt x="41064" y="12236"/>
                  <a:pt x="40937" y="12140"/>
                  <a:pt x="40832" y="12064"/>
                </a:cubicBezTo>
                <a:cubicBezTo>
                  <a:pt x="40420" y="11765"/>
                  <a:pt x="39755" y="11811"/>
                  <a:pt x="39603" y="11152"/>
                </a:cubicBezTo>
                <a:cubicBezTo>
                  <a:pt x="39597" y="11125"/>
                  <a:pt x="39446" y="11146"/>
                  <a:pt x="39370" y="11119"/>
                </a:cubicBezTo>
                <a:cubicBezTo>
                  <a:pt x="38897" y="10954"/>
                  <a:pt x="38388" y="10846"/>
                  <a:pt x="37962" y="10597"/>
                </a:cubicBezTo>
                <a:cubicBezTo>
                  <a:pt x="37155" y="10124"/>
                  <a:pt x="36324" y="9834"/>
                  <a:pt x="35389" y="9673"/>
                </a:cubicBezTo>
                <a:cubicBezTo>
                  <a:pt x="34181" y="9465"/>
                  <a:pt x="32971" y="9286"/>
                  <a:pt x="31759" y="9106"/>
                </a:cubicBezTo>
                <a:cubicBezTo>
                  <a:pt x="31467" y="9063"/>
                  <a:pt x="31185" y="8902"/>
                  <a:pt x="30916" y="8762"/>
                </a:cubicBezTo>
                <a:cubicBezTo>
                  <a:pt x="30554" y="8571"/>
                  <a:pt x="30551" y="8140"/>
                  <a:pt x="30354" y="7836"/>
                </a:cubicBezTo>
                <a:cubicBezTo>
                  <a:pt x="30139" y="7505"/>
                  <a:pt x="29690" y="7466"/>
                  <a:pt x="29516" y="7029"/>
                </a:cubicBezTo>
                <a:cubicBezTo>
                  <a:pt x="29279" y="6438"/>
                  <a:pt x="28889" y="5897"/>
                  <a:pt x="28516" y="5383"/>
                </a:cubicBezTo>
                <a:cubicBezTo>
                  <a:pt x="28202" y="4950"/>
                  <a:pt x="27841" y="4531"/>
                  <a:pt x="27490" y="4126"/>
                </a:cubicBezTo>
                <a:cubicBezTo>
                  <a:pt x="27133" y="3714"/>
                  <a:pt x="27023" y="3123"/>
                  <a:pt x="26501" y="2836"/>
                </a:cubicBezTo>
                <a:cubicBezTo>
                  <a:pt x="26375" y="2768"/>
                  <a:pt x="26338" y="2541"/>
                  <a:pt x="26255" y="2388"/>
                </a:cubicBezTo>
                <a:cubicBezTo>
                  <a:pt x="26190" y="2267"/>
                  <a:pt x="26135" y="2067"/>
                  <a:pt x="26044" y="2046"/>
                </a:cubicBezTo>
                <a:cubicBezTo>
                  <a:pt x="25719" y="1971"/>
                  <a:pt x="25732" y="1653"/>
                  <a:pt x="25564" y="1478"/>
                </a:cubicBezTo>
                <a:cubicBezTo>
                  <a:pt x="25405" y="1313"/>
                  <a:pt x="25007" y="1173"/>
                  <a:pt x="25024" y="1077"/>
                </a:cubicBezTo>
                <a:cubicBezTo>
                  <a:pt x="25101" y="632"/>
                  <a:pt x="24606" y="840"/>
                  <a:pt x="24571" y="630"/>
                </a:cubicBezTo>
                <a:cubicBezTo>
                  <a:pt x="24488" y="133"/>
                  <a:pt x="24123" y="62"/>
                  <a:pt x="2383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7"/>
          <p:cNvSpPr txBox="1"/>
          <p:nvPr/>
        </p:nvSpPr>
        <p:spPr>
          <a:xfrm>
            <a:off x="604925" y="608650"/>
            <a:ext cx="13845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También se pueden eliminar columnas o registros</a:t>
            </a:r>
            <a:endParaRPr b="0" i="0" sz="10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01" name="Google Shape;901;p7"/>
          <p:cNvSpPr/>
          <p:nvPr/>
        </p:nvSpPr>
        <p:spPr>
          <a:xfrm rot="10800000">
            <a:off x="7014010" y="181391"/>
            <a:ext cx="1704114" cy="1490235"/>
          </a:xfrm>
          <a:custGeom>
            <a:rect b="b" l="l" r="r" t="t"/>
            <a:pathLst>
              <a:path extrusionOk="0" h="41338" w="47865">
                <a:moveTo>
                  <a:pt x="23947" y="1954"/>
                </a:moveTo>
                <a:cubicBezTo>
                  <a:pt x="24079" y="1954"/>
                  <a:pt x="24218" y="2007"/>
                  <a:pt x="24367" y="2112"/>
                </a:cubicBezTo>
                <a:cubicBezTo>
                  <a:pt x="24463" y="2179"/>
                  <a:pt x="24550" y="2258"/>
                  <a:pt x="24627" y="2347"/>
                </a:cubicBezTo>
                <a:cubicBezTo>
                  <a:pt x="25445" y="3331"/>
                  <a:pt x="26268" y="4313"/>
                  <a:pt x="27073" y="5308"/>
                </a:cubicBezTo>
                <a:cubicBezTo>
                  <a:pt x="27427" y="5747"/>
                  <a:pt x="27837" y="6125"/>
                  <a:pt x="28111" y="6652"/>
                </a:cubicBezTo>
                <a:cubicBezTo>
                  <a:pt x="28335" y="7080"/>
                  <a:pt x="28856" y="7346"/>
                  <a:pt x="29214" y="7715"/>
                </a:cubicBezTo>
                <a:cubicBezTo>
                  <a:pt x="29491" y="8002"/>
                  <a:pt x="29711" y="8345"/>
                  <a:pt x="29977" y="8647"/>
                </a:cubicBezTo>
                <a:cubicBezTo>
                  <a:pt x="30209" y="8912"/>
                  <a:pt x="30217" y="9210"/>
                  <a:pt x="30153" y="9488"/>
                </a:cubicBezTo>
                <a:lnTo>
                  <a:pt x="30152" y="9488"/>
                </a:lnTo>
                <a:cubicBezTo>
                  <a:pt x="30540" y="9885"/>
                  <a:pt x="30957" y="9852"/>
                  <a:pt x="31309" y="9983"/>
                </a:cubicBezTo>
                <a:cubicBezTo>
                  <a:pt x="31681" y="10119"/>
                  <a:pt x="32012" y="10136"/>
                  <a:pt x="32389" y="10155"/>
                </a:cubicBezTo>
                <a:cubicBezTo>
                  <a:pt x="33194" y="10197"/>
                  <a:pt x="34001" y="10281"/>
                  <a:pt x="34785" y="10507"/>
                </a:cubicBezTo>
                <a:cubicBezTo>
                  <a:pt x="35110" y="10601"/>
                  <a:pt x="35540" y="10551"/>
                  <a:pt x="35759" y="10749"/>
                </a:cubicBezTo>
                <a:cubicBezTo>
                  <a:pt x="36037" y="11002"/>
                  <a:pt x="36314" y="10917"/>
                  <a:pt x="36590" y="10984"/>
                </a:cubicBezTo>
                <a:cubicBezTo>
                  <a:pt x="36727" y="11020"/>
                  <a:pt x="36859" y="11070"/>
                  <a:pt x="36982" y="11135"/>
                </a:cubicBezTo>
                <a:cubicBezTo>
                  <a:pt x="37260" y="11278"/>
                  <a:pt x="37544" y="11412"/>
                  <a:pt x="37799" y="11587"/>
                </a:cubicBezTo>
                <a:cubicBezTo>
                  <a:pt x="38157" y="11832"/>
                  <a:pt x="38611" y="11843"/>
                  <a:pt x="38955" y="12153"/>
                </a:cubicBezTo>
                <a:cubicBezTo>
                  <a:pt x="39281" y="12449"/>
                  <a:pt x="39712" y="12623"/>
                  <a:pt x="40068" y="12890"/>
                </a:cubicBezTo>
                <a:cubicBezTo>
                  <a:pt x="40343" y="13095"/>
                  <a:pt x="40591" y="13343"/>
                  <a:pt x="40817" y="13603"/>
                </a:cubicBezTo>
                <a:cubicBezTo>
                  <a:pt x="41008" y="13823"/>
                  <a:pt x="41392" y="13792"/>
                  <a:pt x="41466" y="14179"/>
                </a:cubicBezTo>
                <a:cubicBezTo>
                  <a:pt x="41520" y="14467"/>
                  <a:pt x="42061" y="14305"/>
                  <a:pt x="42070" y="14710"/>
                </a:cubicBezTo>
                <a:cubicBezTo>
                  <a:pt x="42644" y="15000"/>
                  <a:pt x="42898" y="15597"/>
                  <a:pt x="43311" y="16039"/>
                </a:cubicBezTo>
                <a:cubicBezTo>
                  <a:pt x="43728" y="16489"/>
                  <a:pt x="44031" y="17048"/>
                  <a:pt x="44371" y="17567"/>
                </a:cubicBezTo>
                <a:cubicBezTo>
                  <a:pt x="44465" y="17709"/>
                  <a:pt x="44503" y="17887"/>
                  <a:pt x="44578" y="18041"/>
                </a:cubicBezTo>
                <a:cubicBezTo>
                  <a:pt x="44780" y="18449"/>
                  <a:pt x="45066" y="18833"/>
                  <a:pt x="45174" y="19264"/>
                </a:cubicBezTo>
                <a:cubicBezTo>
                  <a:pt x="45272" y="19653"/>
                  <a:pt x="45538" y="19941"/>
                  <a:pt x="45636" y="20318"/>
                </a:cubicBezTo>
                <a:cubicBezTo>
                  <a:pt x="45712" y="20613"/>
                  <a:pt x="45801" y="20946"/>
                  <a:pt x="45998" y="21156"/>
                </a:cubicBezTo>
                <a:cubicBezTo>
                  <a:pt x="46298" y="21475"/>
                  <a:pt x="46095" y="21788"/>
                  <a:pt x="46115" y="22103"/>
                </a:cubicBezTo>
                <a:cubicBezTo>
                  <a:pt x="46117" y="22132"/>
                  <a:pt x="46101" y="22173"/>
                  <a:pt x="46117" y="22188"/>
                </a:cubicBezTo>
                <a:cubicBezTo>
                  <a:pt x="46530" y="22631"/>
                  <a:pt x="46437" y="23225"/>
                  <a:pt x="46592" y="23744"/>
                </a:cubicBezTo>
                <a:cubicBezTo>
                  <a:pt x="46650" y="23932"/>
                  <a:pt x="46830" y="24071"/>
                  <a:pt x="46652" y="24289"/>
                </a:cubicBezTo>
                <a:cubicBezTo>
                  <a:pt x="46609" y="24341"/>
                  <a:pt x="46600" y="24478"/>
                  <a:pt x="46637" y="24533"/>
                </a:cubicBezTo>
                <a:cubicBezTo>
                  <a:pt x="46975" y="25010"/>
                  <a:pt x="46796" y="25517"/>
                  <a:pt x="46790" y="26034"/>
                </a:cubicBezTo>
                <a:cubicBezTo>
                  <a:pt x="46777" y="27268"/>
                  <a:pt x="46681" y="28487"/>
                  <a:pt x="46435" y="29696"/>
                </a:cubicBezTo>
                <a:cubicBezTo>
                  <a:pt x="46377" y="29982"/>
                  <a:pt x="46396" y="30290"/>
                  <a:pt x="46298" y="30560"/>
                </a:cubicBezTo>
                <a:cubicBezTo>
                  <a:pt x="46203" y="30822"/>
                  <a:pt x="46006" y="31048"/>
                  <a:pt x="45840" y="31311"/>
                </a:cubicBezTo>
                <a:cubicBezTo>
                  <a:pt x="46101" y="31507"/>
                  <a:pt x="46156" y="31843"/>
                  <a:pt x="45882" y="31980"/>
                </a:cubicBezTo>
                <a:cubicBezTo>
                  <a:pt x="45470" y="32185"/>
                  <a:pt x="45564" y="32637"/>
                  <a:pt x="45272" y="32901"/>
                </a:cubicBezTo>
                <a:cubicBezTo>
                  <a:pt x="45011" y="33137"/>
                  <a:pt x="44740" y="33529"/>
                  <a:pt x="44740" y="33852"/>
                </a:cubicBezTo>
                <a:cubicBezTo>
                  <a:pt x="44740" y="34309"/>
                  <a:pt x="44085" y="34277"/>
                  <a:pt x="44223" y="34734"/>
                </a:cubicBezTo>
                <a:cubicBezTo>
                  <a:pt x="44190" y="34728"/>
                  <a:pt x="44161" y="34725"/>
                  <a:pt x="44134" y="34725"/>
                </a:cubicBezTo>
                <a:cubicBezTo>
                  <a:pt x="43842" y="34725"/>
                  <a:pt x="43933" y="35068"/>
                  <a:pt x="43805" y="35215"/>
                </a:cubicBezTo>
                <a:cubicBezTo>
                  <a:pt x="43500" y="35563"/>
                  <a:pt x="43269" y="35939"/>
                  <a:pt x="42850" y="36227"/>
                </a:cubicBezTo>
                <a:cubicBezTo>
                  <a:pt x="42484" y="36482"/>
                  <a:pt x="42170" y="36899"/>
                  <a:pt x="41771" y="37154"/>
                </a:cubicBezTo>
                <a:cubicBezTo>
                  <a:pt x="41458" y="37355"/>
                  <a:pt x="41214" y="37637"/>
                  <a:pt x="40848" y="37783"/>
                </a:cubicBezTo>
                <a:cubicBezTo>
                  <a:pt x="40297" y="38006"/>
                  <a:pt x="39825" y="38370"/>
                  <a:pt x="39198" y="38472"/>
                </a:cubicBezTo>
                <a:cubicBezTo>
                  <a:pt x="38481" y="38589"/>
                  <a:pt x="37805" y="38956"/>
                  <a:pt x="37090" y="39089"/>
                </a:cubicBezTo>
                <a:cubicBezTo>
                  <a:pt x="35722" y="39343"/>
                  <a:pt x="34400" y="39875"/>
                  <a:pt x="32987" y="39875"/>
                </a:cubicBezTo>
                <a:cubicBezTo>
                  <a:pt x="32854" y="39875"/>
                  <a:pt x="32720" y="39871"/>
                  <a:pt x="32586" y="39861"/>
                </a:cubicBezTo>
                <a:cubicBezTo>
                  <a:pt x="32529" y="39856"/>
                  <a:pt x="32466" y="39851"/>
                  <a:pt x="32404" y="39851"/>
                </a:cubicBezTo>
                <a:cubicBezTo>
                  <a:pt x="32314" y="39851"/>
                  <a:pt x="32225" y="39862"/>
                  <a:pt x="32158" y="39902"/>
                </a:cubicBezTo>
                <a:cubicBezTo>
                  <a:pt x="31617" y="40233"/>
                  <a:pt x="31004" y="40104"/>
                  <a:pt x="30429" y="40179"/>
                </a:cubicBezTo>
                <a:cubicBezTo>
                  <a:pt x="29474" y="40305"/>
                  <a:pt x="28514" y="40341"/>
                  <a:pt x="27553" y="40341"/>
                </a:cubicBezTo>
                <a:cubicBezTo>
                  <a:pt x="26828" y="40341"/>
                  <a:pt x="26103" y="40321"/>
                  <a:pt x="25378" y="40304"/>
                </a:cubicBezTo>
                <a:cubicBezTo>
                  <a:pt x="25342" y="40303"/>
                  <a:pt x="25305" y="40303"/>
                  <a:pt x="25269" y="40303"/>
                </a:cubicBezTo>
                <a:cubicBezTo>
                  <a:pt x="24819" y="40303"/>
                  <a:pt x="24368" y="40362"/>
                  <a:pt x="23918" y="40380"/>
                </a:cubicBezTo>
                <a:cubicBezTo>
                  <a:pt x="23849" y="40382"/>
                  <a:pt x="23781" y="40384"/>
                  <a:pt x="23712" y="40384"/>
                </a:cubicBezTo>
                <a:cubicBezTo>
                  <a:pt x="23184" y="40384"/>
                  <a:pt x="22655" y="40314"/>
                  <a:pt x="22127" y="40314"/>
                </a:cubicBezTo>
                <a:cubicBezTo>
                  <a:pt x="21782" y="40314"/>
                  <a:pt x="21436" y="40344"/>
                  <a:pt x="21093" y="40443"/>
                </a:cubicBezTo>
                <a:cubicBezTo>
                  <a:pt x="20996" y="40350"/>
                  <a:pt x="20890" y="40320"/>
                  <a:pt x="20779" y="40320"/>
                </a:cubicBezTo>
                <a:cubicBezTo>
                  <a:pt x="20576" y="40320"/>
                  <a:pt x="20358" y="40420"/>
                  <a:pt x="20156" y="40420"/>
                </a:cubicBezTo>
                <a:cubicBezTo>
                  <a:pt x="20023" y="40420"/>
                  <a:pt x="19898" y="40377"/>
                  <a:pt x="19787" y="40237"/>
                </a:cubicBezTo>
                <a:cubicBezTo>
                  <a:pt x="19551" y="40320"/>
                  <a:pt x="19313" y="40349"/>
                  <a:pt x="19077" y="40349"/>
                </a:cubicBezTo>
                <a:cubicBezTo>
                  <a:pt x="18617" y="40349"/>
                  <a:pt x="18160" y="40239"/>
                  <a:pt x="17708" y="40199"/>
                </a:cubicBezTo>
                <a:cubicBezTo>
                  <a:pt x="17087" y="40144"/>
                  <a:pt x="16452" y="40192"/>
                  <a:pt x="15832" y="39940"/>
                </a:cubicBezTo>
                <a:cubicBezTo>
                  <a:pt x="15548" y="39826"/>
                  <a:pt x="15220" y="39820"/>
                  <a:pt x="14890" y="39820"/>
                </a:cubicBezTo>
                <a:cubicBezTo>
                  <a:pt x="14854" y="39820"/>
                  <a:pt x="14818" y="39821"/>
                  <a:pt x="14783" y="39821"/>
                </a:cubicBezTo>
                <a:cubicBezTo>
                  <a:pt x="14661" y="39821"/>
                  <a:pt x="14540" y="39820"/>
                  <a:pt x="14421" y="39813"/>
                </a:cubicBezTo>
                <a:cubicBezTo>
                  <a:pt x="13493" y="39761"/>
                  <a:pt x="12599" y="39564"/>
                  <a:pt x="11704" y="39312"/>
                </a:cubicBezTo>
                <a:cubicBezTo>
                  <a:pt x="11427" y="39234"/>
                  <a:pt x="11169" y="39193"/>
                  <a:pt x="10887" y="39068"/>
                </a:cubicBezTo>
                <a:cubicBezTo>
                  <a:pt x="10605" y="38945"/>
                  <a:pt x="10219" y="38914"/>
                  <a:pt x="9878" y="38837"/>
                </a:cubicBezTo>
                <a:cubicBezTo>
                  <a:pt x="9542" y="38762"/>
                  <a:pt x="9208" y="38683"/>
                  <a:pt x="8871" y="38615"/>
                </a:cubicBezTo>
                <a:cubicBezTo>
                  <a:pt x="8275" y="38495"/>
                  <a:pt x="7775" y="38151"/>
                  <a:pt x="7272" y="37857"/>
                </a:cubicBezTo>
                <a:cubicBezTo>
                  <a:pt x="6669" y="37504"/>
                  <a:pt x="6178" y="36958"/>
                  <a:pt x="5569" y="36623"/>
                </a:cubicBezTo>
                <a:cubicBezTo>
                  <a:pt x="5162" y="36400"/>
                  <a:pt x="4941" y="36039"/>
                  <a:pt x="4654" y="35743"/>
                </a:cubicBezTo>
                <a:cubicBezTo>
                  <a:pt x="4287" y="35369"/>
                  <a:pt x="3978" y="34943"/>
                  <a:pt x="3735" y="34479"/>
                </a:cubicBezTo>
                <a:cubicBezTo>
                  <a:pt x="3475" y="33978"/>
                  <a:pt x="3030" y="33574"/>
                  <a:pt x="2673" y="33123"/>
                </a:cubicBezTo>
                <a:cubicBezTo>
                  <a:pt x="2442" y="32832"/>
                  <a:pt x="2285" y="32539"/>
                  <a:pt x="2270" y="32125"/>
                </a:cubicBezTo>
                <a:cubicBezTo>
                  <a:pt x="2255" y="31766"/>
                  <a:pt x="1971" y="31426"/>
                  <a:pt x="1869" y="31059"/>
                </a:cubicBezTo>
                <a:cubicBezTo>
                  <a:pt x="1651" y="30264"/>
                  <a:pt x="1155" y="29534"/>
                  <a:pt x="1287" y="28653"/>
                </a:cubicBezTo>
                <a:cubicBezTo>
                  <a:pt x="762" y="27994"/>
                  <a:pt x="1316" y="27141"/>
                  <a:pt x="895" y="26464"/>
                </a:cubicBezTo>
                <a:cubicBezTo>
                  <a:pt x="1150" y="25829"/>
                  <a:pt x="1127" y="25167"/>
                  <a:pt x="1087" y="24504"/>
                </a:cubicBezTo>
                <a:cubicBezTo>
                  <a:pt x="1472" y="24344"/>
                  <a:pt x="1155" y="23999"/>
                  <a:pt x="1280" y="23757"/>
                </a:cubicBezTo>
                <a:cubicBezTo>
                  <a:pt x="1398" y="23528"/>
                  <a:pt x="1451" y="23262"/>
                  <a:pt x="1509" y="23006"/>
                </a:cubicBezTo>
                <a:cubicBezTo>
                  <a:pt x="1564" y="22766"/>
                  <a:pt x="1590" y="22518"/>
                  <a:pt x="1625" y="22274"/>
                </a:cubicBezTo>
                <a:cubicBezTo>
                  <a:pt x="1629" y="22248"/>
                  <a:pt x="1607" y="22198"/>
                  <a:pt x="1609" y="22198"/>
                </a:cubicBezTo>
                <a:cubicBezTo>
                  <a:pt x="2028" y="22051"/>
                  <a:pt x="1810" y="21637"/>
                  <a:pt x="1945" y="21367"/>
                </a:cubicBezTo>
                <a:cubicBezTo>
                  <a:pt x="2089" y="21077"/>
                  <a:pt x="2049" y="20698"/>
                  <a:pt x="2180" y="20397"/>
                </a:cubicBezTo>
                <a:cubicBezTo>
                  <a:pt x="2315" y="20080"/>
                  <a:pt x="2768" y="19929"/>
                  <a:pt x="2684" y="19479"/>
                </a:cubicBezTo>
                <a:cubicBezTo>
                  <a:pt x="3108" y="19294"/>
                  <a:pt x="2863" y="18869"/>
                  <a:pt x="3003" y="18594"/>
                </a:cubicBezTo>
                <a:cubicBezTo>
                  <a:pt x="3155" y="18294"/>
                  <a:pt x="3422" y="18052"/>
                  <a:pt x="3600" y="17762"/>
                </a:cubicBezTo>
                <a:cubicBezTo>
                  <a:pt x="3781" y="17468"/>
                  <a:pt x="3926" y="17149"/>
                  <a:pt x="4071" y="16833"/>
                </a:cubicBezTo>
                <a:cubicBezTo>
                  <a:pt x="4407" y="16103"/>
                  <a:pt x="4925" y="15485"/>
                  <a:pt x="5398" y="14853"/>
                </a:cubicBezTo>
                <a:cubicBezTo>
                  <a:pt x="5885" y="14204"/>
                  <a:pt x="6527" y="13672"/>
                  <a:pt x="7272" y="13294"/>
                </a:cubicBezTo>
                <a:cubicBezTo>
                  <a:pt x="7477" y="13189"/>
                  <a:pt x="7662" y="13035"/>
                  <a:pt x="7835" y="12881"/>
                </a:cubicBezTo>
                <a:cubicBezTo>
                  <a:pt x="8557" y="12242"/>
                  <a:pt x="9374" y="11770"/>
                  <a:pt x="10281" y="11445"/>
                </a:cubicBezTo>
                <a:cubicBezTo>
                  <a:pt x="10972" y="11197"/>
                  <a:pt x="11649" y="10900"/>
                  <a:pt x="12351" y="10690"/>
                </a:cubicBezTo>
                <a:cubicBezTo>
                  <a:pt x="13033" y="10485"/>
                  <a:pt x="13742" y="10222"/>
                  <a:pt x="14435" y="10222"/>
                </a:cubicBezTo>
                <a:cubicBezTo>
                  <a:pt x="14452" y="10222"/>
                  <a:pt x="14469" y="10222"/>
                  <a:pt x="14486" y="10222"/>
                </a:cubicBezTo>
                <a:cubicBezTo>
                  <a:pt x="14516" y="10223"/>
                  <a:pt x="14547" y="10223"/>
                  <a:pt x="14577" y="10223"/>
                </a:cubicBezTo>
                <a:cubicBezTo>
                  <a:pt x="15490" y="10223"/>
                  <a:pt x="16337" y="9963"/>
                  <a:pt x="17214" y="9827"/>
                </a:cubicBezTo>
                <a:cubicBezTo>
                  <a:pt x="17338" y="9807"/>
                  <a:pt x="17554" y="9640"/>
                  <a:pt x="17543" y="9611"/>
                </a:cubicBezTo>
                <a:cubicBezTo>
                  <a:pt x="17389" y="9205"/>
                  <a:pt x="17783" y="9145"/>
                  <a:pt x="17936" y="8938"/>
                </a:cubicBezTo>
                <a:cubicBezTo>
                  <a:pt x="18064" y="8762"/>
                  <a:pt x="18183" y="8577"/>
                  <a:pt x="18289" y="8388"/>
                </a:cubicBezTo>
                <a:cubicBezTo>
                  <a:pt x="18542" y="7936"/>
                  <a:pt x="18891" y="7484"/>
                  <a:pt x="19314" y="7195"/>
                </a:cubicBezTo>
                <a:cubicBezTo>
                  <a:pt x="19879" y="6807"/>
                  <a:pt x="20077" y="6164"/>
                  <a:pt x="20548" y="5723"/>
                </a:cubicBezTo>
                <a:cubicBezTo>
                  <a:pt x="20896" y="5397"/>
                  <a:pt x="21171" y="4991"/>
                  <a:pt x="21474" y="4617"/>
                </a:cubicBezTo>
                <a:cubicBezTo>
                  <a:pt x="21563" y="4507"/>
                  <a:pt x="21642" y="4387"/>
                  <a:pt x="21723" y="4270"/>
                </a:cubicBezTo>
                <a:cubicBezTo>
                  <a:pt x="22083" y="3747"/>
                  <a:pt x="22396" y="3192"/>
                  <a:pt x="22956" y="2829"/>
                </a:cubicBezTo>
                <a:cubicBezTo>
                  <a:pt x="23164" y="2695"/>
                  <a:pt x="23290" y="2437"/>
                  <a:pt x="23455" y="2237"/>
                </a:cubicBezTo>
                <a:cubicBezTo>
                  <a:pt x="23610" y="2048"/>
                  <a:pt x="23772" y="1954"/>
                  <a:pt x="23947" y="1954"/>
                </a:cubicBezTo>
                <a:close/>
                <a:moveTo>
                  <a:pt x="23833" y="1"/>
                </a:moveTo>
                <a:cubicBezTo>
                  <a:pt x="23493" y="360"/>
                  <a:pt x="23203" y="667"/>
                  <a:pt x="22909" y="970"/>
                </a:cubicBezTo>
                <a:cubicBezTo>
                  <a:pt x="22788" y="1094"/>
                  <a:pt x="22637" y="1193"/>
                  <a:pt x="22530" y="1326"/>
                </a:cubicBezTo>
                <a:cubicBezTo>
                  <a:pt x="21999" y="1986"/>
                  <a:pt x="21456" y="2639"/>
                  <a:pt x="20957" y="3324"/>
                </a:cubicBezTo>
                <a:cubicBezTo>
                  <a:pt x="20444" y="4030"/>
                  <a:pt x="20055" y="4826"/>
                  <a:pt x="19383" y="5414"/>
                </a:cubicBezTo>
                <a:cubicBezTo>
                  <a:pt x="19282" y="5505"/>
                  <a:pt x="19221" y="5654"/>
                  <a:pt x="19172" y="5787"/>
                </a:cubicBezTo>
                <a:cubicBezTo>
                  <a:pt x="18902" y="6520"/>
                  <a:pt x="18412" y="7120"/>
                  <a:pt x="17872" y="7636"/>
                </a:cubicBezTo>
                <a:cubicBezTo>
                  <a:pt x="17374" y="8111"/>
                  <a:pt x="17049" y="8634"/>
                  <a:pt x="16860" y="9315"/>
                </a:cubicBezTo>
                <a:cubicBezTo>
                  <a:pt x="16416" y="9164"/>
                  <a:pt x="15929" y="9335"/>
                  <a:pt x="15512" y="9020"/>
                </a:cubicBezTo>
                <a:cubicBezTo>
                  <a:pt x="15467" y="8986"/>
                  <a:pt x="15382" y="8970"/>
                  <a:pt x="15296" y="8970"/>
                </a:cubicBezTo>
                <a:cubicBezTo>
                  <a:pt x="15185" y="8970"/>
                  <a:pt x="15071" y="8996"/>
                  <a:pt x="15034" y="9045"/>
                </a:cubicBezTo>
                <a:cubicBezTo>
                  <a:pt x="14869" y="9262"/>
                  <a:pt x="14715" y="9337"/>
                  <a:pt x="14568" y="9337"/>
                </a:cubicBezTo>
                <a:cubicBezTo>
                  <a:pt x="14313" y="9337"/>
                  <a:pt x="14077" y="9109"/>
                  <a:pt x="13836" y="8996"/>
                </a:cubicBezTo>
                <a:cubicBezTo>
                  <a:pt x="13540" y="9226"/>
                  <a:pt x="13327" y="9459"/>
                  <a:pt x="13064" y="9574"/>
                </a:cubicBezTo>
                <a:cubicBezTo>
                  <a:pt x="12823" y="9679"/>
                  <a:pt x="12481" y="9579"/>
                  <a:pt x="12265" y="9707"/>
                </a:cubicBezTo>
                <a:cubicBezTo>
                  <a:pt x="12185" y="9754"/>
                  <a:pt x="12113" y="9772"/>
                  <a:pt x="12044" y="9772"/>
                </a:cubicBezTo>
                <a:cubicBezTo>
                  <a:pt x="11821" y="9772"/>
                  <a:pt x="11645" y="9578"/>
                  <a:pt x="11418" y="9565"/>
                </a:cubicBezTo>
                <a:cubicBezTo>
                  <a:pt x="11360" y="9763"/>
                  <a:pt x="11312" y="9921"/>
                  <a:pt x="11262" y="10091"/>
                </a:cubicBezTo>
                <a:cubicBezTo>
                  <a:pt x="11051" y="9920"/>
                  <a:pt x="10858" y="9858"/>
                  <a:pt x="10677" y="9858"/>
                </a:cubicBezTo>
                <a:cubicBezTo>
                  <a:pt x="10308" y="9858"/>
                  <a:pt x="9993" y="10113"/>
                  <a:pt x="9700" y="10221"/>
                </a:cubicBezTo>
                <a:lnTo>
                  <a:pt x="9536" y="10669"/>
                </a:lnTo>
                <a:cubicBezTo>
                  <a:pt x="9462" y="10618"/>
                  <a:pt x="9397" y="10595"/>
                  <a:pt x="9338" y="10595"/>
                </a:cubicBezTo>
                <a:cubicBezTo>
                  <a:pt x="9232" y="10595"/>
                  <a:pt x="9145" y="10671"/>
                  <a:pt x="9055" y="10794"/>
                </a:cubicBezTo>
                <a:cubicBezTo>
                  <a:pt x="8990" y="10882"/>
                  <a:pt x="8841" y="10976"/>
                  <a:pt x="8739" y="10976"/>
                </a:cubicBezTo>
                <a:cubicBezTo>
                  <a:pt x="8729" y="10976"/>
                  <a:pt x="8720" y="10975"/>
                  <a:pt x="8712" y="10973"/>
                </a:cubicBezTo>
                <a:cubicBezTo>
                  <a:pt x="8633" y="10958"/>
                  <a:pt x="8560" y="10951"/>
                  <a:pt x="8490" y="10951"/>
                </a:cubicBezTo>
                <a:cubicBezTo>
                  <a:pt x="8043" y="10951"/>
                  <a:pt x="7774" y="11255"/>
                  <a:pt x="7555" y="11624"/>
                </a:cubicBezTo>
                <a:cubicBezTo>
                  <a:pt x="7476" y="11759"/>
                  <a:pt x="7429" y="11853"/>
                  <a:pt x="7295" y="11853"/>
                </a:cubicBezTo>
                <a:cubicBezTo>
                  <a:pt x="7263" y="11853"/>
                  <a:pt x="7226" y="11847"/>
                  <a:pt x="7182" y="11836"/>
                </a:cubicBezTo>
                <a:cubicBezTo>
                  <a:pt x="7175" y="11834"/>
                  <a:pt x="7167" y="11833"/>
                  <a:pt x="7159" y="11833"/>
                </a:cubicBezTo>
                <a:cubicBezTo>
                  <a:pt x="7071" y="11833"/>
                  <a:pt x="6939" y="11941"/>
                  <a:pt x="6861" y="12023"/>
                </a:cubicBezTo>
                <a:cubicBezTo>
                  <a:pt x="6646" y="12247"/>
                  <a:pt x="6480" y="12528"/>
                  <a:pt x="6241" y="12722"/>
                </a:cubicBezTo>
                <a:cubicBezTo>
                  <a:pt x="5345" y="13454"/>
                  <a:pt x="4512" y="14227"/>
                  <a:pt x="3848" y="15199"/>
                </a:cubicBezTo>
                <a:cubicBezTo>
                  <a:pt x="3652" y="15484"/>
                  <a:pt x="3522" y="15852"/>
                  <a:pt x="3238" y="16067"/>
                </a:cubicBezTo>
                <a:cubicBezTo>
                  <a:pt x="2491" y="16636"/>
                  <a:pt x="2250" y="17525"/>
                  <a:pt x="1827" y="18291"/>
                </a:cubicBezTo>
                <a:cubicBezTo>
                  <a:pt x="1625" y="18654"/>
                  <a:pt x="1471" y="19042"/>
                  <a:pt x="1369" y="19446"/>
                </a:cubicBezTo>
                <a:cubicBezTo>
                  <a:pt x="1270" y="19849"/>
                  <a:pt x="1084" y="20239"/>
                  <a:pt x="979" y="20669"/>
                </a:cubicBezTo>
                <a:cubicBezTo>
                  <a:pt x="847" y="21207"/>
                  <a:pt x="509" y="21720"/>
                  <a:pt x="582" y="22293"/>
                </a:cubicBezTo>
                <a:cubicBezTo>
                  <a:pt x="657" y="22876"/>
                  <a:pt x="25" y="23336"/>
                  <a:pt x="358" y="23933"/>
                </a:cubicBezTo>
                <a:cubicBezTo>
                  <a:pt x="207" y="24911"/>
                  <a:pt x="152" y="25901"/>
                  <a:pt x="195" y="26890"/>
                </a:cubicBezTo>
                <a:cubicBezTo>
                  <a:pt x="207" y="27192"/>
                  <a:pt x="372" y="27557"/>
                  <a:pt x="231" y="27790"/>
                </a:cubicBezTo>
                <a:cubicBezTo>
                  <a:pt x="1" y="28166"/>
                  <a:pt x="554" y="28402"/>
                  <a:pt x="306" y="28724"/>
                </a:cubicBezTo>
                <a:cubicBezTo>
                  <a:pt x="45" y="29065"/>
                  <a:pt x="593" y="29232"/>
                  <a:pt x="488" y="29563"/>
                </a:cubicBezTo>
                <a:cubicBezTo>
                  <a:pt x="456" y="29663"/>
                  <a:pt x="717" y="29872"/>
                  <a:pt x="677" y="29952"/>
                </a:cubicBezTo>
                <a:cubicBezTo>
                  <a:pt x="422" y="30483"/>
                  <a:pt x="1188" y="30869"/>
                  <a:pt x="858" y="31390"/>
                </a:cubicBezTo>
                <a:cubicBezTo>
                  <a:pt x="1207" y="31568"/>
                  <a:pt x="1078" y="32011"/>
                  <a:pt x="1283" y="32219"/>
                </a:cubicBezTo>
                <a:cubicBezTo>
                  <a:pt x="1587" y="32526"/>
                  <a:pt x="1454" y="33016"/>
                  <a:pt x="1676" y="33226"/>
                </a:cubicBezTo>
                <a:cubicBezTo>
                  <a:pt x="2324" y="33839"/>
                  <a:pt x="2399" y="34822"/>
                  <a:pt x="3143" y="35354"/>
                </a:cubicBezTo>
                <a:cubicBezTo>
                  <a:pt x="3240" y="35424"/>
                  <a:pt x="3209" y="35651"/>
                  <a:pt x="3291" y="35766"/>
                </a:cubicBezTo>
                <a:cubicBezTo>
                  <a:pt x="3396" y="35914"/>
                  <a:pt x="3567" y="36014"/>
                  <a:pt x="3690" y="36151"/>
                </a:cubicBezTo>
                <a:cubicBezTo>
                  <a:pt x="4014" y="36514"/>
                  <a:pt x="4198" y="36983"/>
                  <a:pt x="4665" y="37246"/>
                </a:cubicBezTo>
                <a:cubicBezTo>
                  <a:pt x="5019" y="37446"/>
                  <a:pt x="5269" y="37827"/>
                  <a:pt x="5620" y="38036"/>
                </a:cubicBezTo>
                <a:cubicBezTo>
                  <a:pt x="6405" y="38505"/>
                  <a:pt x="7051" y="39234"/>
                  <a:pt x="8024" y="39361"/>
                </a:cubicBezTo>
                <a:cubicBezTo>
                  <a:pt x="8252" y="39693"/>
                  <a:pt x="8697" y="39461"/>
                  <a:pt x="8950" y="39717"/>
                </a:cubicBezTo>
                <a:cubicBezTo>
                  <a:pt x="9437" y="40209"/>
                  <a:pt x="10134" y="40048"/>
                  <a:pt x="10714" y="40273"/>
                </a:cubicBezTo>
                <a:cubicBezTo>
                  <a:pt x="11163" y="40449"/>
                  <a:pt x="11749" y="40283"/>
                  <a:pt x="12191" y="40468"/>
                </a:cubicBezTo>
                <a:cubicBezTo>
                  <a:pt x="12619" y="40646"/>
                  <a:pt x="13104" y="40447"/>
                  <a:pt x="13503" y="40801"/>
                </a:cubicBezTo>
                <a:cubicBezTo>
                  <a:pt x="13556" y="40849"/>
                  <a:pt x="13635" y="40863"/>
                  <a:pt x="13727" y="40863"/>
                </a:cubicBezTo>
                <a:cubicBezTo>
                  <a:pt x="13860" y="40863"/>
                  <a:pt x="14021" y="40833"/>
                  <a:pt x="14167" y="40833"/>
                </a:cubicBezTo>
                <a:cubicBezTo>
                  <a:pt x="14230" y="40833"/>
                  <a:pt x="14289" y="40838"/>
                  <a:pt x="14343" y="40854"/>
                </a:cubicBezTo>
                <a:cubicBezTo>
                  <a:pt x="15382" y="41154"/>
                  <a:pt x="16464" y="40987"/>
                  <a:pt x="17512" y="41180"/>
                </a:cubicBezTo>
                <a:cubicBezTo>
                  <a:pt x="17535" y="41184"/>
                  <a:pt x="17558" y="41185"/>
                  <a:pt x="17583" y="41185"/>
                </a:cubicBezTo>
                <a:cubicBezTo>
                  <a:pt x="17737" y="41185"/>
                  <a:pt x="17927" y="41115"/>
                  <a:pt x="18057" y="41115"/>
                </a:cubicBezTo>
                <a:cubicBezTo>
                  <a:pt x="18103" y="41115"/>
                  <a:pt x="18142" y="41125"/>
                  <a:pt x="18168" y="41149"/>
                </a:cubicBezTo>
                <a:cubicBezTo>
                  <a:pt x="18269" y="41242"/>
                  <a:pt x="18365" y="41272"/>
                  <a:pt x="18458" y="41272"/>
                </a:cubicBezTo>
                <a:cubicBezTo>
                  <a:pt x="18639" y="41272"/>
                  <a:pt x="18809" y="41157"/>
                  <a:pt x="18983" y="41157"/>
                </a:cubicBezTo>
                <a:cubicBezTo>
                  <a:pt x="19009" y="41157"/>
                  <a:pt x="19035" y="41159"/>
                  <a:pt x="19061" y="41165"/>
                </a:cubicBezTo>
                <a:cubicBezTo>
                  <a:pt x="19360" y="41232"/>
                  <a:pt x="19670" y="41261"/>
                  <a:pt x="19978" y="41281"/>
                </a:cubicBezTo>
                <a:cubicBezTo>
                  <a:pt x="20018" y="41284"/>
                  <a:pt x="20058" y="41285"/>
                  <a:pt x="20099" y="41285"/>
                </a:cubicBezTo>
                <a:cubicBezTo>
                  <a:pt x="20520" y="41285"/>
                  <a:pt x="20944" y="41150"/>
                  <a:pt x="21366" y="41150"/>
                </a:cubicBezTo>
                <a:cubicBezTo>
                  <a:pt x="21597" y="41150"/>
                  <a:pt x="21827" y="41190"/>
                  <a:pt x="22055" y="41315"/>
                </a:cubicBezTo>
                <a:cubicBezTo>
                  <a:pt x="22062" y="41319"/>
                  <a:pt x="22069" y="41320"/>
                  <a:pt x="22078" y="41320"/>
                </a:cubicBezTo>
                <a:cubicBezTo>
                  <a:pt x="22097" y="41320"/>
                  <a:pt x="22120" y="41314"/>
                  <a:pt x="22139" y="41313"/>
                </a:cubicBezTo>
                <a:cubicBezTo>
                  <a:pt x="22378" y="41298"/>
                  <a:pt x="22617" y="41296"/>
                  <a:pt x="22856" y="41296"/>
                </a:cubicBezTo>
                <a:cubicBezTo>
                  <a:pt x="23010" y="41296"/>
                  <a:pt x="23164" y="41297"/>
                  <a:pt x="23318" y="41297"/>
                </a:cubicBezTo>
                <a:cubicBezTo>
                  <a:pt x="23574" y="41297"/>
                  <a:pt x="23829" y="41293"/>
                  <a:pt x="24080" y="41276"/>
                </a:cubicBezTo>
                <a:cubicBezTo>
                  <a:pt x="24120" y="41273"/>
                  <a:pt x="24160" y="41272"/>
                  <a:pt x="24200" y="41272"/>
                </a:cubicBezTo>
                <a:cubicBezTo>
                  <a:pt x="24492" y="41272"/>
                  <a:pt x="24781" y="41338"/>
                  <a:pt x="25060" y="41338"/>
                </a:cubicBezTo>
                <a:cubicBezTo>
                  <a:pt x="25175" y="41338"/>
                  <a:pt x="25289" y="41326"/>
                  <a:pt x="25400" y="41294"/>
                </a:cubicBezTo>
                <a:cubicBezTo>
                  <a:pt x="25996" y="41123"/>
                  <a:pt x="26592" y="41170"/>
                  <a:pt x="27188" y="41138"/>
                </a:cubicBezTo>
                <a:cubicBezTo>
                  <a:pt x="27551" y="41119"/>
                  <a:pt x="27915" y="41130"/>
                  <a:pt x="28277" y="41119"/>
                </a:cubicBezTo>
                <a:cubicBezTo>
                  <a:pt x="28498" y="41112"/>
                  <a:pt x="28719" y="41109"/>
                  <a:pt x="28939" y="41109"/>
                </a:cubicBezTo>
                <a:cubicBezTo>
                  <a:pt x="29677" y="41109"/>
                  <a:pt x="30415" y="41138"/>
                  <a:pt x="31152" y="41139"/>
                </a:cubicBezTo>
                <a:cubicBezTo>
                  <a:pt x="31156" y="41139"/>
                  <a:pt x="31161" y="41139"/>
                  <a:pt x="31165" y="41139"/>
                </a:cubicBezTo>
                <a:cubicBezTo>
                  <a:pt x="32038" y="41139"/>
                  <a:pt x="32915" y="41014"/>
                  <a:pt x="33783" y="40889"/>
                </a:cubicBezTo>
                <a:cubicBezTo>
                  <a:pt x="34451" y="40794"/>
                  <a:pt x="35102" y="40571"/>
                  <a:pt x="35771" y="40482"/>
                </a:cubicBezTo>
                <a:cubicBezTo>
                  <a:pt x="36350" y="40404"/>
                  <a:pt x="36894" y="40206"/>
                  <a:pt x="37492" y="40159"/>
                </a:cubicBezTo>
                <a:cubicBezTo>
                  <a:pt x="38124" y="40109"/>
                  <a:pt x="38706" y="39579"/>
                  <a:pt x="39347" y="39445"/>
                </a:cubicBezTo>
                <a:cubicBezTo>
                  <a:pt x="40045" y="39301"/>
                  <a:pt x="40619" y="38961"/>
                  <a:pt x="41233" y="38659"/>
                </a:cubicBezTo>
                <a:cubicBezTo>
                  <a:pt x="42104" y="38230"/>
                  <a:pt x="42841" y="37633"/>
                  <a:pt x="43531" y="36968"/>
                </a:cubicBezTo>
                <a:cubicBezTo>
                  <a:pt x="43625" y="36875"/>
                  <a:pt x="43708" y="36772"/>
                  <a:pt x="43777" y="36660"/>
                </a:cubicBezTo>
                <a:cubicBezTo>
                  <a:pt x="44175" y="36011"/>
                  <a:pt x="44902" y="35632"/>
                  <a:pt x="45207" y="34907"/>
                </a:cubicBezTo>
                <a:cubicBezTo>
                  <a:pt x="45297" y="34697"/>
                  <a:pt x="45355" y="34464"/>
                  <a:pt x="45487" y="34285"/>
                </a:cubicBezTo>
                <a:cubicBezTo>
                  <a:pt x="45612" y="34116"/>
                  <a:pt x="45912" y="34035"/>
                  <a:pt x="45966" y="33863"/>
                </a:cubicBezTo>
                <a:cubicBezTo>
                  <a:pt x="46247" y="32964"/>
                  <a:pt x="46887" y="32244"/>
                  <a:pt x="47062" y="31267"/>
                </a:cubicBezTo>
                <a:cubicBezTo>
                  <a:pt x="47216" y="30408"/>
                  <a:pt x="47445" y="29545"/>
                  <a:pt x="47614" y="28684"/>
                </a:cubicBezTo>
                <a:cubicBezTo>
                  <a:pt x="47760" y="27952"/>
                  <a:pt x="47567" y="27184"/>
                  <a:pt x="47738" y="26433"/>
                </a:cubicBezTo>
                <a:cubicBezTo>
                  <a:pt x="47829" y="26033"/>
                  <a:pt x="47865" y="25605"/>
                  <a:pt x="47673" y="25184"/>
                </a:cubicBezTo>
                <a:cubicBezTo>
                  <a:pt x="47603" y="25034"/>
                  <a:pt x="47735" y="24789"/>
                  <a:pt x="47772" y="24609"/>
                </a:cubicBezTo>
                <a:lnTo>
                  <a:pt x="47507" y="24355"/>
                </a:lnTo>
                <a:cubicBezTo>
                  <a:pt x="47568" y="23992"/>
                  <a:pt x="47767" y="23599"/>
                  <a:pt x="47645" y="23402"/>
                </a:cubicBezTo>
                <a:cubicBezTo>
                  <a:pt x="47231" y="22734"/>
                  <a:pt x="47398" y="21893"/>
                  <a:pt x="46917" y="21260"/>
                </a:cubicBezTo>
                <a:cubicBezTo>
                  <a:pt x="46718" y="20996"/>
                  <a:pt x="47202" y="21082"/>
                  <a:pt x="47153" y="20811"/>
                </a:cubicBezTo>
                <a:cubicBezTo>
                  <a:pt x="46723" y="20621"/>
                  <a:pt x="46567" y="20218"/>
                  <a:pt x="46502" y="19733"/>
                </a:cubicBezTo>
                <a:cubicBezTo>
                  <a:pt x="46427" y="19172"/>
                  <a:pt x="46300" y="18644"/>
                  <a:pt x="45827" y="18215"/>
                </a:cubicBezTo>
                <a:cubicBezTo>
                  <a:pt x="45557" y="17969"/>
                  <a:pt x="45464" y="17522"/>
                  <a:pt x="45306" y="17159"/>
                </a:cubicBezTo>
                <a:cubicBezTo>
                  <a:pt x="45217" y="16951"/>
                  <a:pt x="45212" y="16688"/>
                  <a:pt x="45079" y="16523"/>
                </a:cubicBezTo>
                <a:cubicBezTo>
                  <a:pt x="44693" y="16040"/>
                  <a:pt x="44254" y="15601"/>
                  <a:pt x="43851" y="15132"/>
                </a:cubicBezTo>
                <a:cubicBezTo>
                  <a:pt x="43484" y="14702"/>
                  <a:pt x="43126" y="14262"/>
                  <a:pt x="42787" y="13812"/>
                </a:cubicBezTo>
                <a:cubicBezTo>
                  <a:pt x="42594" y="13554"/>
                  <a:pt x="42386" y="13385"/>
                  <a:pt x="42072" y="13249"/>
                </a:cubicBezTo>
                <a:cubicBezTo>
                  <a:pt x="41679" y="13078"/>
                  <a:pt x="41257" y="12838"/>
                  <a:pt x="41100" y="12350"/>
                </a:cubicBezTo>
                <a:cubicBezTo>
                  <a:pt x="41064" y="12236"/>
                  <a:pt x="40937" y="12140"/>
                  <a:pt x="40832" y="12064"/>
                </a:cubicBezTo>
                <a:cubicBezTo>
                  <a:pt x="40420" y="11765"/>
                  <a:pt x="39755" y="11811"/>
                  <a:pt x="39603" y="11152"/>
                </a:cubicBezTo>
                <a:cubicBezTo>
                  <a:pt x="39597" y="11125"/>
                  <a:pt x="39446" y="11146"/>
                  <a:pt x="39370" y="11119"/>
                </a:cubicBezTo>
                <a:cubicBezTo>
                  <a:pt x="38897" y="10954"/>
                  <a:pt x="38388" y="10846"/>
                  <a:pt x="37962" y="10597"/>
                </a:cubicBezTo>
                <a:cubicBezTo>
                  <a:pt x="37155" y="10124"/>
                  <a:pt x="36324" y="9834"/>
                  <a:pt x="35389" y="9673"/>
                </a:cubicBezTo>
                <a:cubicBezTo>
                  <a:pt x="34181" y="9465"/>
                  <a:pt x="32971" y="9286"/>
                  <a:pt x="31759" y="9106"/>
                </a:cubicBezTo>
                <a:cubicBezTo>
                  <a:pt x="31467" y="9063"/>
                  <a:pt x="31185" y="8902"/>
                  <a:pt x="30916" y="8762"/>
                </a:cubicBezTo>
                <a:cubicBezTo>
                  <a:pt x="30554" y="8571"/>
                  <a:pt x="30551" y="8140"/>
                  <a:pt x="30354" y="7836"/>
                </a:cubicBezTo>
                <a:cubicBezTo>
                  <a:pt x="30139" y="7505"/>
                  <a:pt x="29690" y="7466"/>
                  <a:pt x="29516" y="7029"/>
                </a:cubicBezTo>
                <a:cubicBezTo>
                  <a:pt x="29279" y="6438"/>
                  <a:pt x="28889" y="5897"/>
                  <a:pt x="28516" y="5383"/>
                </a:cubicBezTo>
                <a:cubicBezTo>
                  <a:pt x="28202" y="4950"/>
                  <a:pt x="27841" y="4531"/>
                  <a:pt x="27490" y="4126"/>
                </a:cubicBezTo>
                <a:cubicBezTo>
                  <a:pt x="27133" y="3714"/>
                  <a:pt x="27023" y="3123"/>
                  <a:pt x="26501" y="2836"/>
                </a:cubicBezTo>
                <a:cubicBezTo>
                  <a:pt x="26375" y="2768"/>
                  <a:pt x="26338" y="2541"/>
                  <a:pt x="26255" y="2388"/>
                </a:cubicBezTo>
                <a:cubicBezTo>
                  <a:pt x="26190" y="2267"/>
                  <a:pt x="26135" y="2067"/>
                  <a:pt x="26044" y="2046"/>
                </a:cubicBezTo>
                <a:cubicBezTo>
                  <a:pt x="25719" y="1971"/>
                  <a:pt x="25732" y="1653"/>
                  <a:pt x="25564" y="1478"/>
                </a:cubicBezTo>
                <a:cubicBezTo>
                  <a:pt x="25405" y="1313"/>
                  <a:pt x="25007" y="1173"/>
                  <a:pt x="25024" y="1077"/>
                </a:cubicBezTo>
                <a:cubicBezTo>
                  <a:pt x="25101" y="632"/>
                  <a:pt x="24606" y="840"/>
                  <a:pt x="24571" y="630"/>
                </a:cubicBezTo>
                <a:cubicBezTo>
                  <a:pt x="24488" y="133"/>
                  <a:pt x="24123" y="62"/>
                  <a:pt x="2383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7"/>
          <p:cNvSpPr/>
          <p:nvPr/>
        </p:nvSpPr>
        <p:spPr>
          <a:xfrm rot="10800000">
            <a:off x="7166410" y="241666"/>
            <a:ext cx="1704114" cy="1490235"/>
          </a:xfrm>
          <a:custGeom>
            <a:rect b="b" l="l" r="r" t="t"/>
            <a:pathLst>
              <a:path extrusionOk="0" h="41338" w="47865">
                <a:moveTo>
                  <a:pt x="23947" y="1954"/>
                </a:moveTo>
                <a:cubicBezTo>
                  <a:pt x="24079" y="1954"/>
                  <a:pt x="24218" y="2007"/>
                  <a:pt x="24367" y="2112"/>
                </a:cubicBezTo>
                <a:cubicBezTo>
                  <a:pt x="24463" y="2179"/>
                  <a:pt x="24550" y="2258"/>
                  <a:pt x="24627" y="2347"/>
                </a:cubicBezTo>
                <a:cubicBezTo>
                  <a:pt x="25445" y="3331"/>
                  <a:pt x="26268" y="4313"/>
                  <a:pt x="27073" y="5308"/>
                </a:cubicBezTo>
                <a:cubicBezTo>
                  <a:pt x="27427" y="5747"/>
                  <a:pt x="27837" y="6125"/>
                  <a:pt x="28111" y="6652"/>
                </a:cubicBezTo>
                <a:cubicBezTo>
                  <a:pt x="28335" y="7080"/>
                  <a:pt x="28856" y="7346"/>
                  <a:pt x="29214" y="7715"/>
                </a:cubicBezTo>
                <a:cubicBezTo>
                  <a:pt x="29491" y="8002"/>
                  <a:pt x="29711" y="8345"/>
                  <a:pt x="29977" y="8647"/>
                </a:cubicBezTo>
                <a:cubicBezTo>
                  <a:pt x="30209" y="8912"/>
                  <a:pt x="30217" y="9210"/>
                  <a:pt x="30153" y="9488"/>
                </a:cubicBezTo>
                <a:lnTo>
                  <a:pt x="30152" y="9488"/>
                </a:lnTo>
                <a:cubicBezTo>
                  <a:pt x="30540" y="9885"/>
                  <a:pt x="30957" y="9852"/>
                  <a:pt x="31309" y="9983"/>
                </a:cubicBezTo>
                <a:cubicBezTo>
                  <a:pt x="31681" y="10119"/>
                  <a:pt x="32012" y="10136"/>
                  <a:pt x="32389" y="10155"/>
                </a:cubicBezTo>
                <a:cubicBezTo>
                  <a:pt x="33194" y="10197"/>
                  <a:pt x="34001" y="10281"/>
                  <a:pt x="34785" y="10507"/>
                </a:cubicBezTo>
                <a:cubicBezTo>
                  <a:pt x="35110" y="10601"/>
                  <a:pt x="35540" y="10551"/>
                  <a:pt x="35759" y="10749"/>
                </a:cubicBezTo>
                <a:cubicBezTo>
                  <a:pt x="36037" y="11002"/>
                  <a:pt x="36314" y="10917"/>
                  <a:pt x="36590" y="10984"/>
                </a:cubicBezTo>
                <a:cubicBezTo>
                  <a:pt x="36727" y="11020"/>
                  <a:pt x="36859" y="11070"/>
                  <a:pt x="36982" y="11135"/>
                </a:cubicBezTo>
                <a:cubicBezTo>
                  <a:pt x="37260" y="11278"/>
                  <a:pt x="37544" y="11412"/>
                  <a:pt x="37799" y="11587"/>
                </a:cubicBezTo>
                <a:cubicBezTo>
                  <a:pt x="38157" y="11832"/>
                  <a:pt x="38611" y="11843"/>
                  <a:pt x="38955" y="12153"/>
                </a:cubicBezTo>
                <a:cubicBezTo>
                  <a:pt x="39281" y="12449"/>
                  <a:pt x="39712" y="12623"/>
                  <a:pt x="40068" y="12890"/>
                </a:cubicBezTo>
                <a:cubicBezTo>
                  <a:pt x="40343" y="13095"/>
                  <a:pt x="40591" y="13343"/>
                  <a:pt x="40817" y="13603"/>
                </a:cubicBezTo>
                <a:cubicBezTo>
                  <a:pt x="41008" y="13823"/>
                  <a:pt x="41392" y="13792"/>
                  <a:pt x="41466" y="14179"/>
                </a:cubicBezTo>
                <a:cubicBezTo>
                  <a:pt x="41520" y="14467"/>
                  <a:pt x="42061" y="14305"/>
                  <a:pt x="42070" y="14710"/>
                </a:cubicBezTo>
                <a:cubicBezTo>
                  <a:pt x="42644" y="15000"/>
                  <a:pt x="42898" y="15597"/>
                  <a:pt x="43311" y="16039"/>
                </a:cubicBezTo>
                <a:cubicBezTo>
                  <a:pt x="43728" y="16489"/>
                  <a:pt x="44031" y="17048"/>
                  <a:pt x="44371" y="17567"/>
                </a:cubicBezTo>
                <a:cubicBezTo>
                  <a:pt x="44465" y="17709"/>
                  <a:pt x="44503" y="17887"/>
                  <a:pt x="44578" y="18041"/>
                </a:cubicBezTo>
                <a:cubicBezTo>
                  <a:pt x="44780" y="18449"/>
                  <a:pt x="45066" y="18833"/>
                  <a:pt x="45174" y="19264"/>
                </a:cubicBezTo>
                <a:cubicBezTo>
                  <a:pt x="45272" y="19653"/>
                  <a:pt x="45538" y="19941"/>
                  <a:pt x="45636" y="20318"/>
                </a:cubicBezTo>
                <a:cubicBezTo>
                  <a:pt x="45712" y="20613"/>
                  <a:pt x="45801" y="20946"/>
                  <a:pt x="45998" y="21156"/>
                </a:cubicBezTo>
                <a:cubicBezTo>
                  <a:pt x="46298" y="21475"/>
                  <a:pt x="46095" y="21788"/>
                  <a:pt x="46115" y="22103"/>
                </a:cubicBezTo>
                <a:cubicBezTo>
                  <a:pt x="46117" y="22132"/>
                  <a:pt x="46101" y="22173"/>
                  <a:pt x="46117" y="22188"/>
                </a:cubicBezTo>
                <a:cubicBezTo>
                  <a:pt x="46530" y="22631"/>
                  <a:pt x="46437" y="23225"/>
                  <a:pt x="46592" y="23744"/>
                </a:cubicBezTo>
                <a:cubicBezTo>
                  <a:pt x="46650" y="23932"/>
                  <a:pt x="46830" y="24071"/>
                  <a:pt x="46652" y="24289"/>
                </a:cubicBezTo>
                <a:cubicBezTo>
                  <a:pt x="46609" y="24341"/>
                  <a:pt x="46600" y="24478"/>
                  <a:pt x="46637" y="24533"/>
                </a:cubicBezTo>
                <a:cubicBezTo>
                  <a:pt x="46975" y="25010"/>
                  <a:pt x="46796" y="25517"/>
                  <a:pt x="46790" y="26034"/>
                </a:cubicBezTo>
                <a:cubicBezTo>
                  <a:pt x="46777" y="27268"/>
                  <a:pt x="46681" y="28487"/>
                  <a:pt x="46435" y="29696"/>
                </a:cubicBezTo>
                <a:cubicBezTo>
                  <a:pt x="46377" y="29982"/>
                  <a:pt x="46396" y="30290"/>
                  <a:pt x="46298" y="30560"/>
                </a:cubicBezTo>
                <a:cubicBezTo>
                  <a:pt x="46203" y="30822"/>
                  <a:pt x="46006" y="31048"/>
                  <a:pt x="45840" y="31311"/>
                </a:cubicBezTo>
                <a:cubicBezTo>
                  <a:pt x="46101" y="31507"/>
                  <a:pt x="46156" y="31843"/>
                  <a:pt x="45882" y="31980"/>
                </a:cubicBezTo>
                <a:cubicBezTo>
                  <a:pt x="45470" y="32185"/>
                  <a:pt x="45564" y="32637"/>
                  <a:pt x="45272" y="32901"/>
                </a:cubicBezTo>
                <a:cubicBezTo>
                  <a:pt x="45011" y="33137"/>
                  <a:pt x="44740" y="33529"/>
                  <a:pt x="44740" y="33852"/>
                </a:cubicBezTo>
                <a:cubicBezTo>
                  <a:pt x="44740" y="34309"/>
                  <a:pt x="44085" y="34277"/>
                  <a:pt x="44223" y="34734"/>
                </a:cubicBezTo>
                <a:cubicBezTo>
                  <a:pt x="44190" y="34728"/>
                  <a:pt x="44161" y="34725"/>
                  <a:pt x="44134" y="34725"/>
                </a:cubicBezTo>
                <a:cubicBezTo>
                  <a:pt x="43842" y="34725"/>
                  <a:pt x="43933" y="35068"/>
                  <a:pt x="43805" y="35215"/>
                </a:cubicBezTo>
                <a:cubicBezTo>
                  <a:pt x="43500" y="35563"/>
                  <a:pt x="43269" y="35939"/>
                  <a:pt x="42850" y="36227"/>
                </a:cubicBezTo>
                <a:cubicBezTo>
                  <a:pt x="42484" y="36482"/>
                  <a:pt x="42170" y="36899"/>
                  <a:pt x="41771" y="37154"/>
                </a:cubicBezTo>
                <a:cubicBezTo>
                  <a:pt x="41458" y="37355"/>
                  <a:pt x="41214" y="37637"/>
                  <a:pt x="40848" y="37783"/>
                </a:cubicBezTo>
                <a:cubicBezTo>
                  <a:pt x="40297" y="38006"/>
                  <a:pt x="39825" y="38370"/>
                  <a:pt x="39198" y="38472"/>
                </a:cubicBezTo>
                <a:cubicBezTo>
                  <a:pt x="38481" y="38589"/>
                  <a:pt x="37805" y="38956"/>
                  <a:pt x="37090" y="39089"/>
                </a:cubicBezTo>
                <a:cubicBezTo>
                  <a:pt x="35722" y="39343"/>
                  <a:pt x="34400" y="39875"/>
                  <a:pt x="32987" y="39875"/>
                </a:cubicBezTo>
                <a:cubicBezTo>
                  <a:pt x="32854" y="39875"/>
                  <a:pt x="32720" y="39871"/>
                  <a:pt x="32586" y="39861"/>
                </a:cubicBezTo>
                <a:cubicBezTo>
                  <a:pt x="32529" y="39856"/>
                  <a:pt x="32466" y="39851"/>
                  <a:pt x="32404" y="39851"/>
                </a:cubicBezTo>
                <a:cubicBezTo>
                  <a:pt x="32314" y="39851"/>
                  <a:pt x="32225" y="39862"/>
                  <a:pt x="32158" y="39902"/>
                </a:cubicBezTo>
                <a:cubicBezTo>
                  <a:pt x="31617" y="40233"/>
                  <a:pt x="31004" y="40104"/>
                  <a:pt x="30429" y="40179"/>
                </a:cubicBezTo>
                <a:cubicBezTo>
                  <a:pt x="29474" y="40305"/>
                  <a:pt x="28514" y="40341"/>
                  <a:pt x="27553" y="40341"/>
                </a:cubicBezTo>
                <a:cubicBezTo>
                  <a:pt x="26828" y="40341"/>
                  <a:pt x="26103" y="40321"/>
                  <a:pt x="25378" y="40304"/>
                </a:cubicBezTo>
                <a:cubicBezTo>
                  <a:pt x="25342" y="40303"/>
                  <a:pt x="25305" y="40303"/>
                  <a:pt x="25269" y="40303"/>
                </a:cubicBezTo>
                <a:cubicBezTo>
                  <a:pt x="24819" y="40303"/>
                  <a:pt x="24368" y="40362"/>
                  <a:pt x="23918" y="40380"/>
                </a:cubicBezTo>
                <a:cubicBezTo>
                  <a:pt x="23849" y="40382"/>
                  <a:pt x="23781" y="40384"/>
                  <a:pt x="23712" y="40384"/>
                </a:cubicBezTo>
                <a:cubicBezTo>
                  <a:pt x="23184" y="40384"/>
                  <a:pt x="22655" y="40314"/>
                  <a:pt x="22127" y="40314"/>
                </a:cubicBezTo>
                <a:cubicBezTo>
                  <a:pt x="21782" y="40314"/>
                  <a:pt x="21436" y="40344"/>
                  <a:pt x="21093" y="40443"/>
                </a:cubicBezTo>
                <a:cubicBezTo>
                  <a:pt x="20996" y="40350"/>
                  <a:pt x="20890" y="40320"/>
                  <a:pt x="20779" y="40320"/>
                </a:cubicBezTo>
                <a:cubicBezTo>
                  <a:pt x="20576" y="40320"/>
                  <a:pt x="20358" y="40420"/>
                  <a:pt x="20156" y="40420"/>
                </a:cubicBezTo>
                <a:cubicBezTo>
                  <a:pt x="20023" y="40420"/>
                  <a:pt x="19898" y="40377"/>
                  <a:pt x="19787" y="40237"/>
                </a:cubicBezTo>
                <a:cubicBezTo>
                  <a:pt x="19551" y="40320"/>
                  <a:pt x="19313" y="40349"/>
                  <a:pt x="19077" y="40349"/>
                </a:cubicBezTo>
                <a:cubicBezTo>
                  <a:pt x="18617" y="40349"/>
                  <a:pt x="18160" y="40239"/>
                  <a:pt x="17708" y="40199"/>
                </a:cubicBezTo>
                <a:cubicBezTo>
                  <a:pt x="17087" y="40144"/>
                  <a:pt x="16452" y="40192"/>
                  <a:pt x="15832" y="39940"/>
                </a:cubicBezTo>
                <a:cubicBezTo>
                  <a:pt x="15548" y="39826"/>
                  <a:pt x="15220" y="39820"/>
                  <a:pt x="14890" y="39820"/>
                </a:cubicBezTo>
                <a:cubicBezTo>
                  <a:pt x="14854" y="39820"/>
                  <a:pt x="14818" y="39821"/>
                  <a:pt x="14783" y="39821"/>
                </a:cubicBezTo>
                <a:cubicBezTo>
                  <a:pt x="14661" y="39821"/>
                  <a:pt x="14540" y="39820"/>
                  <a:pt x="14421" y="39813"/>
                </a:cubicBezTo>
                <a:cubicBezTo>
                  <a:pt x="13493" y="39761"/>
                  <a:pt x="12599" y="39564"/>
                  <a:pt x="11704" y="39312"/>
                </a:cubicBezTo>
                <a:cubicBezTo>
                  <a:pt x="11427" y="39234"/>
                  <a:pt x="11169" y="39193"/>
                  <a:pt x="10887" y="39068"/>
                </a:cubicBezTo>
                <a:cubicBezTo>
                  <a:pt x="10605" y="38945"/>
                  <a:pt x="10219" y="38914"/>
                  <a:pt x="9878" y="38837"/>
                </a:cubicBezTo>
                <a:cubicBezTo>
                  <a:pt x="9542" y="38762"/>
                  <a:pt x="9208" y="38683"/>
                  <a:pt x="8871" y="38615"/>
                </a:cubicBezTo>
                <a:cubicBezTo>
                  <a:pt x="8275" y="38495"/>
                  <a:pt x="7775" y="38151"/>
                  <a:pt x="7272" y="37857"/>
                </a:cubicBezTo>
                <a:cubicBezTo>
                  <a:pt x="6669" y="37504"/>
                  <a:pt x="6178" y="36958"/>
                  <a:pt x="5569" y="36623"/>
                </a:cubicBezTo>
                <a:cubicBezTo>
                  <a:pt x="5162" y="36400"/>
                  <a:pt x="4941" y="36039"/>
                  <a:pt x="4654" y="35743"/>
                </a:cubicBezTo>
                <a:cubicBezTo>
                  <a:pt x="4287" y="35369"/>
                  <a:pt x="3978" y="34943"/>
                  <a:pt x="3735" y="34479"/>
                </a:cubicBezTo>
                <a:cubicBezTo>
                  <a:pt x="3475" y="33978"/>
                  <a:pt x="3030" y="33574"/>
                  <a:pt x="2673" y="33123"/>
                </a:cubicBezTo>
                <a:cubicBezTo>
                  <a:pt x="2442" y="32832"/>
                  <a:pt x="2285" y="32539"/>
                  <a:pt x="2270" y="32125"/>
                </a:cubicBezTo>
                <a:cubicBezTo>
                  <a:pt x="2255" y="31766"/>
                  <a:pt x="1971" y="31426"/>
                  <a:pt x="1869" y="31059"/>
                </a:cubicBezTo>
                <a:cubicBezTo>
                  <a:pt x="1651" y="30264"/>
                  <a:pt x="1155" y="29534"/>
                  <a:pt x="1287" y="28653"/>
                </a:cubicBezTo>
                <a:cubicBezTo>
                  <a:pt x="762" y="27994"/>
                  <a:pt x="1316" y="27141"/>
                  <a:pt x="895" y="26464"/>
                </a:cubicBezTo>
                <a:cubicBezTo>
                  <a:pt x="1150" y="25829"/>
                  <a:pt x="1127" y="25167"/>
                  <a:pt x="1087" y="24504"/>
                </a:cubicBezTo>
                <a:cubicBezTo>
                  <a:pt x="1472" y="24344"/>
                  <a:pt x="1155" y="23999"/>
                  <a:pt x="1280" y="23757"/>
                </a:cubicBezTo>
                <a:cubicBezTo>
                  <a:pt x="1398" y="23528"/>
                  <a:pt x="1451" y="23262"/>
                  <a:pt x="1509" y="23006"/>
                </a:cubicBezTo>
                <a:cubicBezTo>
                  <a:pt x="1564" y="22766"/>
                  <a:pt x="1590" y="22518"/>
                  <a:pt x="1625" y="22274"/>
                </a:cubicBezTo>
                <a:cubicBezTo>
                  <a:pt x="1629" y="22248"/>
                  <a:pt x="1607" y="22198"/>
                  <a:pt x="1609" y="22198"/>
                </a:cubicBezTo>
                <a:cubicBezTo>
                  <a:pt x="2028" y="22051"/>
                  <a:pt x="1810" y="21637"/>
                  <a:pt x="1945" y="21367"/>
                </a:cubicBezTo>
                <a:cubicBezTo>
                  <a:pt x="2089" y="21077"/>
                  <a:pt x="2049" y="20698"/>
                  <a:pt x="2180" y="20397"/>
                </a:cubicBezTo>
                <a:cubicBezTo>
                  <a:pt x="2315" y="20080"/>
                  <a:pt x="2768" y="19929"/>
                  <a:pt x="2684" y="19479"/>
                </a:cubicBezTo>
                <a:cubicBezTo>
                  <a:pt x="3108" y="19294"/>
                  <a:pt x="2863" y="18869"/>
                  <a:pt x="3003" y="18594"/>
                </a:cubicBezTo>
                <a:cubicBezTo>
                  <a:pt x="3155" y="18294"/>
                  <a:pt x="3422" y="18052"/>
                  <a:pt x="3600" y="17762"/>
                </a:cubicBezTo>
                <a:cubicBezTo>
                  <a:pt x="3781" y="17468"/>
                  <a:pt x="3926" y="17149"/>
                  <a:pt x="4071" y="16833"/>
                </a:cubicBezTo>
                <a:cubicBezTo>
                  <a:pt x="4407" y="16103"/>
                  <a:pt x="4925" y="15485"/>
                  <a:pt x="5398" y="14853"/>
                </a:cubicBezTo>
                <a:cubicBezTo>
                  <a:pt x="5885" y="14204"/>
                  <a:pt x="6527" y="13672"/>
                  <a:pt x="7272" y="13294"/>
                </a:cubicBezTo>
                <a:cubicBezTo>
                  <a:pt x="7477" y="13189"/>
                  <a:pt x="7662" y="13035"/>
                  <a:pt x="7835" y="12881"/>
                </a:cubicBezTo>
                <a:cubicBezTo>
                  <a:pt x="8557" y="12242"/>
                  <a:pt x="9374" y="11770"/>
                  <a:pt x="10281" y="11445"/>
                </a:cubicBezTo>
                <a:cubicBezTo>
                  <a:pt x="10972" y="11197"/>
                  <a:pt x="11649" y="10900"/>
                  <a:pt x="12351" y="10690"/>
                </a:cubicBezTo>
                <a:cubicBezTo>
                  <a:pt x="13033" y="10485"/>
                  <a:pt x="13742" y="10222"/>
                  <a:pt x="14435" y="10222"/>
                </a:cubicBezTo>
                <a:cubicBezTo>
                  <a:pt x="14452" y="10222"/>
                  <a:pt x="14469" y="10222"/>
                  <a:pt x="14486" y="10222"/>
                </a:cubicBezTo>
                <a:cubicBezTo>
                  <a:pt x="14516" y="10223"/>
                  <a:pt x="14547" y="10223"/>
                  <a:pt x="14577" y="10223"/>
                </a:cubicBezTo>
                <a:cubicBezTo>
                  <a:pt x="15490" y="10223"/>
                  <a:pt x="16337" y="9963"/>
                  <a:pt x="17214" y="9827"/>
                </a:cubicBezTo>
                <a:cubicBezTo>
                  <a:pt x="17338" y="9807"/>
                  <a:pt x="17554" y="9640"/>
                  <a:pt x="17543" y="9611"/>
                </a:cubicBezTo>
                <a:cubicBezTo>
                  <a:pt x="17389" y="9205"/>
                  <a:pt x="17783" y="9145"/>
                  <a:pt x="17936" y="8938"/>
                </a:cubicBezTo>
                <a:cubicBezTo>
                  <a:pt x="18064" y="8762"/>
                  <a:pt x="18183" y="8577"/>
                  <a:pt x="18289" y="8388"/>
                </a:cubicBezTo>
                <a:cubicBezTo>
                  <a:pt x="18542" y="7936"/>
                  <a:pt x="18891" y="7484"/>
                  <a:pt x="19314" y="7195"/>
                </a:cubicBezTo>
                <a:cubicBezTo>
                  <a:pt x="19879" y="6807"/>
                  <a:pt x="20077" y="6164"/>
                  <a:pt x="20548" y="5723"/>
                </a:cubicBezTo>
                <a:cubicBezTo>
                  <a:pt x="20896" y="5397"/>
                  <a:pt x="21171" y="4991"/>
                  <a:pt x="21474" y="4617"/>
                </a:cubicBezTo>
                <a:cubicBezTo>
                  <a:pt x="21563" y="4507"/>
                  <a:pt x="21642" y="4387"/>
                  <a:pt x="21723" y="4270"/>
                </a:cubicBezTo>
                <a:cubicBezTo>
                  <a:pt x="22083" y="3747"/>
                  <a:pt x="22396" y="3192"/>
                  <a:pt x="22956" y="2829"/>
                </a:cubicBezTo>
                <a:cubicBezTo>
                  <a:pt x="23164" y="2695"/>
                  <a:pt x="23290" y="2437"/>
                  <a:pt x="23455" y="2237"/>
                </a:cubicBezTo>
                <a:cubicBezTo>
                  <a:pt x="23610" y="2048"/>
                  <a:pt x="23772" y="1954"/>
                  <a:pt x="23947" y="1954"/>
                </a:cubicBezTo>
                <a:close/>
                <a:moveTo>
                  <a:pt x="23833" y="1"/>
                </a:moveTo>
                <a:cubicBezTo>
                  <a:pt x="23493" y="360"/>
                  <a:pt x="23203" y="667"/>
                  <a:pt x="22909" y="970"/>
                </a:cubicBezTo>
                <a:cubicBezTo>
                  <a:pt x="22788" y="1094"/>
                  <a:pt x="22637" y="1193"/>
                  <a:pt x="22530" y="1326"/>
                </a:cubicBezTo>
                <a:cubicBezTo>
                  <a:pt x="21999" y="1986"/>
                  <a:pt x="21456" y="2639"/>
                  <a:pt x="20957" y="3324"/>
                </a:cubicBezTo>
                <a:cubicBezTo>
                  <a:pt x="20444" y="4030"/>
                  <a:pt x="20055" y="4826"/>
                  <a:pt x="19383" y="5414"/>
                </a:cubicBezTo>
                <a:cubicBezTo>
                  <a:pt x="19282" y="5505"/>
                  <a:pt x="19221" y="5654"/>
                  <a:pt x="19172" y="5787"/>
                </a:cubicBezTo>
                <a:cubicBezTo>
                  <a:pt x="18902" y="6520"/>
                  <a:pt x="18412" y="7120"/>
                  <a:pt x="17872" y="7636"/>
                </a:cubicBezTo>
                <a:cubicBezTo>
                  <a:pt x="17374" y="8111"/>
                  <a:pt x="17049" y="8634"/>
                  <a:pt x="16860" y="9315"/>
                </a:cubicBezTo>
                <a:cubicBezTo>
                  <a:pt x="16416" y="9164"/>
                  <a:pt x="15929" y="9335"/>
                  <a:pt x="15512" y="9020"/>
                </a:cubicBezTo>
                <a:cubicBezTo>
                  <a:pt x="15467" y="8986"/>
                  <a:pt x="15382" y="8970"/>
                  <a:pt x="15296" y="8970"/>
                </a:cubicBezTo>
                <a:cubicBezTo>
                  <a:pt x="15185" y="8970"/>
                  <a:pt x="15071" y="8996"/>
                  <a:pt x="15034" y="9045"/>
                </a:cubicBezTo>
                <a:cubicBezTo>
                  <a:pt x="14869" y="9262"/>
                  <a:pt x="14715" y="9337"/>
                  <a:pt x="14568" y="9337"/>
                </a:cubicBezTo>
                <a:cubicBezTo>
                  <a:pt x="14313" y="9337"/>
                  <a:pt x="14077" y="9109"/>
                  <a:pt x="13836" y="8996"/>
                </a:cubicBezTo>
                <a:cubicBezTo>
                  <a:pt x="13540" y="9226"/>
                  <a:pt x="13327" y="9459"/>
                  <a:pt x="13064" y="9574"/>
                </a:cubicBezTo>
                <a:cubicBezTo>
                  <a:pt x="12823" y="9679"/>
                  <a:pt x="12481" y="9579"/>
                  <a:pt x="12265" y="9707"/>
                </a:cubicBezTo>
                <a:cubicBezTo>
                  <a:pt x="12185" y="9754"/>
                  <a:pt x="12113" y="9772"/>
                  <a:pt x="12044" y="9772"/>
                </a:cubicBezTo>
                <a:cubicBezTo>
                  <a:pt x="11821" y="9772"/>
                  <a:pt x="11645" y="9578"/>
                  <a:pt x="11418" y="9565"/>
                </a:cubicBezTo>
                <a:cubicBezTo>
                  <a:pt x="11360" y="9763"/>
                  <a:pt x="11312" y="9921"/>
                  <a:pt x="11262" y="10091"/>
                </a:cubicBezTo>
                <a:cubicBezTo>
                  <a:pt x="11051" y="9920"/>
                  <a:pt x="10858" y="9858"/>
                  <a:pt x="10677" y="9858"/>
                </a:cubicBezTo>
                <a:cubicBezTo>
                  <a:pt x="10308" y="9858"/>
                  <a:pt x="9993" y="10113"/>
                  <a:pt x="9700" y="10221"/>
                </a:cubicBezTo>
                <a:lnTo>
                  <a:pt x="9536" y="10669"/>
                </a:lnTo>
                <a:cubicBezTo>
                  <a:pt x="9462" y="10618"/>
                  <a:pt x="9397" y="10595"/>
                  <a:pt x="9338" y="10595"/>
                </a:cubicBezTo>
                <a:cubicBezTo>
                  <a:pt x="9232" y="10595"/>
                  <a:pt x="9145" y="10671"/>
                  <a:pt x="9055" y="10794"/>
                </a:cubicBezTo>
                <a:cubicBezTo>
                  <a:pt x="8990" y="10882"/>
                  <a:pt x="8841" y="10976"/>
                  <a:pt x="8739" y="10976"/>
                </a:cubicBezTo>
                <a:cubicBezTo>
                  <a:pt x="8729" y="10976"/>
                  <a:pt x="8720" y="10975"/>
                  <a:pt x="8712" y="10973"/>
                </a:cubicBezTo>
                <a:cubicBezTo>
                  <a:pt x="8633" y="10958"/>
                  <a:pt x="8560" y="10951"/>
                  <a:pt x="8490" y="10951"/>
                </a:cubicBezTo>
                <a:cubicBezTo>
                  <a:pt x="8043" y="10951"/>
                  <a:pt x="7774" y="11255"/>
                  <a:pt x="7555" y="11624"/>
                </a:cubicBezTo>
                <a:cubicBezTo>
                  <a:pt x="7476" y="11759"/>
                  <a:pt x="7429" y="11853"/>
                  <a:pt x="7295" y="11853"/>
                </a:cubicBezTo>
                <a:cubicBezTo>
                  <a:pt x="7263" y="11853"/>
                  <a:pt x="7226" y="11847"/>
                  <a:pt x="7182" y="11836"/>
                </a:cubicBezTo>
                <a:cubicBezTo>
                  <a:pt x="7175" y="11834"/>
                  <a:pt x="7167" y="11833"/>
                  <a:pt x="7159" y="11833"/>
                </a:cubicBezTo>
                <a:cubicBezTo>
                  <a:pt x="7071" y="11833"/>
                  <a:pt x="6939" y="11941"/>
                  <a:pt x="6861" y="12023"/>
                </a:cubicBezTo>
                <a:cubicBezTo>
                  <a:pt x="6646" y="12247"/>
                  <a:pt x="6480" y="12528"/>
                  <a:pt x="6241" y="12722"/>
                </a:cubicBezTo>
                <a:cubicBezTo>
                  <a:pt x="5345" y="13454"/>
                  <a:pt x="4512" y="14227"/>
                  <a:pt x="3848" y="15199"/>
                </a:cubicBezTo>
                <a:cubicBezTo>
                  <a:pt x="3652" y="15484"/>
                  <a:pt x="3522" y="15852"/>
                  <a:pt x="3238" y="16067"/>
                </a:cubicBezTo>
                <a:cubicBezTo>
                  <a:pt x="2491" y="16636"/>
                  <a:pt x="2250" y="17525"/>
                  <a:pt x="1827" y="18291"/>
                </a:cubicBezTo>
                <a:cubicBezTo>
                  <a:pt x="1625" y="18654"/>
                  <a:pt x="1471" y="19042"/>
                  <a:pt x="1369" y="19446"/>
                </a:cubicBezTo>
                <a:cubicBezTo>
                  <a:pt x="1270" y="19849"/>
                  <a:pt x="1084" y="20239"/>
                  <a:pt x="979" y="20669"/>
                </a:cubicBezTo>
                <a:cubicBezTo>
                  <a:pt x="847" y="21207"/>
                  <a:pt x="509" y="21720"/>
                  <a:pt x="582" y="22293"/>
                </a:cubicBezTo>
                <a:cubicBezTo>
                  <a:pt x="657" y="22876"/>
                  <a:pt x="25" y="23336"/>
                  <a:pt x="358" y="23933"/>
                </a:cubicBezTo>
                <a:cubicBezTo>
                  <a:pt x="207" y="24911"/>
                  <a:pt x="152" y="25901"/>
                  <a:pt x="195" y="26890"/>
                </a:cubicBezTo>
                <a:cubicBezTo>
                  <a:pt x="207" y="27192"/>
                  <a:pt x="372" y="27557"/>
                  <a:pt x="231" y="27790"/>
                </a:cubicBezTo>
                <a:cubicBezTo>
                  <a:pt x="1" y="28166"/>
                  <a:pt x="554" y="28402"/>
                  <a:pt x="306" y="28724"/>
                </a:cubicBezTo>
                <a:cubicBezTo>
                  <a:pt x="45" y="29065"/>
                  <a:pt x="593" y="29232"/>
                  <a:pt x="488" y="29563"/>
                </a:cubicBezTo>
                <a:cubicBezTo>
                  <a:pt x="456" y="29663"/>
                  <a:pt x="717" y="29872"/>
                  <a:pt x="677" y="29952"/>
                </a:cubicBezTo>
                <a:cubicBezTo>
                  <a:pt x="422" y="30483"/>
                  <a:pt x="1188" y="30869"/>
                  <a:pt x="858" y="31390"/>
                </a:cubicBezTo>
                <a:cubicBezTo>
                  <a:pt x="1207" y="31568"/>
                  <a:pt x="1078" y="32011"/>
                  <a:pt x="1283" y="32219"/>
                </a:cubicBezTo>
                <a:cubicBezTo>
                  <a:pt x="1587" y="32526"/>
                  <a:pt x="1454" y="33016"/>
                  <a:pt x="1676" y="33226"/>
                </a:cubicBezTo>
                <a:cubicBezTo>
                  <a:pt x="2324" y="33839"/>
                  <a:pt x="2399" y="34822"/>
                  <a:pt x="3143" y="35354"/>
                </a:cubicBezTo>
                <a:cubicBezTo>
                  <a:pt x="3240" y="35424"/>
                  <a:pt x="3209" y="35651"/>
                  <a:pt x="3291" y="35766"/>
                </a:cubicBezTo>
                <a:cubicBezTo>
                  <a:pt x="3396" y="35914"/>
                  <a:pt x="3567" y="36014"/>
                  <a:pt x="3690" y="36151"/>
                </a:cubicBezTo>
                <a:cubicBezTo>
                  <a:pt x="4014" y="36514"/>
                  <a:pt x="4198" y="36983"/>
                  <a:pt x="4665" y="37246"/>
                </a:cubicBezTo>
                <a:cubicBezTo>
                  <a:pt x="5019" y="37446"/>
                  <a:pt x="5269" y="37827"/>
                  <a:pt x="5620" y="38036"/>
                </a:cubicBezTo>
                <a:cubicBezTo>
                  <a:pt x="6405" y="38505"/>
                  <a:pt x="7051" y="39234"/>
                  <a:pt x="8024" y="39361"/>
                </a:cubicBezTo>
                <a:cubicBezTo>
                  <a:pt x="8252" y="39693"/>
                  <a:pt x="8697" y="39461"/>
                  <a:pt x="8950" y="39717"/>
                </a:cubicBezTo>
                <a:cubicBezTo>
                  <a:pt x="9437" y="40209"/>
                  <a:pt x="10134" y="40048"/>
                  <a:pt x="10714" y="40273"/>
                </a:cubicBezTo>
                <a:cubicBezTo>
                  <a:pt x="11163" y="40449"/>
                  <a:pt x="11749" y="40283"/>
                  <a:pt x="12191" y="40468"/>
                </a:cubicBezTo>
                <a:cubicBezTo>
                  <a:pt x="12619" y="40646"/>
                  <a:pt x="13104" y="40447"/>
                  <a:pt x="13503" y="40801"/>
                </a:cubicBezTo>
                <a:cubicBezTo>
                  <a:pt x="13556" y="40849"/>
                  <a:pt x="13635" y="40863"/>
                  <a:pt x="13727" y="40863"/>
                </a:cubicBezTo>
                <a:cubicBezTo>
                  <a:pt x="13860" y="40863"/>
                  <a:pt x="14021" y="40833"/>
                  <a:pt x="14167" y="40833"/>
                </a:cubicBezTo>
                <a:cubicBezTo>
                  <a:pt x="14230" y="40833"/>
                  <a:pt x="14289" y="40838"/>
                  <a:pt x="14343" y="40854"/>
                </a:cubicBezTo>
                <a:cubicBezTo>
                  <a:pt x="15382" y="41154"/>
                  <a:pt x="16464" y="40987"/>
                  <a:pt x="17512" y="41180"/>
                </a:cubicBezTo>
                <a:cubicBezTo>
                  <a:pt x="17535" y="41184"/>
                  <a:pt x="17558" y="41185"/>
                  <a:pt x="17583" y="41185"/>
                </a:cubicBezTo>
                <a:cubicBezTo>
                  <a:pt x="17737" y="41185"/>
                  <a:pt x="17927" y="41115"/>
                  <a:pt x="18057" y="41115"/>
                </a:cubicBezTo>
                <a:cubicBezTo>
                  <a:pt x="18103" y="41115"/>
                  <a:pt x="18142" y="41125"/>
                  <a:pt x="18168" y="41149"/>
                </a:cubicBezTo>
                <a:cubicBezTo>
                  <a:pt x="18269" y="41242"/>
                  <a:pt x="18365" y="41272"/>
                  <a:pt x="18458" y="41272"/>
                </a:cubicBezTo>
                <a:cubicBezTo>
                  <a:pt x="18639" y="41272"/>
                  <a:pt x="18809" y="41157"/>
                  <a:pt x="18983" y="41157"/>
                </a:cubicBezTo>
                <a:cubicBezTo>
                  <a:pt x="19009" y="41157"/>
                  <a:pt x="19035" y="41159"/>
                  <a:pt x="19061" y="41165"/>
                </a:cubicBezTo>
                <a:cubicBezTo>
                  <a:pt x="19360" y="41232"/>
                  <a:pt x="19670" y="41261"/>
                  <a:pt x="19978" y="41281"/>
                </a:cubicBezTo>
                <a:cubicBezTo>
                  <a:pt x="20018" y="41284"/>
                  <a:pt x="20058" y="41285"/>
                  <a:pt x="20099" y="41285"/>
                </a:cubicBezTo>
                <a:cubicBezTo>
                  <a:pt x="20520" y="41285"/>
                  <a:pt x="20944" y="41150"/>
                  <a:pt x="21366" y="41150"/>
                </a:cubicBezTo>
                <a:cubicBezTo>
                  <a:pt x="21597" y="41150"/>
                  <a:pt x="21827" y="41190"/>
                  <a:pt x="22055" y="41315"/>
                </a:cubicBezTo>
                <a:cubicBezTo>
                  <a:pt x="22062" y="41319"/>
                  <a:pt x="22069" y="41320"/>
                  <a:pt x="22078" y="41320"/>
                </a:cubicBezTo>
                <a:cubicBezTo>
                  <a:pt x="22097" y="41320"/>
                  <a:pt x="22120" y="41314"/>
                  <a:pt x="22139" y="41313"/>
                </a:cubicBezTo>
                <a:cubicBezTo>
                  <a:pt x="22378" y="41298"/>
                  <a:pt x="22617" y="41296"/>
                  <a:pt x="22856" y="41296"/>
                </a:cubicBezTo>
                <a:cubicBezTo>
                  <a:pt x="23010" y="41296"/>
                  <a:pt x="23164" y="41297"/>
                  <a:pt x="23318" y="41297"/>
                </a:cubicBezTo>
                <a:cubicBezTo>
                  <a:pt x="23574" y="41297"/>
                  <a:pt x="23829" y="41293"/>
                  <a:pt x="24080" y="41276"/>
                </a:cubicBezTo>
                <a:cubicBezTo>
                  <a:pt x="24120" y="41273"/>
                  <a:pt x="24160" y="41272"/>
                  <a:pt x="24200" y="41272"/>
                </a:cubicBezTo>
                <a:cubicBezTo>
                  <a:pt x="24492" y="41272"/>
                  <a:pt x="24781" y="41338"/>
                  <a:pt x="25060" y="41338"/>
                </a:cubicBezTo>
                <a:cubicBezTo>
                  <a:pt x="25175" y="41338"/>
                  <a:pt x="25289" y="41326"/>
                  <a:pt x="25400" y="41294"/>
                </a:cubicBezTo>
                <a:cubicBezTo>
                  <a:pt x="25996" y="41123"/>
                  <a:pt x="26592" y="41170"/>
                  <a:pt x="27188" y="41138"/>
                </a:cubicBezTo>
                <a:cubicBezTo>
                  <a:pt x="27551" y="41119"/>
                  <a:pt x="27915" y="41130"/>
                  <a:pt x="28277" y="41119"/>
                </a:cubicBezTo>
                <a:cubicBezTo>
                  <a:pt x="28498" y="41112"/>
                  <a:pt x="28719" y="41109"/>
                  <a:pt x="28939" y="41109"/>
                </a:cubicBezTo>
                <a:cubicBezTo>
                  <a:pt x="29677" y="41109"/>
                  <a:pt x="30415" y="41138"/>
                  <a:pt x="31152" y="41139"/>
                </a:cubicBezTo>
                <a:cubicBezTo>
                  <a:pt x="31156" y="41139"/>
                  <a:pt x="31161" y="41139"/>
                  <a:pt x="31165" y="41139"/>
                </a:cubicBezTo>
                <a:cubicBezTo>
                  <a:pt x="32038" y="41139"/>
                  <a:pt x="32915" y="41014"/>
                  <a:pt x="33783" y="40889"/>
                </a:cubicBezTo>
                <a:cubicBezTo>
                  <a:pt x="34451" y="40794"/>
                  <a:pt x="35102" y="40571"/>
                  <a:pt x="35771" y="40482"/>
                </a:cubicBezTo>
                <a:cubicBezTo>
                  <a:pt x="36350" y="40404"/>
                  <a:pt x="36894" y="40206"/>
                  <a:pt x="37492" y="40159"/>
                </a:cubicBezTo>
                <a:cubicBezTo>
                  <a:pt x="38124" y="40109"/>
                  <a:pt x="38706" y="39579"/>
                  <a:pt x="39347" y="39445"/>
                </a:cubicBezTo>
                <a:cubicBezTo>
                  <a:pt x="40045" y="39301"/>
                  <a:pt x="40619" y="38961"/>
                  <a:pt x="41233" y="38659"/>
                </a:cubicBezTo>
                <a:cubicBezTo>
                  <a:pt x="42104" y="38230"/>
                  <a:pt x="42841" y="37633"/>
                  <a:pt x="43531" y="36968"/>
                </a:cubicBezTo>
                <a:cubicBezTo>
                  <a:pt x="43625" y="36875"/>
                  <a:pt x="43708" y="36772"/>
                  <a:pt x="43777" y="36660"/>
                </a:cubicBezTo>
                <a:cubicBezTo>
                  <a:pt x="44175" y="36011"/>
                  <a:pt x="44902" y="35632"/>
                  <a:pt x="45207" y="34907"/>
                </a:cubicBezTo>
                <a:cubicBezTo>
                  <a:pt x="45297" y="34697"/>
                  <a:pt x="45355" y="34464"/>
                  <a:pt x="45487" y="34285"/>
                </a:cubicBezTo>
                <a:cubicBezTo>
                  <a:pt x="45612" y="34116"/>
                  <a:pt x="45912" y="34035"/>
                  <a:pt x="45966" y="33863"/>
                </a:cubicBezTo>
                <a:cubicBezTo>
                  <a:pt x="46247" y="32964"/>
                  <a:pt x="46887" y="32244"/>
                  <a:pt x="47062" y="31267"/>
                </a:cubicBezTo>
                <a:cubicBezTo>
                  <a:pt x="47216" y="30408"/>
                  <a:pt x="47445" y="29545"/>
                  <a:pt x="47614" y="28684"/>
                </a:cubicBezTo>
                <a:cubicBezTo>
                  <a:pt x="47760" y="27952"/>
                  <a:pt x="47567" y="27184"/>
                  <a:pt x="47738" y="26433"/>
                </a:cubicBezTo>
                <a:cubicBezTo>
                  <a:pt x="47829" y="26033"/>
                  <a:pt x="47865" y="25605"/>
                  <a:pt x="47673" y="25184"/>
                </a:cubicBezTo>
                <a:cubicBezTo>
                  <a:pt x="47603" y="25034"/>
                  <a:pt x="47735" y="24789"/>
                  <a:pt x="47772" y="24609"/>
                </a:cubicBezTo>
                <a:lnTo>
                  <a:pt x="47507" y="24355"/>
                </a:lnTo>
                <a:cubicBezTo>
                  <a:pt x="47568" y="23992"/>
                  <a:pt x="47767" y="23599"/>
                  <a:pt x="47645" y="23402"/>
                </a:cubicBezTo>
                <a:cubicBezTo>
                  <a:pt x="47231" y="22734"/>
                  <a:pt x="47398" y="21893"/>
                  <a:pt x="46917" y="21260"/>
                </a:cubicBezTo>
                <a:cubicBezTo>
                  <a:pt x="46718" y="20996"/>
                  <a:pt x="47202" y="21082"/>
                  <a:pt x="47153" y="20811"/>
                </a:cubicBezTo>
                <a:cubicBezTo>
                  <a:pt x="46723" y="20621"/>
                  <a:pt x="46567" y="20218"/>
                  <a:pt x="46502" y="19733"/>
                </a:cubicBezTo>
                <a:cubicBezTo>
                  <a:pt x="46427" y="19172"/>
                  <a:pt x="46300" y="18644"/>
                  <a:pt x="45827" y="18215"/>
                </a:cubicBezTo>
                <a:cubicBezTo>
                  <a:pt x="45557" y="17969"/>
                  <a:pt x="45464" y="17522"/>
                  <a:pt x="45306" y="17159"/>
                </a:cubicBezTo>
                <a:cubicBezTo>
                  <a:pt x="45217" y="16951"/>
                  <a:pt x="45212" y="16688"/>
                  <a:pt x="45079" y="16523"/>
                </a:cubicBezTo>
                <a:cubicBezTo>
                  <a:pt x="44693" y="16040"/>
                  <a:pt x="44254" y="15601"/>
                  <a:pt x="43851" y="15132"/>
                </a:cubicBezTo>
                <a:cubicBezTo>
                  <a:pt x="43484" y="14702"/>
                  <a:pt x="43126" y="14262"/>
                  <a:pt x="42787" y="13812"/>
                </a:cubicBezTo>
                <a:cubicBezTo>
                  <a:pt x="42594" y="13554"/>
                  <a:pt x="42386" y="13385"/>
                  <a:pt x="42072" y="13249"/>
                </a:cubicBezTo>
                <a:cubicBezTo>
                  <a:pt x="41679" y="13078"/>
                  <a:pt x="41257" y="12838"/>
                  <a:pt x="41100" y="12350"/>
                </a:cubicBezTo>
                <a:cubicBezTo>
                  <a:pt x="41064" y="12236"/>
                  <a:pt x="40937" y="12140"/>
                  <a:pt x="40832" y="12064"/>
                </a:cubicBezTo>
                <a:cubicBezTo>
                  <a:pt x="40420" y="11765"/>
                  <a:pt x="39755" y="11811"/>
                  <a:pt x="39603" y="11152"/>
                </a:cubicBezTo>
                <a:cubicBezTo>
                  <a:pt x="39597" y="11125"/>
                  <a:pt x="39446" y="11146"/>
                  <a:pt x="39370" y="11119"/>
                </a:cubicBezTo>
                <a:cubicBezTo>
                  <a:pt x="38897" y="10954"/>
                  <a:pt x="38388" y="10846"/>
                  <a:pt x="37962" y="10597"/>
                </a:cubicBezTo>
                <a:cubicBezTo>
                  <a:pt x="37155" y="10124"/>
                  <a:pt x="36324" y="9834"/>
                  <a:pt x="35389" y="9673"/>
                </a:cubicBezTo>
                <a:cubicBezTo>
                  <a:pt x="34181" y="9465"/>
                  <a:pt x="32971" y="9286"/>
                  <a:pt x="31759" y="9106"/>
                </a:cubicBezTo>
                <a:cubicBezTo>
                  <a:pt x="31467" y="9063"/>
                  <a:pt x="31185" y="8902"/>
                  <a:pt x="30916" y="8762"/>
                </a:cubicBezTo>
                <a:cubicBezTo>
                  <a:pt x="30554" y="8571"/>
                  <a:pt x="30551" y="8140"/>
                  <a:pt x="30354" y="7836"/>
                </a:cubicBezTo>
                <a:cubicBezTo>
                  <a:pt x="30139" y="7505"/>
                  <a:pt x="29690" y="7466"/>
                  <a:pt x="29516" y="7029"/>
                </a:cubicBezTo>
                <a:cubicBezTo>
                  <a:pt x="29279" y="6438"/>
                  <a:pt x="28889" y="5897"/>
                  <a:pt x="28516" y="5383"/>
                </a:cubicBezTo>
                <a:cubicBezTo>
                  <a:pt x="28202" y="4950"/>
                  <a:pt x="27841" y="4531"/>
                  <a:pt x="27490" y="4126"/>
                </a:cubicBezTo>
                <a:cubicBezTo>
                  <a:pt x="27133" y="3714"/>
                  <a:pt x="27023" y="3123"/>
                  <a:pt x="26501" y="2836"/>
                </a:cubicBezTo>
                <a:cubicBezTo>
                  <a:pt x="26375" y="2768"/>
                  <a:pt x="26338" y="2541"/>
                  <a:pt x="26255" y="2388"/>
                </a:cubicBezTo>
                <a:cubicBezTo>
                  <a:pt x="26190" y="2267"/>
                  <a:pt x="26135" y="2067"/>
                  <a:pt x="26044" y="2046"/>
                </a:cubicBezTo>
                <a:cubicBezTo>
                  <a:pt x="25719" y="1971"/>
                  <a:pt x="25732" y="1653"/>
                  <a:pt x="25564" y="1478"/>
                </a:cubicBezTo>
                <a:cubicBezTo>
                  <a:pt x="25405" y="1313"/>
                  <a:pt x="25007" y="1173"/>
                  <a:pt x="25024" y="1077"/>
                </a:cubicBezTo>
                <a:cubicBezTo>
                  <a:pt x="25101" y="632"/>
                  <a:pt x="24606" y="840"/>
                  <a:pt x="24571" y="630"/>
                </a:cubicBezTo>
                <a:cubicBezTo>
                  <a:pt x="24488" y="133"/>
                  <a:pt x="24123" y="62"/>
                  <a:pt x="2383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8"/>
          <p:cNvSpPr txBox="1"/>
          <p:nvPr>
            <p:ph type="ctrTitle"/>
          </p:nvPr>
        </p:nvSpPr>
        <p:spPr>
          <a:xfrm>
            <a:off x="1447675" y="516850"/>
            <a:ext cx="6533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EJEMPLO</a:t>
            </a:r>
            <a:endParaRPr/>
          </a:p>
        </p:txBody>
      </p:sp>
      <p:grpSp>
        <p:nvGrpSpPr>
          <p:cNvPr id="908" name="Google Shape;908;p8"/>
          <p:cNvGrpSpPr/>
          <p:nvPr/>
        </p:nvGrpSpPr>
        <p:grpSpPr>
          <a:xfrm>
            <a:off x="7591689" y="2397756"/>
            <a:ext cx="1437824" cy="1765491"/>
            <a:chOff x="797124" y="1924250"/>
            <a:chExt cx="1819110" cy="2485557"/>
          </a:xfrm>
        </p:grpSpPr>
        <p:sp>
          <p:nvSpPr>
            <p:cNvPr id="909" name="Google Shape;909;p8"/>
            <p:cNvSpPr/>
            <p:nvPr/>
          </p:nvSpPr>
          <p:spPr>
            <a:xfrm>
              <a:off x="811371" y="2195228"/>
              <a:ext cx="266810" cy="112091"/>
            </a:xfrm>
            <a:custGeom>
              <a:rect b="b" l="l" r="r" t="t"/>
              <a:pathLst>
                <a:path extrusionOk="0" h="3989" w="9495">
                  <a:moveTo>
                    <a:pt x="6791" y="0"/>
                  </a:moveTo>
                  <a:cubicBezTo>
                    <a:pt x="4540" y="0"/>
                    <a:pt x="1474" y="668"/>
                    <a:pt x="1" y="3950"/>
                  </a:cubicBezTo>
                  <a:cubicBezTo>
                    <a:pt x="1" y="3950"/>
                    <a:pt x="375" y="3988"/>
                    <a:pt x="983" y="3988"/>
                  </a:cubicBezTo>
                  <a:cubicBezTo>
                    <a:pt x="2940" y="3988"/>
                    <a:pt x="7324" y="3599"/>
                    <a:pt x="9495" y="315"/>
                  </a:cubicBezTo>
                  <a:cubicBezTo>
                    <a:pt x="9495" y="315"/>
                    <a:pt x="8335" y="0"/>
                    <a:pt x="6791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8"/>
            <p:cNvSpPr/>
            <p:nvPr/>
          </p:nvSpPr>
          <p:spPr>
            <a:xfrm>
              <a:off x="1138131" y="2589626"/>
              <a:ext cx="201533" cy="587178"/>
            </a:xfrm>
            <a:custGeom>
              <a:rect b="b" l="l" r="r" t="t"/>
              <a:pathLst>
                <a:path extrusionOk="0" h="20896" w="7172">
                  <a:moveTo>
                    <a:pt x="2250" y="1"/>
                  </a:moveTo>
                  <a:cubicBezTo>
                    <a:pt x="1406" y="311"/>
                    <a:pt x="665" y="589"/>
                    <a:pt x="0" y="831"/>
                  </a:cubicBezTo>
                  <a:cubicBezTo>
                    <a:pt x="293" y="1862"/>
                    <a:pt x="573" y="2803"/>
                    <a:pt x="823" y="3753"/>
                  </a:cubicBezTo>
                  <a:cubicBezTo>
                    <a:pt x="1051" y="4606"/>
                    <a:pt x="1212" y="5479"/>
                    <a:pt x="1462" y="6330"/>
                  </a:cubicBezTo>
                  <a:cubicBezTo>
                    <a:pt x="2001" y="8176"/>
                    <a:pt x="2674" y="9986"/>
                    <a:pt x="3111" y="11856"/>
                  </a:cubicBezTo>
                  <a:cubicBezTo>
                    <a:pt x="3695" y="14353"/>
                    <a:pt x="4098" y="16895"/>
                    <a:pt x="4586" y="19418"/>
                  </a:cubicBezTo>
                  <a:cubicBezTo>
                    <a:pt x="4671" y="19877"/>
                    <a:pt x="4768" y="20338"/>
                    <a:pt x="4882" y="20895"/>
                  </a:cubicBezTo>
                  <a:lnTo>
                    <a:pt x="6870" y="20171"/>
                  </a:lnTo>
                  <a:cubicBezTo>
                    <a:pt x="7133" y="20078"/>
                    <a:pt x="7171" y="19916"/>
                    <a:pt x="7099" y="19656"/>
                  </a:cubicBezTo>
                  <a:cubicBezTo>
                    <a:pt x="6353" y="16878"/>
                    <a:pt x="5684" y="14079"/>
                    <a:pt x="4852" y="11328"/>
                  </a:cubicBezTo>
                  <a:cubicBezTo>
                    <a:pt x="4110" y="8865"/>
                    <a:pt x="3394" y="6403"/>
                    <a:pt x="2970" y="3860"/>
                  </a:cubicBezTo>
                  <a:cubicBezTo>
                    <a:pt x="2754" y="2590"/>
                    <a:pt x="2496" y="1326"/>
                    <a:pt x="225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8"/>
            <p:cNvSpPr/>
            <p:nvPr/>
          </p:nvSpPr>
          <p:spPr>
            <a:xfrm>
              <a:off x="1322475" y="3304376"/>
              <a:ext cx="116137" cy="180795"/>
            </a:xfrm>
            <a:custGeom>
              <a:rect b="b" l="l" r="r" t="t"/>
              <a:pathLst>
                <a:path extrusionOk="0" h="6434" w="4133">
                  <a:moveTo>
                    <a:pt x="2349" y="1"/>
                  </a:moveTo>
                  <a:cubicBezTo>
                    <a:pt x="1721" y="116"/>
                    <a:pt x="1158" y="202"/>
                    <a:pt x="598" y="329"/>
                  </a:cubicBezTo>
                  <a:cubicBezTo>
                    <a:pt x="166" y="428"/>
                    <a:pt x="0" y="760"/>
                    <a:pt x="107" y="1211"/>
                  </a:cubicBezTo>
                  <a:cubicBezTo>
                    <a:pt x="339" y="2169"/>
                    <a:pt x="577" y="3128"/>
                    <a:pt x="805" y="4086"/>
                  </a:cubicBezTo>
                  <a:cubicBezTo>
                    <a:pt x="878" y="4376"/>
                    <a:pt x="940" y="4666"/>
                    <a:pt x="1009" y="4960"/>
                  </a:cubicBezTo>
                  <a:cubicBezTo>
                    <a:pt x="1316" y="4860"/>
                    <a:pt x="1594" y="4814"/>
                    <a:pt x="1848" y="4814"/>
                  </a:cubicBezTo>
                  <a:cubicBezTo>
                    <a:pt x="2881" y="4814"/>
                    <a:pt x="3520" y="5565"/>
                    <a:pt x="4132" y="6434"/>
                  </a:cubicBezTo>
                  <a:cubicBezTo>
                    <a:pt x="3539" y="4299"/>
                    <a:pt x="2950" y="2165"/>
                    <a:pt x="2349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8"/>
            <p:cNvSpPr/>
            <p:nvPr/>
          </p:nvSpPr>
          <p:spPr>
            <a:xfrm>
              <a:off x="1189472" y="3329048"/>
              <a:ext cx="144827" cy="169303"/>
            </a:xfrm>
            <a:custGeom>
              <a:rect b="b" l="l" r="r" t="t"/>
              <a:pathLst>
                <a:path extrusionOk="0" h="6025" w="5154">
                  <a:moveTo>
                    <a:pt x="3958" y="0"/>
                  </a:moveTo>
                  <a:cubicBezTo>
                    <a:pt x="2607" y="265"/>
                    <a:pt x="1318" y="511"/>
                    <a:pt x="1" y="768"/>
                  </a:cubicBezTo>
                  <a:cubicBezTo>
                    <a:pt x="636" y="2509"/>
                    <a:pt x="1276" y="4260"/>
                    <a:pt x="1920" y="6024"/>
                  </a:cubicBezTo>
                  <a:cubicBezTo>
                    <a:pt x="2218" y="5385"/>
                    <a:pt x="2661" y="5010"/>
                    <a:pt x="3233" y="5010"/>
                  </a:cubicBezTo>
                  <a:cubicBezTo>
                    <a:pt x="3736" y="5010"/>
                    <a:pt x="4339" y="5300"/>
                    <a:pt x="5031" y="5956"/>
                  </a:cubicBezTo>
                  <a:cubicBezTo>
                    <a:pt x="5153" y="3808"/>
                    <a:pt x="4408" y="1947"/>
                    <a:pt x="395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8"/>
            <p:cNvSpPr/>
            <p:nvPr/>
          </p:nvSpPr>
          <p:spPr>
            <a:xfrm>
              <a:off x="1073611" y="3315644"/>
              <a:ext cx="156489" cy="231179"/>
            </a:xfrm>
            <a:custGeom>
              <a:rect b="b" l="l" r="r" t="t"/>
              <a:pathLst>
                <a:path extrusionOk="0" h="8227" w="5569">
                  <a:moveTo>
                    <a:pt x="128" y="0"/>
                  </a:moveTo>
                  <a:lnTo>
                    <a:pt x="1" y="77"/>
                  </a:lnTo>
                  <a:cubicBezTo>
                    <a:pt x="619" y="2761"/>
                    <a:pt x="1242" y="5448"/>
                    <a:pt x="1883" y="8226"/>
                  </a:cubicBezTo>
                  <a:cubicBezTo>
                    <a:pt x="1979" y="8046"/>
                    <a:pt x="2027" y="7958"/>
                    <a:pt x="2073" y="7872"/>
                  </a:cubicBezTo>
                  <a:cubicBezTo>
                    <a:pt x="2446" y="7127"/>
                    <a:pt x="2847" y="6767"/>
                    <a:pt x="3371" y="6767"/>
                  </a:cubicBezTo>
                  <a:cubicBezTo>
                    <a:pt x="3691" y="6767"/>
                    <a:pt x="4056" y="6901"/>
                    <a:pt x="4489" y="7165"/>
                  </a:cubicBezTo>
                  <a:cubicBezTo>
                    <a:pt x="4717" y="7306"/>
                    <a:pt x="4924" y="7485"/>
                    <a:pt x="5124" y="7672"/>
                  </a:cubicBezTo>
                  <a:cubicBezTo>
                    <a:pt x="5259" y="7795"/>
                    <a:pt x="5358" y="7962"/>
                    <a:pt x="5467" y="8111"/>
                  </a:cubicBezTo>
                  <a:cubicBezTo>
                    <a:pt x="5564" y="7975"/>
                    <a:pt x="5568" y="7941"/>
                    <a:pt x="5560" y="7910"/>
                  </a:cubicBezTo>
                  <a:cubicBezTo>
                    <a:pt x="4822" y="5743"/>
                    <a:pt x="4094" y="3570"/>
                    <a:pt x="3336" y="1406"/>
                  </a:cubicBezTo>
                  <a:cubicBezTo>
                    <a:pt x="3289" y="1274"/>
                    <a:pt x="3048" y="1158"/>
                    <a:pt x="2878" y="1129"/>
                  </a:cubicBezTo>
                  <a:cubicBezTo>
                    <a:pt x="1883" y="959"/>
                    <a:pt x="844" y="903"/>
                    <a:pt x="12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8"/>
            <p:cNvSpPr/>
            <p:nvPr/>
          </p:nvSpPr>
          <p:spPr>
            <a:xfrm>
              <a:off x="929873" y="2675250"/>
              <a:ext cx="211172" cy="606314"/>
            </a:xfrm>
            <a:custGeom>
              <a:rect b="b" l="l" r="r" t="t"/>
              <a:pathLst>
                <a:path extrusionOk="0" h="21577" w="7515">
                  <a:moveTo>
                    <a:pt x="2420" y="1"/>
                  </a:moveTo>
                  <a:cubicBezTo>
                    <a:pt x="1591" y="123"/>
                    <a:pt x="805" y="243"/>
                    <a:pt x="13" y="358"/>
                  </a:cubicBezTo>
                  <a:cubicBezTo>
                    <a:pt x="13" y="375"/>
                    <a:pt x="0" y="431"/>
                    <a:pt x="13" y="478"/>
                  </a:cubicBezTo>
                  <a:cubicBezTo>
                    <a:pt x="802" y="3820"/>
                    <a:pt x="1585" y="7165"/>
                    <a:pt x="2365" y="10514"/>
                  </a:cubicBezTo>
                  <a:cubicBezTo>
                    <a:pt x="2408" y="10704"/>
                    <a:pt x="2374" y="10917"/>
                    <a:pt x="2416" y="11109"/>
                  </a:cubicBezTo>
                  <a:cubicBezTo>
                    <a:pt x="2483" y="11425"/>
                    <a:pt x="2535" y="11757"/>
                    <a:pt x="2696" y="12021"/>
                  </a:cubicBezTo>
                  <a:cubicBezTo>
                    <a:pt x="2776" y="12153"/>
                    <a:pt x="3077" y="12162"/>
                    <a:pt x="3281" y="12201"/>
                  </a:cubicBezTo>
                  <a:cubicBezTo>
                    <a:pt x="4485" y="12434"/>
                    <a:pt x="5108" y="13440"/>
                    <a:pt x="4747" y="14650"/>
                  </a:cubicBezTo>
                  <a:cubicBezTo>
                    <a:pt x="4654" y="14960"/>
                    <a:pt x="4705" y="15177"/>
                    <a:pt x="4854" y="15446"/>
                  </a:cubicBezTo>
                  <a:cubicBezTo>
                    <a:pt x="5201" y="16068"/>
                    <a:pt x="5543" y="16699"/>
                    <a:pt x="5820" y="17359"/>
                  </a:cubicBezTo>
                  <a:cubicBezTo>
                    <a:pt x="6150" y="18164"/>
                    <a:pt x="5887" y="19062"/>
                    <a:pt x="5218" y="19612"/>
                  </a:cubicBezTo>
                  <a:cubicBezTo>
                    <a:pt x="5027" y="19765"/>
                    <a:pt x="4794" y="19872"/>
                    <a:pt x="4569" y="20008"/>
                  </a:cubicBezTo>
                  <a:cubicBezTo>
                    <a:pt x="4671" y="20502"/>
                    <a:pt x="4772" y="20984"/>
                    <a:pt x="4895" y="21576"/>
                  </a:cubicBezTo>
                  <a:cubicBezTo>
                    <a:pt x="5514" y="20362"/>
                    <a:pt x="6594" y="20170"/>
                    <a:pt x="7514" y="19928"/>
                  </a:cubicBezTo>
                  <a:cubicBezTo>
                    <a:pt x="7319" y="19424"/>
                    <a:pt x="7112" y="18973"/>
                    <a:pt x="6980" y="18504"/>
                  </a:cubicBezTo>
                  <a:cubicBezTo>
                    <a:pt x="6883" y="18168"/>
                    <a:pt x="6929" y="17793"/>
                    <a:pt x="6840" y="17452"/>
                  </a:cubicBezTo>
                  <a:cubicBezTo>
                    <a:pt x="6323" y="15496"/>
                    <a:pt x="5734" y="13554"/>
                    <a:pt x="5273" y="11586"/>
                  </a:cubicBezTo>
                  <a:cubicBezTo>
                    <a:pt x="4738" y="9299"/>
                    <a:pt x="4302" y="6991"/>
                    <a:pt x="3831" y="4690"/>
                  </a:cubicBezTo>
                  <a:cubicBezTo>
                    <a:pt x="3501" y="3076"/>
                    <a:pt x="3085" y="1491"/>
                    <a:pt x="242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8"/>
            <p:cNvSpPr/>
            <p:nvPr/>
          </p:nvSpPr>
          <p:spPr>
            <a:xfrm>
              <a:off x="1010608" y="2619469"/>
              <a:ext cx="241997" cy="556605"/>
            </a:xfrm>
            <a:custGeom>
              <a:rect b="b" l="l" r="r" t="t"/>
              <a:pathLst>
                <a:path extrusionOk="0" h="19808" w="8612">
                  <a:moveTo>
                    <a:pt x="4005" y="0"/>
                  </a:moveTo>
                  <a:cubicBezTo>
                    <a:pt x="2623" y="627"/>
                    <a:pt x="1306" y="1228"/>
                    <a:pt x="1" y="1819"/>
                  </a:cubicBezTo>
                  <a:cubicBezTo>
                    <a:pt x="183" y="2122"/>
                    <a:pt x="412" y="2390"/>
                    <a:pt x="513" y="2696"/>
                  </a:cubicBezTo>
                  <a:cubicBezTo>
                    <a:pt x="878" y="3775"/>
                    <a:pt x="1276" y="4848"/>
                    <a:pt x="1526" y="5955"/>
                  </a:cubicBezTo>
                  <a:cubicBezTo>
                    <a:pt x="1959" y="7847"/>
                    <a:pt x="2217" y="9776"/>
                    <a:pt x="2670" y="11658"/>
                  </a:cubicBezTo>
                  <a:cubicBezTo>
                    <a:pt x="3268" y="14125"/>
                    <a:pt x="3996" y="16557"/>
                    <a:pt x="4624" y="19012"/>
                  </a:cubicBezTo>
                  <a:cubicBezTo>
                    <a:pt x="4747" y="19499"/>
                    <a:pt x="4903" y="19768"/>
                    <a:pt x="5351" y="19768"/>
                  </a:cubicBezTo>
                  <a:cubicBezTo>
                    <a:pt x="5413" y="19768"/>
                    <a:pt x="5479" y="19763"/>
                    <a:pt x="5552" y="19753"/>
                  </a:cubicBezTo>
                  <a:cubicBezTo>
                    <a:pt x="5623" y="19743"/>
                    <a:pt x="5695" y="19739"/>
                    <a:pt x="5768" y="19739"/>
                  </a:cubicBezTo>
                  <a:cubicBezTo>
                    <a:pt x="6046" y="19739"/>
                    <a:pt x="6333" y="19796"/>
                    <a:pt x="6616" y="19803"/>
                  </a:cubicBezTo>
                  <a:cubicBezTo>
                    <a:pt x="6833" y="19806"/>
                    <a:pt x="7051" y="19807"/>
                    <a:pt x="7271" y="19807"/>
                  </a:cubicBezTo>
                  <a:cubicBezTo>
                    <a:pt x="7710" y="19807"/>
                    <a:pt x="8154" y="19803"/>
                    <a:pt x="8612" y="19803"/>
                  </a:cubicBezTo>
                  <a:cubicBezTo>
                    <a:pt x="8536" y="19394"/>
                    <a:pt x="8458" y="18978"/>
                    <a:pt x="8383" y="18560"/>
                  </a:cubicBezTo>
                  <a:cubicBezTo>
                    <a:pt x="7908" y="16038"/>
                    <a:pt x="7564" y="13478"/>
                    <a:pt x="6925" y="10999"/>
                  </a:cubicBezTo>
                  <a:cubicBezTo>
                    <a:pt x="6086" y="7736"/>
                    <a:pt x="4988" y="4546"/>
                    <a:pt x="4356" y="1228"/>
                  </a:cubicBezTo>
                  <a:cubicBezTo>
                    <a:pt x="4285" y="831"/>
                    <a:pt x="4137" y="452"/>
                    <a:pt x="4005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8"/>
            <p:cNvSpPr/>
            <p:nvPr/>
          </p:nvSpPr>
          <p:spPr>
            <a:xfrm>
              <a:off x="797124" y="1924250"/>
              <a:ext cx="1819110" cy="2485557"/>
            </a:xfrm>
            <a:custGeom>
              <a:rect b="b" l="l" r="r" t="t"/>
              <a:pathLst>
                <a:path extrusionOk="0" h="88454" w="64737">
                  <a:moveTo>
                    <a:pt x="7332" y="9914"/>
                  </a:moveTo>
                  <a:cubicBezTo>
                    <a:pt x="8073" y="9914"/>
                    <a:pt x="8790" y="10033"/>
                    <a:pt x="9437" y="10279"/>
                  </a:cubicBezTo>
                  <a:cubicBezTo>
                    <a:pt x="6984" y="12417"/>
                    <a:pt x="4059" y="13264"/>
                    <a:pt x="827" y="13470"/>
                  </a:cubicBezTo>
                  <a:cubicBezTo>
                    <a:pt x="2154" y="11212"/>
                    <a:pt x="4877" y="9914"/>
                    <a:pt x="7332" y="9914"/>
                  </a:cubicBezTo>
                  <a:close/>
                  <a:moveTo>
                    <a:pt x="24310" y="1290"/>
                  </a:moveTo>
                  <a:cubicBezTo>
                    <a:pt x="25559" y="1290"/>
                    <a:pt x="26803" y="1506"/>
                    <a:pt x="28036" y="1720"/>
                  </a:cubicBezTo>
                  <a:cubicBezTo>
                    <a:pt x="31040" y="2249"/>
                    <a:pt x="34616" y="4763"/>
                    <a:pt x="35290" y="8712"/>
                  </a:cubicBezTo>
                  <a:cubicBezTo>
                    <a:pt x="35633" y="10709"/>
                    <a:pt x="35493" y="12609"/>
                    <a:pt x="34917" y="14504"/>
                  </a:cubicBezTo>
                  <a:cubicBezTo>
                    <a:pt x="34604" y="15535"/>
                    <a:pt x="33879" y="16319"/>
                    <a:pt x="33089" y="17127"/>
                  </a:cubicBezTo>
                  <a:cubicBezTo>
                    <a:pt x="33323" y="16374"/>
                    <a:pt x="33555" y="15722"/>
                    <a:pt x="33716" y="15049"/>
                  </a:cubicBezTo>
                  <a:cubicBezTo>
                    <a:pt x="33796" y="14712"/>
                    <a:pt x="33796" y="14334"/>
                    <a:pt x="33741" y="13988"/>
                  </a:cubicBezTo>
                  <a:cubicBezTo>
                    <a:pt x="33626" y="13255"/>
                    <a:pt x="33208" y="12844"/>
                    <a:pt x="32638" y="12844"/>
                  </a:cubicBezTo>
                  <a:cubicBezTo>
                    <a:pt x="32417" y="12844"/>
                    <a:pt x="32173" y="12906"/>
                    <a:pt x="31915" y="13034"/>
                  </a:cubicBezTo>
                  <a:cubicBezTo>
                    <a:pt x="31471" y="13256"/>
                    <a:pt x="31094" y="13613"/>
                    <a:pt x="30580" y="13988"/>
                  </a:cubicBezTo>
                  <a:cubicBezTo>
                    <a:pt x="30301" y="13405"/>
                    <a:pt x="29932" y="12813"/>
                    <a:pt x="29741" y="12170"/>
                  </a:cubicBezTo>
                  <a:cubicBezTo>
                    <a:pt x="29491" y="11343"/>
                    <a:pt x="29368" y="10479"/>
                    <a:pt x="29220" y="9622"/>
                  </a:cubicBezTo>
                  <a:cubicBezTo>
                    <a:pt x="29120" y="9049"/>
                    <a:pt x="28976" y="8779"/>
                    <a:pt x="28675" y="8779"/>
                  </a:cubicBezTo>
                  <a:cubicBezTo>
                    <a:pt x="28504" y="8779"/>
                    <a:pt x="28284" y="8866"/>
                    <a:pt x="27992" y="9034"/>
                  </a:cubicBezTo>
                  <a:cubicBezTo>
                    <a:pt x="26962" y="9631"/>
                    <a:pt x="25882" y="9892"/>
                    <a:pt x="24768" y="9892"/>
                  </a:cubicBezTo>
                  <a:cubicBezTo>
                    <a:pt x="24292" y="9892"/>
                    <a:pt x="23809" y="9844"/>
                    <a:pt x="23322" y="9755"/>
                  </a:cubicBezTo>
                  <a:cubicBezTo>
                    <a:pt x="22043" y="9524"/>
                    <a:pt x="21488" y="8889"/>
                    <a:pt x="21293" y="7611"/>
                  </a:cubicBezTo>
                  <a:cubicBezTo>
                    <a:pt x="21204" y="7037"/>
                    <a:pt x="21052" y="6765"/>
                    <a:pt x="20747" y="6765"/>
                  </a:cubicBezTo>
                  <a:cubicBezTo>
                    <a:pt x="20575" y="6765"/>
                    <a:pt x="20354" y="6852"/>
                    <a:pt x="20069" y="7019"/>
                  </a:cubicBezTo>
                  <a:cubicBezTo>
                    <a:pt x="19001" y="7649"/>
                    <a:pt x="17881" y="7929"/>
                    <a:pt x="16722" y="7929"/>
                  </a:cubicBezTo>
                  <a:cubicBezTo>
                    <a:pt x="16242" y="7929"/>
                    <a:pt x="15755" y="7881"/>
                    <a:pt x="15262" y="7790"/>
                  </a:cubicBezTo>
                  <a:cubicBezTo>
                    <a:pt x="13619" y="7484"/>
                    <a:pt x="12551" y="6032"/>
                    <a:pt x="12767" y="4472"/>
                  </a:cubicBezTo>
                  <a:cubicBezTo>
                    <a:pt x="12894" y="3549"/>
                    <a:pt x="13382" y="2918"/>
                    <a:pt x="14263" y="2586"/>
                  </a:cubicBezTo>
                  <a:cubicBezTo>
                    <a:pt x="15508" y="2115"/>
                    <a:pt x="16794" y="2073"/>
                    <a:pt x="18091" y="2073"/>
                  </a:cubicBezTo>
                  <a:cubicBezTo>
                    <a:pt x="18287" y="2073"/>
                    <a:pt x="18483" y="2074"/>
                    <a:pt x="18679" y="2075"/>
                  </a:cubicBezTo>
                  <a:cubicBezTo>
                    <a:pt x="18909" y="2075"/>
                    <a:pt x="19145" y="2079"/>
                    <a:pt x="19381" y="2079"/>
                  </a:cubicBezTo>
                  <a:cubicBezTo>
                    <a:pt x="20041" y="2079"/>
                    <a:pt x="20708" y="2049"/>
                    <a:pt x="21285" y="1824"/>
                  </a:cubicBezTo>
                  <a:cubicBezTo>
                    <a:pt x="22294" y="1430"/>
                    <a:pt x="23304" y="1290"/>
                    <a:pt x="24310" y="1290"/>
                  </a:cubicBezTo>
                  <a:close/>
                  <a:moveTo>
                    <a:pt x="38025" y="669"/>
                  </a:moveTo>
                  <a:cubicBezTo>
                    <a:pt x="38423" y="669"/>
                    <a:pt x="38836" y="710"/>
                    <a:pt x="39261" y="793"/>
                  </a:cubicBezTo>
                  <a:cubicBezTo>
                    <a:pt x="40184" y="971"/>
                    <a:pt x="41078" y="1274"/>
                    <a:pt x="41803" y="1892"/>
                  </a:cubicBezTo>
                  <a:cubicBezTo>
                    <a:pt x="43147" y="3033"/>
                    <a:pt x="44727" y="3488"/>
                    <a:pt x="46435" y="3629"/>
                  </a:cubicBezTo>
                  <a:cubicBezTo>
                    <a:pt x="46837" y="3659"/>
                    <a:pt x="47240" y="3744"/>
                    <a:pt x="47638" y="3808"/>
                  </a:cubicBezTo>
                  <a:cubicBezTo>
                    <a:pt x="48931" y="4025"/>
                    <a:pt x="50231" y="5427"/>
                    <a:pt x="49685" y="7139"/>
                  </a:cubicBezTo>
                  <a:cubicBezTo>
                    <a:pt x="49299" y="8362"/>
                    <a:pt x="48719" y="9461"/>
                    <a:pt x="48015" y="10509"/>
                  </a:cubicBezTo>
                  <a:cubicBezTo>
                    <a:pt x="47130" y="11834"/>
                    <a:pt x="46642" y="13266"/>
                    <a:pt x="46701" y="14876"/>
                  </a:cubicBezTo>
                  <a:cubicBezTo>
                    <a:pt x="46720" y="15366"/>
                    <a:pt x="46669" y="15864"/>
                    <a:pt x="46596" y="16350"/>
                  </a:cubicBezTo>
                  <a:cubicBezTo>
                    <a:pt x="46339" y="18109"/>
                    <a:pt x="45021" y="19247"/>
                    <a:pt x="43475" y="19247"/>
                  </a:cubicBezTo>
                  <a:cubicBezTo>
                    <a:pt x="42986" y="19247"/>
                    <a:pt x="42473" y="19133"/>
                    <a:pt x="41964" y="18888"/>
                  </a:cubicBezTo>
                  <a:cubicBezTo>
                    <a:pt x="40024" y="17956"/>
                    <a:pt x="38362" y="16682"/>
                    <a:pt x="37557" y="14526"/>
                  </a:cubicBezTo>
                  <a:cubicBezTo>
                    <a:pt x="37218" y="13623"/>
                    <a:pt x="36689" y="12797"/>
                    <a:pt x="36295" y="11915"/>
                  </a:cubicBezTo>
                  <a:cubicBezTo>
                    <a:pt x="36171" y="11638"/>
                    <a:pt x="36209" y="11293"/>
                    <a:pt x="36171" y="10978"/>
                  </a:cubicBezTo>
                  <a:cubicBezTo>
                    <a:pt x="36027" y="8767"/>
                    <a:pt x="35727" y="6599"/>
                    <a:pt x="34277" y="4793"/>
                  </a:cubicBezTo>
                  <a:cubicBezTo>
                    <a:pt x="34171" y="4660"/>
                    <a:pt x="34061" y="4533"/>
                    <a:pt x="33947" y="4409"/>
                  </a:cubicBezTo>
                  <a:cubicBezTo>
                    <a:pt x="33340" y="3766"/>
                    <a:pt x="33315" y="3336"/>
                    <a:pt x="33921" y="2637"/>
                  </a:cubicBezTo>
                  <a:cubicBezTo>
                    <a:pt x="35059" y="1322"/>
                    <a:pt x="36436" y="669"/>
                    <a:pt x="38025" y="669"/>
                  </a:cubicBezTo>
                  <a:close/>
                  <a:moveTo>
                    <a:pt x="11305" y="10131"/>
                  </a:moveTo>
                  <a:cubicBezTo>
                    <a:pt x="11961" y="12349"/>
                    <a:pt x="12054" y="14543"/>
                    <a:pt x="12652" y="16587"/>
                  </a:cubicBezTo>
                  <a:lnTo>
                    <a:pt x="12652" y="16587"/>
                  </a:lnTo>
                  <a:cubicBezTo>
                    <a:pt x="10885" y="17418"/>
                    <a:pt x="9221" y="18253"/>
                    <a:pt x="7511" y="18995"/>
                  </a:cubicBezTo>
                  <a:cubicBezTo>
                    <a:pt x="6003" y="19647"/>
                    <a:pt x="4418" y="20073"/>
                    <a:pt x="2774" y="20201"/>
                  </a:cubicBezTo>
                  <a:cubicBezTo>
                    <a:pt x="2181" y="18178"/>
                    <a:pt x="1592" y="16180"/>
                    <a:pt x="1007" y="14182"/>
                  </a:cubicBezTo>
                  <a:cubicBezTo>
                    <a:pt x="1859" y="14067"/>
                    <a:pt x="2698" y="13977"/>
                    <a:pt x="3524" y="13837"/>
                  </a:cubicBezTo>
                  <a:cubicBezTo>
                    <a:pt x="5630" y="13478"/>
                    <a:pt x="7550" y="12695"/>
                    <a:pt x="9262" y="11383"/>
                  </a:cubicBezTo>
                  <a:cubicBezTo>
                    <a:pt x="9855" y="10931"/>
                    <a:pt x="10537" y="10595"/>
                    <a:pt x="11305" y="10131"/>
                  </a:cubicBezTo>
                  <a:close/>
                  <a:moveTo>
                    <a:pt x="12801" y="17372"/>
                  </a:moveTo>
                  <a:cubicBezTo>
                    <a:pt x="13000" y="18215"/>
                    <a:pt x="13186" y="19003"/>
                    <a:pt x="13377" y="19808"/>
                  </a:cubicBezTo>
                  <a:lnTo>
                    <a:pt x="13378" y="19808"/>
                  </a:lnTo>
                  <a:cubicBezTo>
                    <a:pt x="12551" y="20139"/>
                    <a:pt x="11768" y="20451"/>
                    <a:pt x="10987" y="20767"/>
                  </a:cubicBezTo>
                  <a:cubicBezTo>
                    <a:pt x="9433" y="21393"/>
                    <a:pt x="7894" y="22066"/>
                    <a:pt x="6318" y="22632"/>
                  </a:cubicBezTo>
                  <a:cubicBezTo>
                    <a:pt x="5440" y="22952"/>
                    <a:pt x="4499" y="23096"/>
                    <a:pt x="3530" y="23335"/>
                  </a:cubicBezTo>
                  <a:cubicBezTo>
                    <a:pt x="3292" y="22437"/>
                    <a:pt x="3089" y="21653"/>
                    <a:pt x="2868" y="20814"/>
                  </a:cubicBezTo>
                  <a:cubicBezTo>
                    <a:pt x="3178" y="20783"/>
                    <a:pt x="3441" y="20753"/>
                    <a:pt x="3703" y="20728"/>
                  </a:cubicBezTo>
                  <a:cubicBezTo>
                    <a:pt x="5881" y="20511"/>
                    <a:pt x="7851" y="19676"/>
                    <a:pt x="9784" y="18693"/>
                  </a:cubicBezTo>
                  <a:cubicBezTo>
                    <a:pt x="10746" y="18202"/>
                    <a:pt x="11762" y="17824"/>
                    <a:pt x="12801" y="17372"/>
                  </a:cubicBezTo>
                  <a:close/>
                  <a:moveTo>
                    <a:pt x="13563" y="20554"/>
                  </a:moveTo>
                  <a:cubicBezTo>
                    <a:pt x="13791" y="21435"/>
                    <a:pt x="14008" y="22261"/>
                    <a:pt x="14224" y="23083"/>
                  </a:cubicBezTo>
                  <a:lnTo>
                    <a:pt x="14224" y="23083"/>
                  </a:lnTo>
                  <a:cubicBezTo>
                    <a:pt x="12195" y="23556"/>
                    <a:pt x="10386" y="24481"/>
                    <a:pt x="8563" y="25358"/>
                  </a:cubicBezTo>
                  <a:cubicBezTo>
                    <a:pt x="7279" y="25977"/>
                    <a:pt x="5944" y="26330"/>
                    <a:pt x="4495" y="26432"/>
                  </a:cubicBezTo>
                  <a:cubicBezTo>
                    <a:pt x="4228" y="25584"/>
                    <a:pt x="3970" y="24762"/>
                    <a:pt x="3690" y="23872"/>
                  </a:cubicBezTo>
                  <a:cubicBezTo>
                    <a:pt x="4106" y="23833"/>
                    <a:pt x="4483" y="23851"/>
                    <a:pt x="4825" y="23752"/>
                  </a:cubicBezTo>
                  <a:cubicBezTo>
                    <a:pt x="5877" y="23446"/>
                    <a:pt x="6928" y="23126"/>
                    <a:pt x="7956" y="22756"/>
                  </a:cubicBezTo>
                  <a:cubicBezTo>
                    <a:pt x="8881" y="22420"/>
                    <a:pt x="9762" y="21990"/>
                    <a:pt x="10678" y="21632"/>
                  </a:cubicBezTo>
                  <a:cubicBezTo>
                    <a:pt x="11601" y="21266"/>
                    <a:pt x="12542" y="20933"/>
                    <a:pt x="13563" y="20554"/>
                  </a:cubicBezTo>
                  <a:close/>
                  <a:moveTo>
                    <a:pt x="20462" y="7834"/>
                  </a:moveTo>
                  <a:cubicBezTo>
                    <a:pt x="20492" y="7915"/>
                    <a:pt x="20530" y="7992"/>
                    <a:pt x="20544" y="8073"/>
                  </a:cubicBezTo>
                  <a:cubicBezTo>
                    <a:pt x="20789" y="9534"/>
                    <a:pt x="21759" y="10279"/>
                    <a:pt x="23107" y="10556"/>
                  </a:cubicBezTo>
                  <a:cubicBezTo>
                    <a:pt x="23662" y="10670"/>
                    <a:pt x="24212" y="10729"/>
                    <a:pt x="24758" y="10729"/>
                  </a:cubicBezTo>
                  <a:cubicBezTo>
                    <a:pt x="25994" y="10729"/>
                    <a:pt x="27205" y="10425"/>
                    <a:pt x="28396" y="9763"/>
                  </a:cubicBezTo>
                  <a:cubicBezTo>
                    <a:pt x="28785" y="11655"/>
                    <a:pt x="28955" y="13614"/>
                    <a:pt x="30679" y="14957"/>
                  </a:cubicBezTo>
                  <a:cubicBezTo>
                    <a:pt x="30857" y="14794"/>
                    <a:pt x="31086" y="14577"/>
                    <a:pt x="31327" y="14381"/>
                  </a:cubicBezTo>
                  <a:cubicBezTo>
                    <a:pt x="31625" y="14133"/>
                    <a:pt x="31908" y="13852"/>
                    <a:pt x="32248" y="13682"/>
                  </a:cubicBezTo>
                  <a:cubicBezTo>
                    <a:pt x="32381" y="13614"/>
                    <a:pt x="32502" y="13581"/>
                    <a:pt x="32605" y="13581"/>
                  </a:cubicBezTo>
                  <a:cubicBezTo>
                    <a:pt x="32852" y="13581"/>
                    <a:pt x="33003" y="13769"/>
                    <a:pt x="33019" y="14121"/>
                  </a:cubicBezTo>
                  <a:cubicBezTo>
                    <a:pt x="33040" y="14589"/>
                    <a:pt x="33014" y="15087"/>
                    <a:pt x="32874" y="15526"/>
                  </a:cubicBezTo>
                  <a:lnTo>
                    <a:pt x="32875" y="15526"/>
                  </a:lnTo>
                  <a:cubicBezTo>
                    <a:pt x="32553" y="16514"/>
                    <a:pt x="32107" y="17439"/>
                    <a:pt x="31356" y="18211"/>
                  </a:cubicBezTo>
                  <a:cubicBezTo>
                    <a:pt x="30839" y="18749"/>
                    <a:pt x="30412" y="19378"/>
                    <a:pt x="29991" y="20000"/>
                  </a:cubicBezTo>
                  <a:cubicBezTo>
                    <a:pt x="29873" y="20175"/>
                    <a:pt x="29873" y="20486"/>
                    <a:pt x="29925" y="20707"/>
                  </a:cubicBezTo>
                  <a:cubicBezTo>
                    <a:pt x="30141" y="21636"/>
                    <a:pt x="30407" y="22552"/>
                    <a:pt x="30623" y="23480"/>
                  </a:cubicBezTo>
                  <a:cubicBezTo>
                    <a:pt x="30662" y="23638"/>
                    <a:pt x="30623" y="23916"/>
                    <a:pt x="30514" y="24000"/>
                  </a:cubicBezTo>
                  <a:cubicBezTo>
                    <a:pt x="29060" y="25159"/>
                    <a:pt x="27814" y="26594"/>
                    <a:pt x="26086" y="27391"/>
                  </a:cubicBezTo>
                  <a:cubicBezTo>
                    <a:pt x="25922" y="27466"/>
                    <a:pt x="25781" y="27505"/>
                    <a:pt x="25651" y="27505"/>
                  </a:cubicBezTo>
                  <a:cubicBezTo>
                    <a:pt x="25455" y="27505"/>
                    <a:pt x="25285" y="27416"/>
                    <a:pt x="25099" y="27229"/>
                  </a:cubicBezTo>
                  <a:cubicBezTo>
                    <a:pt x="24319" y="26442"/>
                    <a:pt x="23904" y="25461"/>
                    <a:pt x="23823" y="24400"/>
                  </a:cubicBezTo>
                  <a:cubicBezTo>
                    <a:pt x="23746" y="23442"/>
                    <a:pt x="23899" y="22474"/>
                    <a:pt x="23933" y="21508"/>
                  </a:cubicBezTo>
                  <a:cubicBezTo>
                    <a:pt x="23963" y="20554"/>
                    <a:pt x="23692" y="20082"/>
                    <a:pt x="23008" y="20082"/>
                  </a:cubicBezTo>
                  <a:cubicBezTo>
                    <a:pt x="22821" y="20082"/>
                    <a:pt x="22603" y="20117"/>
                    <a:pt x="22352" y="20188"/>
                  </a:cubicBezTo>
                  <a:cubicBezTo>
                    <a:pt x="21970" y="20296"/>
                    <a:pt x="21607" y="20346"/>
                    <a:pt x="21260" y="20346"/>
                  </a:cubicBezTo>
                  <a:cubicBezTo>
                    <a:pt x="20116" y="20346"/>
                    <a:pt x="19148" y="19801"/>
                    <a:pt x="18281" y="18991"/>
                  </a:cubicBezTo>
                  <a:cubicBezTo>
                    <a:pt x="17183" y="17964"/>
                    <a:pt x="16623" y="16609"/>
                    <a:pt x="16403" y="15114"/>
                  </a:cubicBezTo>
                  <a:cubicBezTo>
                    <a:pt x="16119" y="13146"/>
                    <a:pt x="16103" y="11183"/>
                    <a:pt x="16407" y="9214"/>
                  </a:cubicBezTo>
                  <a:cubicBezTo>
                    <a:pt x="16446" y="8951"/>
                    <a:pt x="16480" y="8746"/>
                    <a:pt x="16844" y="8725"/>
                  </a:cubicBezTo>
                  <a:cubicBezTo>
                    <a:pt x="17467" y="8691"/>
                    <a:pt x="18098" y="8644"/>
                    <a:pt x="18704" y="8494"/>
                  </a:cubicBezTo>
                  <a:cubicBezTo>
                    <a:pt x="19289" y="8350"/>
                    <a:pt x="19839" y="8073"/>
                    <a:pt x="20462" y="7834"/>
                  </a:cubicBezTo>
                  <a:close/>
                  <a:moveTo>
                    <a:pt x="20568" y="25005"/>
                  </a:moveTo>
                  <a:cubicBezTo>
                    <a:pt x="19853" y="29090"/>
                    <a:pt x="19144" y="33139"/>
                    <a:pt x="18441" y="37151"/>
                  </a:cubicBezTo>
                  <a:lnTo>
                    <a:pt x="18441" y="37151"/>
                  </a:lnTo>
                  <a:cubicBezTo>
                    <a:pt x="17555" y="33962"/>
                    <a:pt x="16255" y="30809"/>
                    <a:pt x="15881" y="27437"/>
                  </a:cubicBezTo>
                  <a:cubicBezTo>
                    <a:pt x="17386" y="26526"/>
                    <a:pt x="18669" y="25226"/>
                    <a:pt x="20568" y="25005"/>
                  </a:cubicBezTo>
                  <a:close/>
                  <a:moveTo>
                    <a:pt x="11601" y="24742"/>
                  </a:moveTo>
                  <a:cubicBezTo>
                    <a:pt x="11733" y="25192"/>
                    <a:pt x="11881" y="25572"/>
                    <a:pt x="11953" y="25968"/>
                  </a:cubicBezTo>
                  <a:cubicBezTo>
                    <a:pt x="12584" y="29287"/>
                    <a:pt x="13682" y="32476"/>
                    <a:pt x="14521" y="35739"/>
                  </a:cubicBezTo>
                  <a:cubicBezTo>
                    <a:pt x="15160" y="38219"/>
                    <a:pt x="15504" y="40779"/>
                    <a:pt x="15979" y="43301"/>
                  </a:cubicBezTo>
                  <a:cubicBezTo>
                    <a:pt x="16055" y="43718"/>
                    <a:pt x="16131" y="44135"/>
                    <a:pt x="16208" y="44545"/>
                  </a:cubicBezTo>
                  <a:cubicBezTo>
                    <a:pt x="15750" y="44545"/>
                    <a:pt x="15305" y="44548"/>
                    <a:pt x="14867" y="44548"/>
                  </a:cubicBezTo>
                  <a:cubicBezTo>
                    <a:pt x="14647" y="44548"/>
                    <a:pt x="14429" y="44547"/>
                    <a:pt x="14212" y="44545"/>
                  </a:cubicBezTo>
                  <a:lnTo>
                    <a:pt x="14213" y="44543"/>
                  </a:lnTo>
                  <a:cubicBezTo>
                    <a:pt x="13931" y="44536"/>
                    <a:pt x="13643" y="44479"/>
                    <a:pt x="13365" y="44479"/>
                  </a:cubicBezTo>
                  <a:cubicBezTo>
                    <a:pt x="13292" y="44479"/>
                    <a:pt x="13219" y="44483"/>
                    <a:pt x="13148" y="44493"/>
                  </a:cubicBezTo>
                  <a:cubicBezTo>
                    <a:pt x="13075" y="44503"/>
                    <a:pt x="13008" y="44508"/>
                    <a:pt x="12946" y="44508"/>
                  </a:cubicBezTo>
                  <a:cubicBezTo>
                    <a:pt x="12499" y="44508"/>
                    <a:pt x="12343" y="44238"/>
                    <a:pt x="12220" y="43752"/>
                  </a:cubicBezTo>
                  <a:cubicBezTo>
                    <a:pt x="11592" y="41298"/>
                    <a:pt x="10864" y="38866"/>
                    <a:pt x="10266" y="36400"/>
                  </a:cubicBezTo>
                  <a:cubicBezTo>
                    <a:pt x="9813" y="34517"/>
                    <a:pt x="9555" y="32588"/>
                    <a:pt x="9122" y="30696"/>
                  </a:cubicBezTo>
                  <a:cubicBezTo>
                    <a:pt x="8872" y="29588"/>
                    <a:pt x="8474" y="28516"/>
                    <a:pt x="8110" y="27437"/>
                  </a:cubicBezTo>
                  <a:cubicBezTo>
                    <a:pt x="8008" y="27130"/>
                    <a:pt x="7779" y="26863"/>
                    <a:pt x="7597" y="26560"/>
                  </a:cubicBezTo>
                  <a:cubicBezTo>
                    <a:pt x="8902" y="25968"/>
                    <a:pt x="10220" y="25368"/>
                    <a:pt x="11601" y="24742"/>
                  </a:cubicBezTo>
                  <a:close/>
                  <a:moveTo>
                    <a:pt x="14386" y="23681"/>
                  </a:moveTo>
                  <a:cubicBezTo>
                    <a:pt x="14632" y="25005"/>
                    <a:pt x="14891" y="26270"/>
                    <a:pt x="15107" y="27539"/>
                  </a:cubicBezTo>
                  <a:cubicBezTo>
                    <a:pt x="15530" y="30083"/>
                    <a:pt x="16246" y="32545"/>
                    <a:pt x="16988" y="35007"/>
                  </a:cubicBezTo>
                  <a:cubicBezTo>
                    <a:pt x="17819" y="37759"/>
                    <a:pt x="18488" y="40558"/>
                    <a:pt x="19234" y="43335"/>
                  </a:cubicBezTo>
                  <a:cubicBezTo>
                    <a:pt x="19306" y="43595"/>
                    <a:pt x="19268" y="43756"/>
                    <a:pt x="19005" y="43850"/>
                  </a:cubicBezTo>
                  <a:lnTo>
                    <a:pt x="17018" y="44575"/>
                  </a:lnTo>
                  <a:cubicBezTo>
                    <a:pt x="16904" y="44017"/>
                    <a:pt x="16807" y="43557"/>
                    <a:pt x="16722" y="43097"/>
                  </a:cubicBezTo>
                  <a:cubicBezTo>
                    <a:pt x="16234" y="40575"/>
                    <a:pt x="15832" y="38032"/>
                    <a:pt x="15247" y="35536"/>
                  </a:cubicBezTo>
                  <a:cubicBezTo>
                    <a:pt x="14810" y="33665"/>
                    <a:pt x="14137" y="31855"/>
                    <a:pt x="13598" y="30011"/>
                  </a:cubicBezTo>
                  <a:cubicBezTo>
                    <a:pt x="13348" y="29158"/>
                    <a:pt x="13187" y="28285"/>
                    <a:pt x="12959" y="27433"/>
                  </a:cubicBezTo>
                  <a:cubicBezTo>
                    <a:pt x="12708" y="26483"/>
                    <a:pt x="12428" y="25542"/>
                    <a:pt x="12136" y="24511"/>
                  </a:cubicBezTo>
                  <a:cubicBezTo>
                    <a:pt x="12801" y="24269"/>
                    <a:pt x="13543" y="23991"/>
                    <a:pt x="14386" y="23681"/>
                  </a:cubicBezTo>
                  <a:close/>
                  <a:moveTo>
                    <a:pt x="7450" y="39646"/>
                  </a:moveTo>
                  <a:cubicBezTo>
                    <a:pt x="7543" y="39646"/>
                    <a:pt x="7636" y="39653"/>
                    <a:pt x="7725" y="39661"/>
                  </a:cubicBezTo>
                  <a:cubicBezTo>
                    <a:pt x="8305" y="39713"/>
                    <a:pt x="8725" y="40003"/>
                    <a:pt x="8771" y="40454"/>
                  </a:cubicBezTo>
                  <a:cubicBezTo>
                    <a:pt x="8801" y="40761"/>
                    <a:pt x="8767" y="41106"/>
                    <a:pt x="8653" y="41391"/>
                  </a:cubicBezTo>
                  <a:cubicBezTo>
                    <a:pt x="8526" y="41719"/>
                    <a:pt x="8568" y="41954"/>
                    <a:pt x="8737" y="42243"/>
                  </a:cubicBezTo>
                  <a:cubicBezTo>
                    <a:pt x="9131" y="42933"/>
                    <a:pt x="9530" y="43628"/>
                    <a:pt x="9856" y="44351"/>
                  </a:cubicBezTo>
                  <a:cubicBezTo>
                    <a:pt x="10140" y="44995"/>
                    <a:pt x="9881" y="45570"/>
                    <a:pt x="9196" y="45958"/>
                  </a:cubicBezTo>
                  <a:cubicBezTo>
                    <a:pt x="9136" y="45800"/>
                    <a:pt x="9089" y="45676"/>
                    <a:pt x="9047" y="45557"/>
                  </a:cubicBezTo>
                  <a:cubicBezTo>
                    <a:pt x="9014" y="45551"/>
                    <a:pt x="8981" y="45536"/>
                    <a:pt x="8960" y="45536"/>
                  </a:cubicBezTo>
                  <a:cubicBezTo>
                    <a:pt x="8954" y="45536"/>
                    <a:pt x="8949" y="45538"/>
                    <a:pt x="8946" y="45540"/>
                  </a:cubicBezTo>
                  <a:cubicBezTo>
                    <a:pt x="8799" y="45655"/>
                    <a:pt x="8664" y="45704"/>
                    <a:pt x="8536" y="45704"/>
                  </a:cubicBezTo>
                  <a:cubicBezTo>
                    <a:pt x="8335" y="45704"/>
                    <a:pt x="8151" y="45582"/>
                    <a:pt x="7966" y="45400"/>
                  </a:cubicBezTo>
                  <a:cubicBezTo>
                    <a:pt x="7318" y="44761"/>
                    <a:pt x="6657" y="44053"/>
                    <a:pt x="6568" y="43150"/>
                  </a:cubicBezTo>
                  <a:cubicBezTo>
                    <a:pt x="6470" y="42145"/>
                    <a:pt x="6618" y="41102"/>
                    <a:pt x="6763" y="40093"/>
                  </a:cubicBezTo>
                  <a:cubicBezTo>
                    <a:pt x="6813" y="39727"/>
                    <a:pt x="7126" y="39646"/>
                    <a:pt x="7450" y="39646"/>
                  </a:cubicBezTo>
                  <a:close/>
                  <a:moveTo>
                    <a:pt x="7144" y="26727"/>
                  </a:moveTo>
                  <a:cubicBezTo>
                    <a:pt x="7808" y="28217"/>
                    <a:pt x="8224" y="29802"/>
                    <a:pt x="8554" y="31417"/>
                  </a:cubicBezTo>
                  <a:cubicBezTo>
                    <a:pt x="9025" y="33717"/>
                    <a:pt x="9461" y="36026"/>
                    <a:pt x="9995" y="38312"/>
                  </a:cubicBezTo>
                  <a:cubicBezTo>
                    <a:pt x="10457" y="40280"/>
                    <a:pt x="11046" y="42223"/>
                    <a:pt x="11563" y="44178"/>
                  </a:cubicBezTo>
                  <a:cubicBezTo>
                    <a:pt x="11652" y="44519"/>
                    <a:pt x="11606" y="44893"/>
                    <a:pt x="11703" y="45230"/>
                  </a:cubicBezTo>
                  <a:cubicBezTo>
                    <a:pt x="11835" y="45698"/>
                    <a:pt x="12042" y="46150"/>
                    <a:pt x="12237" y="46653"/>
                  </a:cubicBezTo>
                  <a:cubicBezTo>
                    <a:pt x="11318" y="46895"/>
                    <a:pt x="10238" y="47087"/>
                    <a:pt x="9618" y="48302"/>
                  </a:cubicBezTo>
                  <a:cubicBezTo>
                    <a:pt x="9495" y="47710"/>
                    <a:pt x="9394" y="47227"/>
                    <a:pt x="9292" y="46734"/>
                  </a:cubicBezTo>
                  <a:cubicBezTo>
                    <a:pt x="9517" y="46598"/>
                    <a:pt x="9750" y="46491"/>
                    <a:pt x="9941" y="46338"/>
                  </a:cubicBezTo>
                  <a:cubicBezTo>
                    <a:pt x="10611" y="45788"/>
                    <a:pt x="10873" y="44890"/>
                    <a:pt x="10543" y="44085"/>
                  </a:cubicBezTo>
                  <a:cubicBezTo>
                    <a:pt x="10267" y="43425"/>
                    <a:pt x="9924" y="42794"/>
                    <a:pt x="9576" y="42172"/>
                  </a:cubicBezTo>
                  <a:cubicBezTo>
                    <a:pt x="9428" y="41903"/>
                    <a:pt x="9377" y="41686"/>
                    <a:pt x="9470" y="41376"/>
                  </a:cubicBezTo>
                  <a:cubicBezTo>
                    <a:pt x="9830" y="40166"/>
                    <a:pt x="9207" y="39160"/>
                    <a:pt x="8004" y="38927"/>
                  </a:cubicBezTo>
                  <a:cubicBezTo>
                    <a:pt x="7800" y="38888"/>
                    <a:pt x="7499" y="38879"/>
                    <a:pt x="7419" y="38748"/>
                  </a:cubicBezTo>
                  <a:cubicBezTo>
                    <a:pt x="7258" y="38484"/>
                    <a:pt x="7207" y="38151"/>
                    <a:pt x="7139" y="37835"/>
                  </a:cubicBezTo>
                  <a:cubicBezTo>
                    <a:pt x="7097" y="37644"/>
                    <a:pt x="7131" y="37432"/>
                    <a:pt x="7088" y="37240"/>
                  </a:cubicBezTo>
                  <a:cubicBezTo>
                    <a:pt x="6305" y="33892"/>
                    <a:pt x="5520" y="30547"/>
                    <a:pt x="4736" y="27204"/>
                  </a:cubicBezTo>
                  <a:cubicBezTo>
                    <a:pt x="4724" y="27157"/>
                    <a:pt x="4736" y="27101"/>
                    <a:pt x="4736" y="27084"/>
                  </a:cubicBezTo>
                  <a:cubicBezTo>
                    <a:pt x="5529" y="26969"/>
                    <a:pt x="6312" y="26850"/>
                    <a:pt x="7144" y="26727"/>
                  </a:cubicBezTo>
                  <a:close/>
                  <a:moveTo>
                    <a:pt x="35642" y="40691"/>
                  </a:moveTo>
                  <a:cubicBezTo>
                    <a:pt x="35999" y="41743"/>
                    <a:pt x="36333" y="42740"/>
                    <a:pt x="36677" y="43759"/>
                  </a:cubicBezTo>
                  <a:lnTo>
                    <a:pt x="36675" y="43760"/>
                  </a:lnTo>
                  <a:cubicBezTo>
                    <a:pt x="34758" y="46094"/>
                    <a:pt x="28304" y="48724"/>
                    <a:pt x="24139" y="48724"/>
                  </a:cubicBezTo>
                  <a:cubicBezTo>
                    <a:pt x="23775" y="48724"/>
                    <a:pt x="23428" y="48704"/>
                    <a:pt x="23103" y="48662"/>
                  </a:cubicBezTo>
                  <a:cubicBezTo>
                    <a:pt x="28188" y="47448"/>
                    <a:pt x="32515" y="45019"/>
                    <a:pt x="35642" y="40691"/>
                  </a:cubicBezTo>
                  <a:close/>
                  <a:moveTo>
                    <a:pt x="23154" y="24317"/>
                  </a:moveTo>
                  <a:cubicBezTo>
                    <a:pt x="23243" y="24760"/>
                    <a:pt x="23315" y="25160"/>
                    <a:pt x="23404" y="25556"/>
                  </a:cubicBezTo>
                  <a:cubicBezTo>
                    <a:pt x="23624" y="26498"/>
                    <a:pt x="24137" y="27269"/>
                    <a:pt x="24819" y="27933"/>
                  </a:cubicBezTo>
                  <a:cubicBezTo>
                    <a:pt x="25077" y="28180"/>
                    <a:pt x="25362" y="28313"/>
                    <a:pt x="25658" y="28313"/>
                  </a:cubicBezTo>
                  <a:cubicBezTo>
                    <a:pt x="25857" y="28313"/>
                    <a:pt x="26061" y="28252"/>
                    <a:pt x="26264" y="28125"/>
                  </a:cubicBezTo>
                  <a:cubicBezTo>
                    <a:pt x="27154" y="27576"/>
                    <a:pt x="28036" y="27010"/>
                    <a:pt x="28879" y="26391"/>
                  </a:cubicBezTo>
                  <a:cubicBezTo>
                    <a:pt x="29592" y="25872"/>
                    <a:pt x="30235" y="25264"/>
                    <a:pt x="30922" y="24705"/>
                  </a:cubicBezTo>
                  <a:cubicBezTo>
                    <a:pt x="31015" y="24629"/>
                    <a:pt x="31180" y="24620"/>
                    <a:pt x="31315" y="24615"/>
                  </a:cubicBezTo>
                  <a:cubicBezTo>
                    <a:pt x="31409" y="24615"/>
                    <a:pt x="31506" y="24680"/>
                    <a:pt x="31608" y="24697"/>
                  </a:cubicBezTo>
                  <a:cubicBezTo>
                    <a:pt x="34753" y="25259"/>
                    <a:pt x="36316" y="27423"/>
                    <a:pt x="37155" y="30282"/>
                  </a:cubicBezTo>
                  <a:cubicBezTo>
                    <a:pt x="37923" y="32896"/>
                    <a:pt x="37579" y="35427"/>
                    <a:pt x="36465" y="37889"/>
                  </a:cubicBezTo>
                  <a:lnTo>
                    <a:pt x="36464" y="37890"/>
                  </a:lnTo>
                  <a:cubicBezTo>
                    <a:pt x="35447" y="40139"/>
                    <a:pt x="33901" y="41954"/>
                    <a:pt x="32061" y="43557"/>
                  </a:cubicBezTo>
                  <a:cubicBezTo>
                    <a:pt x="29269" y="45995"/>
                    <a:pt x="25939" y="47255"/>
                    <a:pt x="22404" y="48082"/>
                  </a:cubicBezTo>
                  <a:cubicBezTo>
                    <a:pt x="21403" y="48315"/>
                    <a:pt x="20409" y="48550"/>
                    <a:pt x="19374" y="48789"/>
                  </a:cubicBezTo>
                  <a:cubicBezTo>
                    <a:pt x="19230" y="47421"/>
                    <a:pt x="19099" y="46144"/>
                    <a:pt x="18967" y="44891"/>
                  </a:cubicBezTo>
                  <a:cubicBezTo>
                    <a:pt x="19582" y="44542"/>
                    <a:pt x="20261" y="44252"/>
                    <a:pt x="20832" y="43817"/>
                  </a:cubicBezTo>
                  <a:cubicBezTo>
                    <a:pt x="23722" y="41637"/>
                    <a:pt x="26159" y="39017"/>
                    <a:pt x="27981" y="35869"/>
                  </a:cubicBezTo>
                  <a:cubicBezTo>
                    <a:pt x="29032" y="34050"/>
                    <a:pt x="29460" y="32040"/>
                    <a:pt x="29366" y="29935"/>
                  </a:cubicBezTo>
                  <a:cubicBezTo>
                    <a:pt x="29359" y="29686"/>
                    <a:pt x="29116" y="29228"/>
                    <a:pt x="29005" y="29228"/>
                  </a:cubicBezTo>
                  <a:cubicBezTo>
                    <a:pt x="29004" y="29228"/>
                    <a:pt x="29003" y="29228"/>
                    <a:pt x="29002" y="29229"/>
                  </a:cubicBezTo>
                  <a:cubicBezTo>
                    <a:pt x="28574" y="29258"/>
                    <a:pt x="28688" y="29667"/>
                    <a:pt x="28693" y="29952"/>
                  </a:cubicBezTo>
                  <a:cubicBezTo>
                    <a:pt x="28739" y="32760"/>
                    <a:pt x="27811" y="35205"/>
                    <a:pt x="26128" y="37424"/>
                  </a:cubicBezTo>
                  <a:cubicBezTo>
                    <a:pt x="25048" y="38851"/>
                    <a:pt x="23861" y="40176"/>
                    <a:pt x="22629" y="41462"/>
                  </a:cubicBezTo>
                  <a:cubicBezTo>
                    <a:pt x="22501" y="41594"/>
                    <a:pt x="22365" y="41734"/>
                    <a:pt x="22213" y="41833"/>
                  </a:cubicBezTo>
                  <a:cubicBezTo>
                    <a:pt x="21502" y="42284"/>
                    <a:pt x="20782" y="42723"/>
                    <a:pt x="19980" y="43222"/>
                  </a:cubicBezTo>
                  <a:cubicBezTo>
                    <a:pt x="19684" y="41978"/>
                    <a:pt x="19277" y="40802"/>
                    <a:pt x="19154" y="39597"/>
                  </a:cubicBezTo>
                  <a:cubicBezTo>
                    <a:pt x="19052" y="38600"/>
                    <a:pt x="19238" y="37560"/>
                    <a:pt x="19391" y="36555"/>
                  </a:cubicBezTo>
                  <a:cubicBezTo>
                    <a:pt x="19845" y="33561"/>
                    <a:pt x="20348" y="30574"/>
                    <a:pt x="20814" y="27580"/>
                  </a:cubicBezTo>
                  <a:cubicBezTo>
                    <a:pt x="20955" y="26677"/>
                    <a:pt x="21044" y="25765"/>
                    <a:pt x="21162" y="24807"/>
                  </a:cubicBezTo>
                  <a:cubicBezTo>
                    <a:pt x="21794" y="24649"/>
                    <a:pt x="22463" y="24487"/>
                    <a:pt x="23154" y="24317"/>
                  </a:cubicBezTo>
                  <a:close/>
                  <a:moveTo>
                    <a:pt x="12830" y="45162"/>
                  </a:moveTo>
                  <a:cubicBezTo>
                    <a:pt x="12833" y="45162"/>
                    <a:pt x="12836" y="45162"/>
                    <a:pt x="12838" y="45162"/>
                  </a:cubicBezTo>
                  <a:cubicBezTo>
                    <a:pt x="13313" y="45226"/>
                    <a:pt x="13784" y="45341"/>
                    <a:pt x="14259" y="45391"/>
                  </a:cubicBezTo>
                  <a:cubicBezTo>
                    <a:pt x="14662" y="45431"/>
                    <a:pt x="15067" y="45458"/>
                    <a:pt x="15473" y="45458"/>
                  </a:cubicBezTo>
                  <a:cubicBezTo>
                    <a:pt x="15588" y="45458"/>
                    <a:pt x="15703" y="45456"/>
                    <a:pt x="15817" y="45452"/>
                  </a:cubicBezTo>
                  <a:cubicBezTo>
                    <a:pt x="16652" y="45413"/>
                    <a:pt x="17487" y="45319"/>
                    <a:pt x="18369" y="45246"/>
                  </a:cubicBezTo>
                  <a:cubicBezTo>
                    <a:pt x="18449" y="46499"/>
                    <a:pt x="18525" y="47666"/>
                    <a:pt x="18602" y="48846"/>
                  </a:cubicBezTo>
                  <a:cubicBezTo>
                    <a:pt x="18573" y="48864"/>
                    <a:pt x="18534" y="48902"/>
                    <a:pt x="18487" y="48915"/>
                  </a:cubicBezTo>
                  <a:lnTo>
                    <a:pt x="18488" y="48914"/>
                  </a:lnTo>
                  <a:lnTo>
                    <a:pt x="18488" y="48914"/>
                  </a:lnTo>
                  <a:cubicBezTo>
                    <a:pt x="17369" y="49315"/>
                    <a:pt x="16175" y="49485"/>
                    <a:pt x="15064" y="49834"/>
                  </a:cubicBezTo>
                  <a:cubicBezTo>
                    <a:pt x="14675" y="49955"/>
                    <a:pt x="14303" y="49999"/>
                    <a:pt x="13942" y="49999"/>
                  </a:cubicBezTo>
                  <a:cubicBezTo>
                    <a:pt x="13204" y="49999"/>
                    <a:pt x="12506" y="49817"/>
                    <a:pt x="11783" y="49737"/>
                  </a:cubicBezTo>
                  <a:cubicBezTo>
                    <a:pt x="11381" y="49694"/>
                    <a:pt x="10969" y="49421"/>
                    <a:pt x="10630" y="49162"/>
                  </a:cubicBezTo>
                  <a:cubicBezTo>
                    <a:pt x="10178" y="48808"/>
                    <a:pt x="10186" y="48306"/>
                    <a:pt x="10712" y="48050"/>
                  </a:cubicBezTo>
                  <a:cubicBezTo>
                    <a:pt x="11432" y="47700"/>
                    <a:pt x="12229" y="47521"/>
                    <a:pt x="12991" y="47261"/>
                  </a:cubicBezTo>
                  <a:cubicBezTo>
                    <a:pt x="13288" y="47164"/>
                    <a:pt x="13766" y="47100"/>
                    <a:pt x="13830" y="46908"/>
                  </a:cubicBezTo>
                  <a:cubicBezTo>
                    <a:pt x="13978" y="46449"/>
                    <a:pt x="13436" y="46427"/>
                    <a:pt x="13173" y="46227"/>
                  </a:cubicBezTo>
                  <a:cubicBezTo>
                    <a:pt x="12877" y="46005"/>
                    <a:pt x="12343" y="45929"/>
                    <a:pt x="12606" y="45350"/>
                  </a:cubicBezTo>
                  <a:cubicBezTo>
                    <a:pt x="12643" y="45267"/>
                    <a:pt x="12758" y="45162"/>
                    <a:pt x="12830" y="45162"/>
                  </a:cubicBezTo>
                  <a:close/>
                  <a:moveTo>
                    <a:pt x="21044" y="49115"/>
                  </a:moveTo>
                  <a:cubicBezTo>
                    <a:pt x="21645" y="51279"/>
                    <a:pt x="22234" y="53413"/>
                    <a:pt x="22827" y="55547"/>
                  </a:cubicBezTo>
                  <a:cubicBezTo>
                    <a:pt x="22215" y="54678"/>
                    <a:pt x="21576" y="53928"/>
                    <a:pt x="20544" y="53928"/>
                  </a:cubicBezTo>
                  <a:cubicBezTo>
                    <a:pt x="20290" y="53928"/>
                    <a:pt x="20012" y="53973"/>
                    <a:pt x="19704" y="54074"/>
                  </a:cubicBezTo>
                  <a:cubicBezTo>
                    <a:pt x="19636" y="53780"/>
                    <a:pt x="19573" y="53490"/>
                    <a:pt x="19502" y="53201"/>
                  </a:cubicBezTo>
                  <a:cubicBezTo>
                    <a:pt x="19272" y="52242"/>
                    <a:pt x="19035" y="51283"/>
                    <a:pt x="18802" y="50325"/>
                  </a:cubicBezTo>
                  <a:cubicBezTo>
                    <a:pt x="18695" y="49873"/>
                    <a:pt x="18861" y="49541"/>
                    <a:pt x="19293" y="49443"/>
                  </a:cubicBezTo>
                  <a:cubicBezTo>
                    <a:pt x="19853" y="49316"/>
                    <a:pt x="20416" y="49230"/>
                    <a:pt x="21044" y="49115"/>
                  </a:cubicBezTo>
                  <a:close/>
                  <a:moveTo>
                    <a:pt x="37053" y="44445"/>
                  </a:moveTo>
                  <a:cubicBezTo>
                    <a:pt x="37498" y="45535"/>
                    <a:pt x="37909" y="46532"/>
                    <a:pt x="38367" y="47653"/>
                  </a:cubicBezTo>
                  <a:cubicBezTo>
                    <a:pt x="37180" y="48112"/>
                    <a:pt x="36079" y="48641"/>
                    <a:pt x="34922" y="48969"/>
                  </a:cubicBezTo>
                  <a:cubicBezTo>
                    <a:pt x="31824" y="49838"/>
                    <a:pt x="28735" y="50732"/>
                    <a:pt x="25726" y="51882"/>
                  </a:cubicBezTo>
                  <a:cubicBezTo>
                    <a:pt x="25036" y="52147"/>
                    <a:pt x="24286" y="52249"/>
                    <a:pt x="23578" y="52479"/>
                  </a:cubicBezTo>
                  <a:cubicBezTo>
                    <a:pt x="23383" y="52538"/>
                    <a:pt x="23247" y="52782"/>
                    <a:pt x="23086" y="52938"/>
                  </a:cubicBezTo>
                  <a:cubicBezTo>
                    <a:pt x="23271" y="53047"/>
                    <a:pt x="23477" y="53273"/>
                    <a:pt x="23646" y="53273"/>
                  </a:cubicBezTo>
                  <a:cubicBezTo>
                    <a:pt x="23656" y="53273"/>
                    <a:pt x="23666" y="53272"/>
                    <a:pt x="23676" y="53271"/>
                  </a:cubicBezTo>
                  <a:cubicBezTo>
                    <a:pt x="24524" y="53117"/>
                    <a:pt x="25388" y="52977"/>
                    <a:pt x="26189" y="52679"/>
                  </a:cubicBezTo>
                  <a:cubicBezTo>
                    <a:pt x="29061" y="51606"/>
                    <a:pt x="31999" y="50749"/>
                    <a:pt x="34944" y="49906"/>
                  </a:cubicBezTo>
                  <a:cubicBezTo>
                    <a:pt x="36218" y="49544"/>
                    <a:pt x="37443" y="48986"/>
                    <a:pt x="38782" y="48483"/>
                  </a:cubicBezTo>
                  <a:cubicBezTo>
                    <a:pt x="39151" y="48999"/>
                    <a:pt x="39608" y="49637"/>
                    <a:pt x="40088" y="50310"/>
                  </a:cubicBezTo>
                  <a:lnTo>
                    <a:pt x="40087" y="50310"/>
                  </a:lnTo>
                  <a:cubicBezTo>
                    <a:pt x="38710" y="51338"/>
                    <a:pt x="37332" y="52194"/>
                    <a:pt x="35761" y="52666"/>
                  </a:cubicBezTo>
                  <a:cubicBezTo>
                    <a:pt x="34384" y="53076"/>
                    <a:pt x="32977" y="53399"/>
                    <a:pt x="31599" y="53808"/>
                  </a:cubicBezTo>
                  <a:cubicBezTo>
                    <a:pt x="30155" y="54238"/>
                    <a:pt x="28739" y="54757"/>
                    <a:pt x="27286" y="55163"/>
                  </a:cubicBezTo>
                  <a:cubicBezTo>
                    <a:pt x="26430" y="55396"/>
                    <a:pt x="25532" y="55482"/>
                    <a:pt x="24654" y="55643"/>
                  </a:cubicBezTo>
                  <a:cubicBezTo>
                    <a:pt x="24370" y="55695"/>
                    <a:pt x="24091" y="55763"/>
                    <a:pt x="23722" y="55844"/>
                  </a:cubicBezTo>
                  <a:cubicBezTo>
                    <a:pt x="23459" y="54903"/>
                    <a:pt x="23192" y="53944"/>
                    <a:pt x="22926" y="52986"/>
                  </a:cubicBezTo>
                  <a:cubicBezTo>
                    <a:pt x="22582" y="51751"/>
                    <a:pt x="22239" y="50511"/>
                    <a:pt x="21900" y="49293"/>
                  </a:cubicBezTo>
                  <a:lnTo>
                    <a:pt x="21900" y="49293"/>
                  </a:lnTo>
                  <a:cubicBezTo>
                    <a:pt x="22497" y="49320"/>
                    <a:pt x="23096" y="49404"/>
                    <a:pt x="23687" y="49404"/>
                  </a:cubicBezTo>
                  <a:cubicBezTo>
                    <a:pt x="23835" y="49404"/>
                    <a:pt x="23982" y="49399"/>
                    <a:pt x="24129" y="49386"/>
                  </a:cubicBezTo>
                  <a:cubicBezTo>
                    <a:pt x="25760" y="49241"/>
                    <a:pt x="27392" y="49049"/>
                    <a:pt x="29007" y="48777"/>
                  </a:cubicBezTo>
                  <a:cubicBezTo>
                    <a:pt x="29693" y="48662"/>
                    <a:pt x="30349" y="48325"/>
                    <a:pt x="30998" y="48044"/>
                  </a:cubicBezTo>
                  <a:cubicBezTo>
                    <a:pt x="31964" y="47622"/>
                    <a:pt x="32896" y="47142"/>
                    <a:pt x="33862" y="46724"/>
                  </a:cubicBezTo>
                  <a:cubicBezTo>
                    <a:pt x="35058" y="46213"/>
                    <a:pt x="36181" y="45612"/>
                    <a:pt x="37053" y="44445"/>
                  </a:cubicBezTo>
                  <a:close/>
                  <a:moveTo>
                    <a:pt x="17920" y="49992"/>
                  </a:moveTo>
                  <a:cubicBezTo>
                    <a:pt x="18368" y="51939"/>
                    <a:pt x="19114" y="53800"/>
                    <a:pt x="18992" y="55946"/>
                  </a:cubicBezTo>
                  <a:lnTo>
                    <a:pt x="18992" y="55946"/>
                  </a:lnTo>
                  <a:cubicBezTo>
                    <a:pt x="18300" y="55291"/>
                    <a:pt x="17698" y="55001"/>
                    <a:pt x="17195" y="55001"/>
                  </a:cubicBezTo>
                  <a:cubicBezTo>
                    <a:pt x="16622" y="55001"/>
                    <a:pt x="16179" y="55376"/>
                    <a:pt x="15881" y="56016"/>
                  </a:cubicBezTo>
                  <a:cubicBezTo>
                    <a:pt x="15237" y="54254"/>
                    <a:pt x="14598" y="52502"/>
                    <a:pt x="13962" y="50759"/>
                  </a:cubicBezTo>
                  <a:cubicBezTo>
                    <a:pt x="15280" y="50504"/>
                    <a:pt x="16568" y="50257"/>
                    <a:pt x="17920" y="49992"/>
                  </a:cubicBezTo>
                  <a:close/>
                  <a:moveTo>
                    <a:pt x="9966" y="49515"/>
                  </a:moveTo>
                  <a:cubicBezTo>
                    <a:pt x="10682" y="50418"/>
                    <a:pt x="11720" y="50474"/>
                    <a:pt x="12716" y="50644"/>
                  </a:cubicBezTo>
                  <a:cubicBezTo>
                    <a:pt x="12886" y="50675"/>
                    <a:pt x="13127" y="50789"/>
                    <a:pt x="13173" y="50921"/>
                  </a:cubicBezTo>
                  <a:cubicBezTo>
                    <a:pt x="13932" y="53085"/>
                    <a:pt x="14661" y="55257"/>
                    <a:pt x="15398" y="57426"/>
                  </a:cubicBezTo>
                  <a:cubicBezTo>
                    <a:pt x="15406" y="57455"/>
                    <a:pt x="15403" y="57489"/>
                    <a:pt x="15306" y="57625"/>
                  </a:cubicBezTo>
                  <a:lnTo>
                    <a:pt x="15306" y="57625"/>
                  </a:lnTo>
                  <a:cubicBezTo>
                    <a:pt x="15195" y="57476"/>
                    <a:pt x="15098" y="57310"/>
                    <a:pt x="14962" y="57188"/>
                  </a:cubicBezTo>
                  <a:cubicBezTo>
                    <a:pt x="14762" y="57000"/>
                    <a:pt x="14555" y="56821"/>
                    <a:pt x="14326" y="56680"/>
                  </a:cubicBezTo>
                  <a:cubicBezTo>
                    <a:pt x="13893" y="56416"/>
                    <a:pt x="13528" y="56282"/>
                    <a:pt x="13208" y="56282"/>
                  </a:cubicBezTo>
                  <a:cubicBezTo>
                    <a:pt x="12685" y="56282"/>
                    <a:pt x="12284" y="56642"/>
                    <a:pt x="11910" y="57387"/>
                  </a:cubicBezTo>
                  <a:cubicBezTo>
                    <a:pt x="11864" y="57473"/>
                    <a:pt x="11817" y="57562"/>
                    <a:pt x="11720" y="57741"/>
                  </a:cubicBezTo>
                  <a:cubicBezTo>
                    <a:pt x="11080" y="54963"/>
                    <a:pt x="10457" y="52276"/>
                    <a:pt x="9839" y="49592"/>
                  </a:cubicBezTo>
                  <a:lnTo>
                    <a:pt x="9966" y="49515"/>
                  </a:lnTo>
                  <a:close/>
                  <a:moveTo>
                    <a:pt x="40483" y="51146"/>
                  </a:moveTo>
                  <a:cubicBezTo>
                    <a:pt x="40922" y="51811"/>
                    <a:pt x="41359" y="52476"/>
                    <a:pt x="41757" y="53080"/>
                  </a:cubicBezTo>
                  <a:cubicBezTo>
                    <a:pt x="36464" y="56653"/>
                    <a:pt x="30481" y="57984"/>
                    <a:pt x="24133" y="58579"/>
                  </a:cubicBezTo>
                  <a:cubicBezTo>
                    <a:pt x="24302" y="58039"/>
                    <a:pt x="24518" y="57680"/>
                    <a:pt x="24498" y="57336"/>
                  </a:cubicBezTo>
                  <a:cubicBezTo>
                    <a:pt x="24477" y="57020"/>
                    <a:pt x="24201" y="56722"/>
                    <a:pt x="24015" y="56364"/>
                  </a:cubicBezTo>
                  <a:lnTo>
                    <a:pt x="24015" y="56364"/>
                  </a:lnTo>
                  <a:cubicBezTo>
                    <a:pt x="24362" y="56427"/>
                    <a:pt x="24701" y="56455"/>
                    <a:pt x="25035" y="56455"/>
                  </a:cubicBezTo>
                  <a:cubicBezTo>
                    <a:pt x="26280" y="56455"/>
                    <a:pt x="27445" y="56070"/>
                    <a:pt x="28622" y="55704"/>
                  </a:cubicBezTo>
                  <a:cubicBezTo>
                    <a:pt x="30528" y="55117"/>
                    <a:pt x="32452" y="54584"/>
                    <a:pt x="34375" y="54047"/>
                  </a:cubicBezTo>
                  <a:cubicBezTo>
                    <a:pt x="37193" y="53259"/>
                    <a:pt x="38105" y="52838"/>
                    <a:pt x="40483" y="51146"/>
                  </a:cubicBezTo>
                  <a:close/>
                  <a:moveTo>
                    <a:pt x="20436" y="54629"/>
                  </a:moveTo>
                  <a:cubicBezTo>
                    <a:pt x="20553" y="54629"/>
                    <a:pt x="20685" y="54657"/>
                    <a:pt x="20832" y="54716"/>
                  </a:cubicBezTo>
                  <a:cubicBezTo>
                    <a:pt x="21158" y="54848"/>
                    <a:pt x="21497" y="55096"/>
                    <a:pt x="21692" y="55381"/>
                  </a:cubicBezTo>
                  <a:cubicBezTo>
                    <a:pt x="22276" y="56232"/>
                    <a:pt x="22793" y="57132"/>
                    <a:pt x="23332" y="58018"/>
                  </a:cubicBezTo>
                  <a:cubicBezTo>
                    <a:pt x="23374" y="58090"/>
                    <a:pt x="23382" y="58217"/>
                    <a:pt x="23357" y="58299"/>
                  </a:cubicBezTo>
                  <a:cubicBezTo>
                    <a:pt x="23048" y="59231"/>
                    <a:pt x="22726" y="60160"/>
                    <a:pt x="22395" y="61136"/>
                  </a:cubicBezTo>
                  <a:cubicBezTo>
                    <a:pt x="21991" y="61032"/>
                    <a:pt x="21606" y="60984"/>
                    <a:pt x="21238" y="60984"/>
                  </a:cubicBezTo>
                  <a:cubicBezTo>
                    <a:pt x="19639" y="60984"/>
                    <a:pt x="18355" y="61889"/>
                    <a:pt x="17153" y="63036"/>
                  </a:cubicBezTo>
                  <a:cubicBezTo>
                    <a:pt x="16069" y="62333"/>
                    <a:pt x="15009" y="61630"/>
                    <a:pt x="13937" y="60949"/>
                  </a:cubicBezTo>
                  <a:cubicBezTo>
                    <a:pt x="13467" y="60650"/>
                    <a:pt x="12962" y="60399"/>
                    <a:pt x="12487" y="60109"/>
                  </a:cubicBezTo>
                  <a:cubicBezTo>
                    <a:pt x="12357" y="60028"/>
                    <a:pt x="12170" y="59896"/>
                    <a:pt x="12162" y="59777"/>
                  </a:cubicBezTo>
                  <a:cubicBezTo>
                    <a:pt x="12111" y="58920"/>
                    <a:pt x="12175" y="58080"/>
                    <a:pt x="12666" y="57322"/>
                  </a:cubicBezTo>
                  <a:cubicBezTo>
                    <a:pt x="12825" y="57077"/>
                    <a:pt x="13019" y="56936"/>
                    <a:pt x="13234" y="56936"/>
                  </a:cubicBezTo>
                  <a:cubicBezTo>
                    <a:pt x="13339" y="56936"/>
                    <a:pt x="13450" y="56970"/>
                    <a:pt x="13564" y="57042"/>
                  </a:cubicBezTo>
                  <a:cubicBezTo>
                    <a:pt x="14005" y="57310"/>
                    <a:pt x="14438" y="57625"/>
                    <a:pt x="14789" y="58000"/>
                  </a:cubicBezTo>
                  <a:cubicBezTo>
                    <a:pt x="15132" y="58367"/>
                    <a:pt x="15348" y="58848"/>
                    <a:pt x="15657" y="59252"/>
                  </a:cubicBezTo>
                  <a:cubicBezTo>
                    <a:pt x="15789" y="59427"/>
                    <a:pt x="16018" y="59529"/>
                    <a:pt x="16200" y="59665"/>
                  </a:cubicBezTo>
                  <a:cubicBezTo>
                    <a:pt x="16285" y="59432"/>
                    <a:pt x="16428" y="59206"/>
                    <a:pt x="16446" y="58967"/>
                  </a:cubicBezTo>
                  <a:cubicBezTo>
                    <a:pt x="16496" y="58175"/>
                    <a:pt x="16412" y="57361"/>
                    <a:pt x="16551" y="56590"/>
                  </a:cubicBezTo>
                  <a:cubicBezTo>
                    <a:pt x="16656" y="56002"/>
                    <a:pt x="16915" y="55704"/>
                    <a:pt x="17258" y="55704"/>
                  </a:cubicBezTo>
                  <a:cubicBezTo>
                    <a:pt x="17500" y="55704"/>
                    <a:pt x="17785" y="55853"/>
                    <a:pt x="18086" y="56155"/>
                  </a:cubicBezTo>
                  <a:cubicBezTo>
                    <a:pt x="18416" y="56488"/>
                    <a:pt x="18628" y="56931"/>
                    <a:pt x="18920" y="57302"/>
                  </a:cubicBezTo>
                  <a:cubicBezTo>
                    <a:pt x="19035" y="57446"/>
                    <a:pt x="19209" y="57596"/>
                    <a:pt x="19378" y="57621"/>
                  </a:cubicBezTo>
                  <a:cubicBezTo>
                    <a:pt x="19380" y="57621"/>
                    <a:pt x="19383" y="57622"/>
                    <a:pt x="19385" y="57622"/>
                  </a:cubicBezTo>
                  <a:cubicBezTo>
                    <a:pt x="19470" y="57622"/>
                    <a:pt x="19577" y="57358"/>
                    <a:pt x="19700" y="57254"/>
                  </a:cubicBezTo>
                  <a:cubicBezTo>
                    <a:pt x="20310" y="56735"/>
                    <a:pt x="19959" y="56113"/>
                    <a:pt x="19887" y="55525"/>
                  </a:cubicBezTo>
                  <a:cubicBezTo>
                    <a:pt x="19817" y="54969"/>
                    <a:pt x="20030" y="54629"/>
                    <a:pt x="20436" y="54629"/>
                  </a:cubicBezTo>
                  <a:close/>
                  <a:moveTo>
                    <a:pt x="19114" y="62358"/>
                  </a:moveTo>
                  <a:lnTo>
                    <a:pt x="19114" y="64614"/>
                  </a:lnTo>
                  <a:lnTo>
                    <a:pt x="19114" y="64614"/>
                  </a:lnTo>
                  <a:cubicBezTo>
                    <a:pt x="18598" y="64185"/>
                    <a:pt x="18178" y="63835"/>
                    <a:pt x="17670" y="63405"/>
                  </a:cubicBezTo>
                  <a:cubicBezTo>
                    <a:pt x="18174" y="63043"/>
                    <a:pt x="18614" y="62724"/>
                    <a:pt x="19114" y="62358"/>
                  </a:cubicBezTo>
                  <a:close/>
                  <a:moveTo>
                    <a:pt x="21713" y="61774"/>
                  </a:moveTo>
                  <a:cubicBezTo>
                    <a:pt x="21849" y="61801"/>
                    <a:pt x="22017" y="61835"/>
                    <a:pt x="22221" y="61877"/>
                  </a:cubicBezTo>
                  <a:lnTo>
                    <a:pt x="22221" y="61877"/>
                  </a:lnTo>
                  <a:cubicBezTo>
                    <a:pt x="22010" y="62823"/>
                    <a:pt x="21806" y="63720"/>
                    <a:pt x="21599" y="64616"/>
                  </a:cubicBezTo>
                  <a:cubicBezTo>
                    <a:pt x="21569" y="64612"/>
                    <a:pt x="21539" y="64603"/>
                    <a:pt x="21505" y="64594"/>
                  </a:cubicBezTo>
                  <a:cubicBezTo>
                    <a:pt x="21573" y="63674"/>
                    <a:pt x="21641" y="62751"/>
                    <a:pt x="21713" y="61774"/>
                  </a:cubicBezTo>
                  <a:close/>
                  <a:moveTo>
                    <a:pt x="21022" y="61686"/>
                  </a:moveTo>
                  <a:cubicBezTo>
                    <a:pt x="20908" y="63099"/>
                    <a:pt x="20802" y="64403"/>
                    <a:pt x="20696" y="65681"/>
                  </a:cubicBezTo>
                  <a:lnTo>
                    <a:pt x="20696" y="65680"/>
                  </a:lnTo>
                  <a:cubicBezTo>
                    <a:pt x="20132" y="65425"/>
                    <a:pt x="19645" y="65105"/>
                    <a:pt x="19793" y="64220"/>
                  </a:cubicBezTo>
                  <a:cubicBezTo>
                    <a:pt x="19907" y="63556"/>
                    <a:pt x="19768" y="62848"/>
                    <a:pt x="19738" y="62014"/>
                  </a:cubicBezTo>
                  <a:cubicBezTo>
                    <a:pt x="20052" y="61937"/>
                    <a:pt x="20480" y="61826"/>
                    <a:pt x="21022" y="61686"/>
                  </a:cubicBezTo>
                  <a:close/>
                  <a:moveTo>
                    <a:pt x="43578" y="56875"/>
                  </a:moveTo>
                  <a:cubicBezTo>
                    <a:pt x="44196" y="57293"/>
                    <a:pt x="44883" y="57634"/>
                    <a:pt x="45417" y="58136"/>
                  </a:cubicBezTo>
                  <a:cubicBezTo>
                    <a:pt x="47040" y="59656"/>
                    <a:pt x="48976" y="60662"/>
                    <a:pt x="50909" y="61689"/>
                  </a:cubicBezTo>
                  <a:cubicBezTo>
                    <a:pt x="51884" y="62209"/>
                    <a:pt x="52820" y="62788"/>
                    <a:pt x="53795" y="63308"/>
                  </a:cubicBezTo>
                  <a:cubicBezTo>
                    <a:pt x="55655" y="64296"/>
                    <a:pt x="57701" y="64726"/>
                    <a:pt x="59718" y="65237"/>
                  </a:cubicBezTo>
                  <a:cubicBezTo>
                    <a:pt x="60227" y="65365"/>
                    <a:pt x="60735" y="65488"/>
                    <a:pt x="61385" y="65646"/>
                  </a:cubicBezTo>
                  <a:cubicBezTo>
                    <a:pt x="61198" y="66933"/>
                    <a:pt x="61003" y="68253"/>
                    <a:pt x="60809" y="69586"/>
                  </a:cubicBezTo>
                  <a:cubicBezTo>
                    <a:pt x="59439" y="69635"/>
                    <a:pt x="58100" y="69786"/>
                    <a:pt x="56788" y="69786"/>
                  </a:cubicBezTo>
                  <a:cubicBezTo>
                    <a:pt x="56366" y="69786"/>
                    <a:pt x="55947" y="69770"/>
                    <a:pt x="55531" y="69731"/>
                  </a:cubicBezTo>
                  <a:cubicBezTo>
                    <a:pt x="52299" y="69433"/>
                    <a:pt x="49086" y="68914"/>
                    <a:pt x="45870" y="68462"/>
                  </a:cubicBezTo>
                  <a:cubicBezTo>
                    <a:pt x="43934" y="68189"/>
                    <a:pt x="42031" y="67754"/>
                    <a:pt x="40289" y="66831"/>
                  </a:cubicBezTo>
                  <a:cubicBezTo>
                    <a:pt x="39578" y="66451"/>
                    <a:pt x="38929" y="65949"/>
                    <a:pt x="38268" y="65479"/>
                  </a:cubicBezTo>
                  <a:cubicBezTo>
                    <a:pt x="37963" y="65267"/>
                    <a:pt x="37709" y="64981"/>
                    <a:pt x="37408" y="64764"/>
                  </a:cubicBezTo>
                  <a:cubicBezTo>
                    <a:pt x="36289" y="63964"/>
                    <a:pt x="35344" y="63009"/>
                    <a:pt x="34654" y="61808"/>
                  </a:cubicBezTo>
                  <a:cubicBezTo>
                    <a:pt x="34484" y="61519"/>
                    <a:pt x="34222" y="61289"/>
                    <a:pt x="34043" y="61080"/>
                  </a:cubicBezTo>
                  <a:cubicBezTo>
                    <a:pt x="36281" y="60274"/>
                    <a:pt x="38561" y="59507"/>
                    <a:pt x="40794" y="58625"/>
                  </a:cubicBezTo>
                  <a:cubicBezTo>
                    <a:pt x="41629" y="58293"/>
                    <a:pt x="42358" y="57696"/>
                    <a:pt x="43134" y="57216"/>
                  </a:cubicBezTo>
                  <a:cubicBezTo>
                    <a:pt x="43277" y="57126"/>
                    <a:pt x="43400" y="57011"/>
                    <a:pt x="43578" y="56875"/>
                  </a:cubicBezTo>
                  <a:close/>
                  <a:moveTo>
                    <a:pt x="62130" y="65587"/>
                  </a:moveTo>
                  <a:cubicBezTo>
                    <a:pt x="62194" y="65603"/>
                    <a:pt x="62274" y="65629"/>
                    <a:pt x="62355" y="65651"/>
                  </a:cubicBezTo>
                  <a:cubicBezTo>
                    <a:pt x="63749" y="66051"/>
                    <a:pt x="63754" y="66051"/>
                    <a:pt x="63575" y="67482"/>
                  </a:cubicBezTo>
                  <a:cubicBezTo>
                    <a:pt x="63535" y="67801"/>
                    <a:pt x="63476" y="68119"/>
                    <a:pt x="63397" y="68432"/>
                  </a:cubicBezTo>
                  <a:cubicBezTo>
                    <a:pt x="62941" y="70279"/>
                    <a:pt x="62482" y="72125"/>
                    <a:pt x="62021" y="73970"/>
                  </a:cubicBezTo>
                  <a:cubicBezTo>
                    <a:pt x="61999" y="74050"/>
                    <a:pt x="61961" y="74122"/>
                    <a:pt x="61902" y="74280"/>
                  </a:cubicBezTo>
                  <a:cubicBezTo>
                    <a:pt x="61343" y="71299"/>
                    <a:pt x="61846" y="68457"/>
                    <a:pt x="62130" y="65587"/>
                  </a:cubicBezTo>
                  <a:close/>
                  <a:moveTo>
                    <a:pt x="42312" y="53949"/>
                  </a:moveTo>
                  <a:cubicBezTo>
                    <a:pt x="42638" y="54588"/>
                    <a:pt x="42981" y="55226"/>
                    <a:pt x="43277" y="55882"/>
                  </a:cubicBezTo>
                  <a:cubicBezTo>
                    <a:pt x="43324" y="55985"/>
                    <a:pt x="43202" y="56228"/>
                    <a:pt x="43087" y="56321"/>
                  </a:cubicBezTo>
                  <a:cubicBezTo>
                    <a:pt x="42078" y="57135"/>
                    <a:pt x="41032" y="57872"/>
                    <a:pt x="39773" y="58263"/>
                  </a:cubicBezTo>
                  <a:cubicBezTo>
                    <a:pt x="37710" y="58911"/>
                    <a:pt x="35688" y="59758"/>
                    <a:pt x="33587" y="60236"/>
                  </a:cubicBezTo>
                  <a:cubicBezTo>
                    <a:pt x="30713" y="60893"/>
                    <a:pt x="27773" y="61194"/>
                    <a:pt x="24819" y="61262"/>
                  </a:cubicBezTo>
                  <a:cubicBezTo>
                    <a:pt x="24616" y="61271"/>
                    <a:pt x="24412" y="61283"/>
                    <a:pt x="24209" y="61292"/>
                  </a:cubicBezTo>
                  <a:cubicBezTo>
                    <a:pt x="23925" y="61309"/>
                    <a:pt x="23811" y="61454"/>
                    <a:pt x="23785" y="61650"/>
                  </a:cubicBezTo>
                  <a:cubicBezTo>
                    <a:pt x="23779" y="61692"/>
                    <a:pt x="23778" y="61735"/>
                    <a:pt x="23780" y="61778"/>
                  </a:cubicBezTo>
                  <a:cubicBezTo>
                    <a:pt x="24473" y="61892"/>
                    <a:pt x="25160" y="61938"/>
                    <a:pt x="25843" y="61938"/>
                  </a:cubicBezTo>
                  <a:cubicBezTo>
                    <a:pt x="28025" y="61938"/>
                    <a:pt x="30168" y="61471"/>
                    <a:pt x="32353" y="61292"/>
                  </a:cubicBezTo>
                  <a:lnTo>
                    <a:pt x="32353" y="61292"/>
                  </a:lnTo>
                  <a:cubicBezTo>
                    <a:pt x="32298" y="62114"/>
                    <a:pt x="32192" y="62924"/>
                    <a:pt x="32188" y="63732"/>
                  </a:cubicBezTo>
                  <a:cubicBezTo>
                    <a:pt x="32180" y="67102"/>
                    <a:pt x="32226" y="70475"/>
                    <a:pt x="32200" y="73845"/>
                  </a:cubicBezTo>
                  <a:cubicBezTo>
                    <a:pt x="32175" y="77402"/>
                    <a:pt x="32094" y="80959"/>
                    <a:pt x="32039" y="84520"/>
                  </a:cubicBezTo>
                  <a:cubicBezTo>
                    <a:pt x="32035" y="84928"/>
                    <a:pt x="32027" y="85342"/>
                    <a:pt x="32061" y="85751"/>
                  </a:cubicBezTo>
                  <a:lnTo>
                    <a:pt x="32180" y="85751"/>
                  </a:lnTo>
                  <a:cubicBezTo>
                    <a:pt x="32336" y="85751"/>
                    <a:pt x="32493" y="85888"/>
                    <a:pt x="32650" y="85964"/>
                  </a:cubicBezTo>
                  <a:cubicBezTo>
                    <a:pt x="32599" y="86040"/>
                    <a:pt x="32548" y="86126"/>
                    <a:pt x="32502" y="86210"/>
                  </a:cubicBezTo>
                  <a:cubicBezTo>
                    <a:pt x="32534" y="86203"/>
                    <a:pt x="32564" y="86199"/>
                    <a:pt x="32591" y="86199"/>
                  </a:cubicBezTo>
                  <a:cubicBezTo>
                    <a:pt x="32821" y="86199"/>
                    <a:pt x="32935" y="86443"/>
                    <a:pt x="33087" y="86599"/>
                  </a:cubicBezTo>
                  <a:cubicBezTo>
                    <a:pt x="33251" y="86760"/>
                    <a:pt x="33396" y="86943"/>
                    <a:pt x="33590" y="87165"/>
                  </a:cubicBezTo>
                  <a:cubicBezTo>
                    <a:pt x="32160" y="87589"/>
                    <a:pt x="30733" y="87693"/>
                    <a:pt x="29310" y="87693"/>
                  </a:cubicBezTo>
                  <a:cubicBezTo>
                    <a:pt x="27963" y="87693"/>
                    <a:pt x="26620" y="87600"/>
                    <a:pt x="25283" y="87600"/>
                  </a:cubicBezTo>
                  <a:cubicBezTo>
                    <a:pt x="24860" y="87600"/>
                    <a:pt x="24436" y="87610"/>
                    <a:pt x="24014" y="87634"/>
                  </a:cubicBezTo>
                  <a:cubicBezTo>
                    <a:pt x="23996" y="87548"/>
                    <a:pt x="23980" y="87467"/>
                    <a:pt x="23967" y="87382"/>
                  </a:cubicBezTo>
                  <a:cubicBezTo>
                    <a:pt x="24789" y="87131"/>
                    <a:pt x="25608" y="86871"/>
                    <a:pt x="26438" y="86633"/>
                  </a:cubicBezTo>
                  <a:cubicBezTo>
                    <a:pt x="26601" y="86587"/>
                    <a:pt x="26770" y="86539"/>
                    <a:pt x="26935" y="86539"/>
                  </a:cubicBezTo>
                  <a:cubicBezTo>
                    <a:pt x="27108" y="86539"/>
                    <a:pt x="27276" y="86591"/>
                    <a:pt x="27429" y="86752"/>
                  </a:cubicBezTo>
                  <a:cubicBezTo>
                    <a:pt x="27468" y="86795"/>
                    <a:pt x="27557" y="86811"/>
                    <a:pt x="27620" y="86811"/>
                  </a:cubicBezTo>
                  <a:cubicBezTo>
                    <a:pt x="28785" y="86791"/>
                    <a:pt x="30786" y="86594"/>
                    <a:pt x="31950" y="86560"/>
                  </a:cubicBezTo>
                  <a:cubicBezTo>
                    <a:pt x="32078" y="86556"/>
                    <a:pt x="32239" y="86522"/>
                    <a:pt x="32328" y="86436"/>
                  </a:cubicBezTo>
                  <a:cubicBezTo>
                    <a:pt x="32396" y="86373"/>
                    <a:pt x="32451" y="86292"/>
                    <a:pt x="32502" y="86211"/>
                  </a:cubicBezTo>
                  <a:lnTo>
                    <a:pt x="32502" y="86211"/>
                  </a:lnTo>
                  <a:cubicBezTo>
                    <a:pt x="32452" y="86224"/>
                    <a:pt x="32403" y="86241"/>
                    <a:pt x="32357" y="86266"/>
                  </a:cubicBezTo>
                  <a:cubicBezTo>
                    <a:pt x="32357" y="86267"/>
                    <a:pt x="32356" y="86267"/>
                    <a:pt x="32355" y="86267"/>
                  </a:cubicBezTo>
                  <a:cubicBezTo>
                    <a:pt x="32315" y="86267"/>
                    <a:pt x="32082" y="86028"/>
                    <a:pt x="32070" y="85896"/>
                  </a:cubicBezTo>
                  <a:cubicBezTo>
                    <a:pt x="32066" y="85848"/>
                    <a:pt x="32061" y="85798"/>
                    <a:pt x="32061" y="85751"/>
                  </a:cubicBezTo>
                  <a:cubicBezTo>
                    <a:pt x="31044" y="85755"/>
                    <a:pt x="29310" y="85925"/>
                    <a:pt x="28353" y="85955"/>
                  </a:cubicBezTo>
                  <a:cubicBezTo>
                    <a:pt x="28343" y="85955"/>
                    <a:pt x="28333" y="85955"/>
                    <a:pt x="28324" y="85955"/>
                  </a:cubicBezTo>
                  <a:cubicBezTo>
                    <a:pt x="28003" y="85955"/>
                    <a:pt x="27898" y="85810"/>
                    <a:pt x="27836" y="85500"/>
                  </a:cubicBezTo>
                  <a:cubicBezTo>
                    <a:pt x="27286" y="82782"/>
                    <a:pt x="26751" y="80065"/>
                    <a:pt x="26154" y="77356"/>
                  </a:cubicBezTo>
                  <a:cubicBezTo>
                    <a:pt x="25769" y="75596"/>
                    <a:pt x="25230" y="73871"/>
                    <a:pt x="24857" y="72108"/>
                  </a:cubicBezTo>
                  <a:cubicBezTo>
                    <a:pt x="24480" y="70310"/>
                    <a:pt x="24230" y="68490"/>
                    <a:pt x="23921" y="66680"/>
                  </a:cubicBezTo>
                  <a:cubicBezTo>
                    <a:pt x="23662" y="65190"/>
                    <a:pt x="23395" y="63704"/>
                    <a:pt x="23141" y="62216"/>
                  </a:cubicBezTo>
                  <a:cubicBezTo>
                    <a:pt x="23124" y="62119"/>
                    <a:pt x="23163" y="62012"/>
                    <a:pt x="23192" y="61914"/>
                  </a:cubicBezTo>
                  <a:cubicBezTo>
                    <a:pt x="23213" y="61829"/>
                    <a:pt x="23306" y="61736"/>
                    <a:pt x="23306" y="61667"/>
                  </a:cubicBezTo>
                  <a:cubicBezTo>
                    <a:pt x="23306" y="61659"/>
                    <a:pt x="23302" y="61655"/>
                    <a:pt x="23302" y="61646"/>
                  </a:cubicBezTo>
                  <a:cubicBezTo>
                    <a:pt x="23056" y="60721"/>
                    <a:pt x="23734" y="60015"/>
                    <a:pt x="23807" y="59154"/>
                  </a:cubicBezTo>
                  <a:cubicBezTo>
                    <a:pt x="24323" y="59280"/>
                    <a:pt x="24828" y="59329"/>
                    <a:pt x="25324" y="59329"/>
                  </a:cubicBezTo>
                  <a:cubicBezTo>
                    <a:pt x="26175" y="59329"/>
                    <a:pt x="27004" y="59184"/>
                    <a:pt x="27836" y="59031"/>
                  </a:cubicBezTo>
                  <a:cubicBezTo>
                    <a:pt x="30565" y="58519"/>
                    <a:pt x="33324" y="58093"/>
                    <a:pt x="35921" y="57076"/>
                  </a:cubicBezTo>
                  <a:cubicBezTo>
                    <a:pt x="37349" y="56517"/>
                    <a:pt x="38697" y="55755"/>
                    <a:pt x="40082" y="55077"/>
                  </a:cubicBezTo>
                  <a:cubicBezTo>
                    <a:pt x="40812" y="54720"/>
                    <a:pt x="41532" y="54341"/>
                    <a:pt x="42312" y="53949"/>
                  </a:cubicBezTo>
                  <a:close/>
                  <a:moveTo>
                    <a:pt x="38365" y="0"/>
                  </a:moveTo>
                  <a:cubicBezTo>
                    <a:pt x="37841" y="0"/>
                    <a:pt x="37309" y="70"/>
                    <a:pt x="36777" y="209"/>
                  </a:cubicBezTo>
                  <a:cubicBezTo>
                    <a:pt x="35048" y="665"/>
                    <a:pt x="33578" y="1500"/>
                    <a:pt x="32878" y="3332"/>
                  </a:cubicBezTo>
                  <a:cubicBezTo>
                    <a:pt x="32717" y="3212"/>
                    <a:pt x="32590" y="3110"/>
                    <a:pt x="32455" y="3016"/>
                  </a:cubicBezTo>
                  <a:cubicBezTo>
                    <a:pt x="32302" y="2905"/>
                    <a:pt x="32146" y="2807"/>
                    <a:pt x="31993" y="2697"/>
                  </a:cubicBezTo>
                  <a:cubicBezTo>
                    <a:pt x="29777" y="1116"/>
                    <a:pt x="27230" y="725"/>
                    <a:pt x="24607" y="686"/>
                  </a:cubicBezTo>
                  <a:cubicBezTo>
                    <a:pt x="24320" y="683"/>
                    <a:pt x="24033" y="678"/>
                    <a:pt x="23747" y="678"/>
                  </a:cubicBezTo>
                  <a:cubicBezTo>
                    <a:pt x="22820" y="678"/>
                    <a:pt x="21898" y="732"/>
                    <a:pt x="20976" y="1086"/>
                  </a:cubicBezTo>
                  <a:cubicBezTo>
                    <a:pt x="20608" y="1227"/>
                    <a:pt x="20198" y="1258"/>
                    <a:pt x="19776" y="1258"/>
                  </a:cubicBezTo>
                  <a:cubicBezTo>
                    <a:pt x="19447" y="1258"/>
                    <a:pt x="19110" y="1239"/>
                    <a:pt x="18781" y="1239"/>
                  </a:cubicBezTo>
                  <a:cubicBezTo>
                    <a:pt x="18690" y="1239"/>
                    <a:pt x="18599" y="1241"/>
                    <a:pt x="18509" y="1244"/>
                  </a:cubicBezTo>
                  <a:cubicBezTo>
                    <a:pt x="17497" y="1283"/>
                    <a:pt x="16475" y="1249"/>
                    <a:pt x="15475" y="1380"/>
                  </a:cubicBezTo>
                  <a:cubicBezTo>
                    <a:pt x="14436" y="1516"/>
                    <a:pt x="13386" y="1772"/>
                    <a:pt x="12665" y="2649"/>
                  </a:cubicBezTo>
                  <a:cubicBezTo>
                    <a:pt x="11225" y="4388"/>
                    <a:pt x="11869" y="7152"/>
                    <a:pt x="13975" y="8192"/>
                  </a:cubicBezTo>
                  <a:cubicBezTo>
                    <a:pt x="14543" y="8474"/>
                    <a:pt x="15178" y="8610"/>
                    <a:pt x="15805" y="8822"/>
                  </a:cubicBezTo>
                  <a:cubicBezTo>
                    <a:pt x="15798" y="8883"/>
                    <a:pt x="15789" y="8985"/>
                    <a:pt x="15768" y="9083"/>
                  </a:cubicBezTo>
                  <a:cubicBezTo>
                    <a:pt x="15209" y="11447"/>
                    <a:pt x="15216" y="13837"/>
                    <a:pt x="15810" y="16167"/>
                  </a:cubicBezTo>
                  <a:cubicBezTo>
                    <a:pt x="16475" y="18765"/>
                    <a:pt x="17997" y="20651"/>
                    <a:pt x="20810" y="21117"/>
                  </a:cubicBezTo>
                  <a:cubicBezTo>
                    <a:pt x="21585" y="21248"/>
                    <a:pt x="22378" y="21291"/>
                    <a:pt x="23191" y="21381"/>
                  </a:cubicBezTo>
                  <a:cubicBezTo>
                    <a:pt x="23191" y="22044"/>
                    <a:pt x="23209" y="22722"/>
                    <a:pt x="23179" y="23399"/>
                  </a:cubicBezTo>
                  <a:cubicBezTo>
                    <a:pt x="23175" y="23523"/>
                    <a:pt x="22993" y="23706"/>
                    <a:pt x="22865" y="23740"/>
                  </a:cubicBezTo>
                  <a:cubicBezTo>
                    <a:pt x="22340" y="23872"/>
                    <a:pt x="21806" y="23966"/>
                    <a:pt x="21272" y="24059"/>
                  </a:cubicBezTo>
                  <a:cubicBezTo>
                    <a:pt x="19492" y="24383"/>
                    <a:pt x="17840" y="24984"/>
                    <a:pt x="16441" y="26185"/>
                  </a:cubicBezTo>
                  <a:cubicBezTo>
                    <a:pt x="16233" y="26368"/>
                    <a:pt x="15984" y="26504"/>
                    <a:pt x="15750" y="26666"/>
                  </a:cubicBezTo>
                  <a:cubicBezTo>
                    <a:pt x="15395" y="25099"/>
                    <a:pt x="15055" y="23591"/>
                    <a:pt x="14713" y="22083"/>
                  </a:cubicBezTo>
                  <a:cubicBezTo>
                    <a:pt x="14000" y="18960"/>
                    <a:pt x="12928" y="15923"/>
                    <a:pt x="12635" y="12703"/>
                  </a:cubicBezTo>
                  <a:cubicBezTo>
                    <a:pt x="12572" y="12004"/>
                    <a:pt x="12263" y="11327"/>
                    <a:pt x="12026" y="10654"/>
                  </a:cubicBezTo>
                  <a:cubicBezTo>
                    <a:pt x="11953" y="10441"/>
                    <a:pt x="11796" y="10181"/>
                    <a:pt x="11610" y="10104"/>
                  </a:cubicBezTo>
                  <a:cubicBezTo>
                    <a:pt x="11055" y="9874"/>
                    <a:pt x="10466" y="9713"/>
                    <a:pt x="9886" y="9542"/>
                  </a:cubicBezTo>
                  <a:cubicBezTo>
                    <a:pt x="9049" y="9295"/>
                    <a:pt x="8225" y="9176"/>
                    <a:pt x="7415" y="9176"/>
                  </a:cubicBezTo>
                  <a:cubicBezTo>
                    <a:pt x="5947" y="9176"/>
                    <a:pt x="4522" y="9566"/>
                    <a:pt x="3144" y="10296"/>
                  </a:cubicBezTo>
                  <a:cubicBezTo>
                    <a:pt x="2643" y="10561"/>
                    <a:pt x="2190" y="10939"/>
                    <a:pt x="1770" y="11323"/>
                  </a:cubicBezTo>
                  <a:cubicBezTo>
                    <a:pt x="1334" y="11723"/>
                    <a:pt x="1038" y="12324"/>
                    <a:pt x="546" y="12601"/>
                  </a:cubicBezTo>
                  <a:cubicBezTo>
                    <a:pt x="63" y="12877"/>
                    <a:pt x="119" y="13261"/>
                    <a:pt x="30" y="13632"/>
                  </a:cubicBezTo>
                  <a:cubicBezTo>
                    <a:pt x="0" y="13747"/>
                    <a:pt x="89" y="13905"/>
                    <a:pt x="153" y="14028"/>
                  </a:cubicBezTo>
                  <a:cubicBezTo>
                    <a:pt x="241" y="14193"/>
                    <a:pt x="398" y="14335"/>
                    <a:pt x="445" y="14509"/>
                  </a:cubicBezTo>
                  <a:cubicBezTo>
                    <a:pt x="1208" y="17304"/>
                    <a:pt x="1856" y="20128"/>
                    <a:pt x="2725" y="22883"/>
                  </a:cubicBezTo>
                  <a:cubicBezTo>
                    <a:pt x="4386" y="28166"/>
                    <a:pt x="5636" y="33550"/>
                    <a:pt x="6713" y="38947"/>
                  </a:cubicBezTo>
                  <a:cubicBezTo>
                    <a:pt x="6501" y="39228"/>
                    <a:pt x="6145" y="39505"/>
                    <a:pt x="6064" y="39846"/>
                  </a:cubicBezTo>
                  <a:cubicBezTo>
                    <a:pt x="5869" y="40648"/>
                    <a:pt x="5658" y="41495"/>
                    <a:pt x="5721" y="42300"/>
                  </a:cubicBezTo>
                  <a:cubicBezTo>
                    <a:pt x="5869" y="44076"/>
                    <a:pt x="6755" y="45474"/>
                    <a:pt x="8264" y="46457"/>
                  </a:cubicBezTo>
                  <a:cubicBezTo>
                    <a:pt x="8426" y="46559"/>
                    <a:pt x="8578" y="46768"/>
                    <a:pt x="8620" y="46951"/>
                  </a:cubicBezTo>
                  <a:cubicBezTo>
                    <a:pt x="9120" y="49247"/>
                    <a:pt x="9586" y="51548"/>
                    <a:pt x="10095" y="53843"/>
                  </a:cubicBezTo>
                  <a:cubicBezTo>
                    <a:pt x="10561" y="55951"/>
                    <a:pt x="11062" y="58052"/>
                    <a:pt x="11557" y="60152"/>
                  </a:cubicBezTo>
                  <a:cubicBezTo>
                    <a:pt x="11595" y="60313"/>
                    <a:pt x="11710" y="60510"/>
                    <a:pt x="11849" y="60587"/>
                  </a:cubicBezTo>
                  <a:cubicBezTo>
                    <a:pt x="14002" y="61779"/>
                    <a:pt x="16032" y="63155"/>
                    <a:pt x="17968" y="64675"/>
                  </a:cubicBezTo>
                  <a:cubicBezTo>
                    <a:pt x="18900" y="65408"/>
                    <a:pt x="19880" y="66089"/>
                    <a:pt x="20858" y="66758"/>
                  </a:cubicBezTo>
                  <a:cubicBezTo>
                    <a:pt x="21003" y="66860"/>
                    <a:pt x="21214" y="66881"/>
                    <a:pt x="21413" y="66881"/>
                  </a:cubicBezTo>
                  <a:cubicBezTo>
                    <a:pt x="21465" y="66881"/>
                    <a:pt x="21517" y="66880"/>
                    <a:pt x="21566" y="66878"/>
                  </a:cubicBezTo>
                  <a:cubicBezTo>
                    <a:pt x="21609" y="66878"/>
                    <a:pt x="21638" y="66541"/>
                    <a:pt x="21672" y="66358"/>
                  </a:cubicBezTo>
                  <a:cubicBezTo>
                    <a:pt x="21685" y="66309"/>
                    <a:pt x="21701" y="66260"/>
                    <a:pt x="21718" y="66213"/>
                  </a:cubicBezTo>
                  <a:cubicBezTo>
                    <a:pt x="22048" y="65306"/>
                    <a:pt x="22380" y="64395"/>
                    <a:pt x="22705" y="63491"/>
                  </a:cubicBezTo>
                  <a:cubicBezTo>
                    <a:pt x="22735" y="63636"/>
                    <a:pt x="22782" y="63816"/>
                    <a:pt x="22807" y="63994"/>
                  </a:cubicBezTo>
                  <a:cubicBezTo>
                    <a:pt x="23133" y="66405"/>
                    <a:pt x="23341" y="68837"/>
                    <a:pt x="23812" y="71218"/>
                  </a:cubicBezTo>
                  <a:cubicBezTo>
                    <a:pt x="24629" y="75376"/>
                    <a:pt x="25609" y="79499"/>
                    <a:pt x="26519" y="83631"/>
                  </a:cubicBezTo>
                  <a:cubicBezTo>
                    <a:pt x="26676" y="84338"/>
                    <a:pt x="26833" y="85046"/>
                    <a:pt x="26994" y="85774"/>
                  </a:cubicBezTo>
                  <a:cubicBezTo>
                    <a:pt x="26782" y="85821"/>
                    <a:pt x="26639" y="85863"/>
                    <a:pt x="26489" y="85885"/>
                  </a:cubicBezTo>
                  <a:cubicBezTo>
                    <a:pt x="25070" y="86072"/>
                    <a:pt x="23799" y="86690"/>
                    <a:pt x="22523" y="87278"/>
                  </a:cubicBezTo>
                  <a:cubicBezTo>
                    <a:pt x="22366" y="87350"/>
                    <a:pt x="22210" y="87606"/>
                    <a:pt x="22210" y="87780"/>
                  </a:cubicBezTo>
                  <a:cubicBezTo>
                    <a:pt x="22210" y="87904"/>
                    <a:pt x="22442" y="88074"/>
                    <a:pt x="22608" y="88151"/>
                  </a:cubicBezTo>
                  <a:cubicBezTo>
                    <a:pt x="22785" y="88231"/>
                    <a:pt x="23006" y="88248"/>
                    <a:pt x="23205" y="88257"/>
                  </a:cubicBezTo>
                  <a:cubicBezTo>
                    <a:pt x="24777" y="88303"/>
                    <a:pt x="26358" y="88295"/>
                    <a:pt x="27925" y="88402"/>
                  </a:cubicBezTo>
                  <a:cubicBezTo>
                    <a:pt x="28421" y="88436"/>
                    <a:pt x="28916" y="88454"/>
                    <a:pt x="29408" y="88454"/>
                  </a:cubicBezTo>
                  <a:cubicBezTo>
                    <a:pt x="30862" y="88454"/>
                    <a:pt x="32299" y="88299"/>
                    <a:pt x="33727" y="87959"/>
                  </a:cubicBezTo>
                  <a:cubicBezTo>
                    <a:pt x="34409" y="87796"/>
                    <a:pt x="34655" y="87349"/>
                    <a:pt x="34239" y="86774"/>
                  </a:cubicBezTo>
                  <a:cubicBezTo>
                    <a:pt x="33950" y="86378"/>
                    <a:pt x="33596" y="86033"/>
                    <a:pt x="33193" y="85752"/>
                  </a:cubicBezTo>
                  <a:cubicBezTo>
                    <a:pt x="32866" y="85526"/>
                    <a:pt x="32773" y="85305"/>
                    <a:pt x="32803" y="84922"/>
                  </a:cubicBezTo>
                  <a:cubicBezTo>
                    <a:pt x="32900" y="83477"/>
                    <a:pt x="32993" y="82033"/>
                    <a:pt x="33027" y="80589"/>
                  </a:cubicBezTo>
                  <a:cubicBezTo>
                    <a:pt x="33082" y="78323"/>
                    <a:pt x="33103" y="76057"/>
                    <a:pt x="33103" y="73790"/>
                  </a:cubicBezTo>
                  <a:cubicBezTo>
                    <a:pt x="33103" y="71341"/>
                    <a:pt x="33048" y="68887"/>
                    <a:pt x="33053" y="66438"/>
                  </a:cubicBezTo>
                  <a:cubicBezTo>
                    <a:pt x="33057" y="64756"/>
                    <a:pt x="33124" y="63077"/>
                    <a:pt x="33162" y="61399"/>
                  </a:cubicBezTo>
                  <a:cubicBezTo>
                    <a:pt x="33210" y="61377"/>
                    <a:pt x="33260" y="61357"/>
                    <a:pt x="33307" y="61336"/>
                  </a:cubicBezTo>
                  <a:cubicBezTo>
                    <a:pt x="33553" y="61625"/>
                    <a:pt x="33840" y="61885"/>
                    <a:pt x="34027" y="62209"/>
                  </a:cubicBezTo>
                  <a:cubicBezTo>
                    <a:pt x="34713" y="63405"/>
                    <a:pt x="35573" y="64441"/>
                    <a:pt x="36709" y="65233"/>
                  </a:cubicBezTo>
                  <a:cubicBezTo>
                    <a:pt x="36933" y="65387"/>
                    <a:pt x="37142" y="65563"/>
                    <a:pt x="37332" y="65757"/>
                  </a:cubicBezTo>
                  <a:cubicBezTo>
                    <a:pt x="38913" y="67333"/>
                    <a:pt x="40866" y="68219"/>
                    <a:pt x="42981" y="68730"/>
                  </a:cubicBezTo>
                  <a:cubicBezTo>
                    <a:pt x="46523" y="69590"/>
                    <a:pt x="50130" y="70097"/>
                    <a:pt x="53749" y="70497"/>
                  </a:cubicBezTo>
                  <a:cubicBezTo>
                    <a:pt x="54632" y="70595"/>
                    <a:pt x="55510" y="70643"/>
                    <a:pt x="56386" y="70643"/>
                  </a:cubicBezTo>
                  <a:cubicBezTo>
                    <a:pt x="57891" y="70643"/>
                    <a:pt x="59388" y="70499"/>
                    <a:pt x="60893" y="70208"/>
                  </a:cubicBezTo>
                  <a:lnTo>
                    <a:pt x="60893" y="70208"/>
                  </a:lnTo>
                  <a:cubicBezTo>
                    <a:pt x="60893" y="70345"/>
                    <a:pt x="60884" y="70477"/>
                    <a:pt x="60893" y="70608"/>
                  </a:cubicBezTo>
                  <a:cubicBezTo>
                    <a:pt x="60995" y="72189"/>
                    <a:pt x="61084" y="73765"/>
                    <a:pt x="61219" y="75337"/>
                  </a:cubicBezTo>
                  <a:cubicBezTo>
                    <a:pt x="61240" y="75554"/>
                    <a:pt x="61491" y="75904"/>
                    <a:pt x="61651" y="75912"/>
                  </a:cubicBezTo>
                  <a:cubicBezTo>
                    <a:pt x="61657" y="75913"/>
                    <a:pt x="61664" y="75913"/>
                    <a:pt x="61670" y="75913"/>
                  </a:cubicBezTo>
                  <a:cubicBezTo>
                    <a:pt x="61892" y="75913"/>
                    <a:pt x="62169" y="75715"/>
                    <a:pt x="62330" y="75524"/>
                  </a:cubicBezTo>
                  <a:cubicBezTo>
                    <a:pt x="62499" y="75328"/>
                    <a:pt x="62580" y="75044"/>
                    <a:pt x="62647" y="74783"/>
                  </a:cubicBezTo>
                  <a:cubicBezTo>
                    <a:pt x="62893" y="73864"/>
                    <a:pt x="63131" y="72939"/>
                    <a:pt x="63347" y="72010"/>
                  </a:cubicBezTo>
                  <a:cubicBezTo>
                    <a:pt x="63736" y="70357"/>
                    <a:pt x="64147" y="68704"/>
                    <a:pt x="64474" y="67039"/>
                  </a:cubicBezTo>
                  <a:cubicBezTo>
                    <a:pt x="64736" y="65693"/>
                    <a:pt x="64580" y="65289"/>
                    <a:pt x="62860" y="64961"/>
                  </a:cubicBezTo>
                  <a:cubicBezTo>
                    <a:pt x="62783" y="64947"/>
                    <a:pt x="62704" y="64942"/>
                    <a:pt x="62624" y="64942"/>
                  </a:cubicBezTo>
                  <a:cubicBezTo>
                    <a:pt x="62483" y="64942"/>
                    <a:pt x="62339" y="64956"/>
                    <a:pt x="62197" y="64956"/>
                  </a:cubicBezTo>
                  <a:cubicBezTo>
                    <a:pt x="62138" y="64956"/>
                    <a:pt x="62075" y="64961"/>
                    <a:pt x="62013" y="64961"/>
                  </a:cubicBezTo>
                  <a:cubicBezTo>
                    <a:pt x="61961" y="64961"/>
                    <a:pt x="61909" y="64958"/>
                    <a:pt x="61858" y="64944"/>
                  </a:cubicBezTo>
                  <a:cubicBezTo>
                    <a:pt x="61126" y="64748"/>
                    <a:pt x="60396" y="64518"/>
                    <a:pt x="59659" y="64339"/>
                  </a:cubicBezTo>
                  <a:cubicBezTo>
                    <a:pt x="57363" y="63794"/>
                    <a:pt x="55109" y="63167"/>
                    <a:pt x="53053" y="61928"/>
                  </a:cubicBezTo>
                  <a:cubicBezTo>
                    <a:pt x="51239" y="60838"/>
                    <a:pt x="49333" y="59896"/>
                    <a:pt x="47532" y="58784"/>
                  </a:cubicBezTo>
                  <a:cubicBezTo>
                    <a:pt x="46357" y="58061"/>
                    <a:pt x="45299" y="57148"/>
                    <a:pt x="44150" y="56293"/>
                  </a:cubicBezTo>
                  <a:cubicBezTo>
                    <a:pt x="44091" y="56109"/>
                    <a:pt x="44053" y="55802"/>
                    <a:pt x="43908" y="55551"/>
                  </a:cubicBezTo>
                  <a:cubicBezTo>
                    <a:pt x="42959" y="53923"/>
                    <a:pt x="41972" y="52318"/>
                    <a:pt x="41027" y="50687"/>
                  </a:cubicBezTo>
                  <a:cubicBezTo>
                    <a:pt x="40747" y="50196"/>
                    <a:pt x="40603" y="49629"/>
                    <a:pt x="40323" y="49136"/>
                  </a:cubicBezTo>
                  <a:cubicBezTo>
                    <a:pt x="39853" y="48288"/>
                    <a:pt x="39294" y="47492"/>
                    <a:pt x="38832" y="46644"/>
                  </a:cubicBezTo>
                  <a:cubicBezTo>
                    <a:pt x="38336" y="45728"/>
                    <a:pt x="37802" y="44821"/>
                    <a:pt x="37726" y="43739"/>
                  </a:cubicBezTo>
                  <a:cubicBezTo>
                    <a:pt x="37722" y="43670"/>
                    <a:pt x="37633" y="43607"/>
                    <a:pt x="37581" y="43543"/>
                  </a:cubicBezTo>
                  <a:cubicBezTo>
                    <a:pt x="37454" y="43373"/>
                    <a:pt x="37281" y="43224"/>
                    <a:pt x="37209" y="43032"/>
                  </a:cubicBezTo>
                  <a:cubicBezTo>
                    <a:pt x="36887" y="42209"/>
                    <a:pt x="36603" y="41371"/>
                    <a:pt x="36285" y="40549"/>
                  </a:cubicBezTo>
                  <a:cubicBezTo>
                    <a:pt x="36146" y="40187"/>
                    <a:pt x="36179" y="39893"/>
                    <a:pt x="36387" y="39556"/>
                  </a:cubicBezTo>
                  <a:cubicBezTo>
                    <a:pt x="36662" y="39109"/>
                    <a:pt x="36883" y="38627"/>
                    <a:pt x="37099" y="38146"/>
                  </a:cubicBezTo>
                  <a:cubicBezTo>
                    <a:pt x="38709" y="34521"/>
                    <a:pt x="38722" y="30934"/>
                    <a:pt x="36671" y="27476"/>
                  </a:cubicBezTo>
                  <a:cubicBezTo>
                    <a:pt x="35557" y="25597"/>
                    <a:pt x="33972" y="24290"/>
                    <a:pt x="31671" y="24149"/>
                  </a:cubicBezTo>
                  <a:cubicBezTo>
                    <a:pt x="31336" y="24127"/>
                    <a:pt x="31305" y="23919"/>
                    <a:pt x="31264" y="23675"/>
                  </a:cubicBezTo>
                  <a:cubicBezTo>
                    <a:pt x="31128" y="22892"/>
                    <a:pt x="31001" y="22108"/>
                    <a:pt x="30839" y="21333"/>
                  </a:cubicBezTo>
                  <a:cubicBezTo>
                    <a:pt x="30755" y="20920"/>
                    <a:pt x="30607" y="20520"/>
                    <a:pt x="30509" y="20188"/>
                  </a:cubicBezTo>
                  <a:cubicBezTo>
                    <a:pt x="31157" y="19310"/>
                    <a:pt x="32078" y="18841"/>
                    <a:pt x="32874" y="18215"/>
                  </a:cubicBezTo>
                  <a:cubicBezTo>
                    <a:pt x="34425" y="16997"/>
                    <a:pt x="35607" y="15471"/>
                    <a:pt x="35887" y="13410"/>
                  </a:cubicBezTo>
                  <a:cubicBezTo>
                    <a:pt x="35930" y="13099"/>
                    <a:pt x="36005" y="12793"/>
                    <a:pt x="36069" y="12490"/>
                  </a:cubicBezTo>
                  <a:cubicBezTo>
                    <a:pt x="36119" y="12494"/>
                    <a:pt x="36146" y="12490"/>
                    <a:pt x="36149" y="12499"/>
                  </a:cubicBezTo>
                  <a:cubicBezTo>
                    <a:pt x="36319" y="12997"/>
                    <a:pt x="36514" y="13486"/>
                    <a:pt x="36645" y="13994"/>
                  </a:cubicBezTo>
                  <a:cubicBezTo>
                    <a:pt x="37358" y="16699"/>
                    <a:pt x="39205" y="18385"/>
                    <a:pt x="41603" y="19536"/>
                  </a:cubicBezTo>
                  <a:cubicBezTo>
                    <a:pt x="42174" y="19808"/>
                    <a:pt x="42816" y="19952"/>
                    <a:pt x="43460" y="19952"/>
                  </a:cubicBezTo>
                  <a:cubicBezTo>
                    <a:pt x="45233" y="19952"/>
                    <a:pt x="47016" y="18866"/>
                    <a:pt x="47324" y="16400"/>
                  </a:cubicBezTo>
                  <a:cubicBezTo>
                    <a:pt x="47383" y="15910"/>
                    <a:pt x="47447" y="15412"/>
                    <a:pt x="47421" y="14922"/>
                  </a:cubicBezTo>
                  <a:cubicBezTo>
                    <a:pt x="47337" y="13422"/>
                    <a:pt x="47845" y="12133"/>
                    <a:pt x="48621" y="10889"/>
                  </a:cubicBezTo>
                  <a:cubicBezTo>
                    <a:pt x="49210" y="9939"/>
                    <a:pt x="49740" y="8942"/>
                    <a:pt x="50176" y="7911"/>
                  </a:cubicBezTo>
                  <a:cubicBezTo>
                    <a:pt x="50790" y="6459"/>
                    <a:pt x="50676" y="5082"/>
                    <a:pt x="49422" y="3954"/>
                  </a:cubicBezTo>
                  <a:cubicBezTo>
                    <a:pt x="48867" y="3456"/>
                    <a:pt x="48218" y="3165"/>
                    <a:pt x="47498" y="3106"/>
                  </a:cubicBezTo>
                  <a:cubicBezTo>
                    <a:pt x="45333" y="2931"/>
                    <a:pt x="43370" y="2330"/>
                    <a:pt x="41553" y="1014"/>
                  </a:cubicBezTo>
                  <a:cubicBezTo>
                    <a:pt x="40613" y="336"/>
                    <a:pt x="39511" y="0"/>
                    <a:pt x="383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2520876" y="3767284"/>
              <a:ext cx="67805" cy="244329"/>
            </a:xfrm>
            <a:custGeom>
              <a:rect b="b" l="l" r="r" t="t"/>
              <a:pathLst>
                <a:path extrusionOk="0" h="8695" w="2413">
                  <a:moveTo>
                    <a:pt x="789" y="1"/>
                  </a:moveTo>
                  <a:cubicBezTo>
                    <a:pt x="505" y="2871"/>
                    <a:pt x="1" y="5713"/>
                    <a:pt x="560" y="8694"/>
                  </a:cubicBezTo>
                  <a:cubicBezTo>
                    <a:pt x="619" y="8536"/>
                    <a:pt x="658" y="8464"/>
                    <a:pt x="679" y="8384"/>
                  </a:cubicBezTo>
                  <a:cubicBezTo>
                    <a:pt x="1144" y="6540"/>
                    <a:pt x="1602" y="4694"/>
                    <a:pt x="2056" y="2846"/>
                  </a:cubicBezTo>
                  <a:cubicBezTo>
                    <a:pt x="2134" y="2533"/>
                    <a:pt x="2194" y="2215"/>
                    <a:pt x="2234" y="1896"/>
                  </a:cubicBezTo>
                  <a:cubicBezTo>
                    <a:pt x="2413" y="465"/>
                    <a:pt x="2408" y="465"/>
                    <a:pt x="1014" y="65"/>
                  </a:cubicBezTo>
                  <a:cubicBezTo>
                    <a:pt x="933" y="43"/>
                    <a:pt x="853" y="17"/>
                    <a:pt x="789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1733313" y="1943049"/>
              <a:ext cx="475396" cy="522042"/>
            </a:xfrm>
            <a:custGeom>
              <a:rect b="b" l="l" r="r" t="t"/>
              <a:pathLst>
                <a:path extrusionOk="0" h="18578" w="16918">
                  <a:moveTo>
                    <a:pt x="4710" y="0"/>
                  </a:moveTo>
                  <a:cubicBezTo>
                    <a:pt x="3121" y="0"/>
                    <a:pt x="1744" y="653"/>
                    <a:pt x="606" y="1967"/>
                  </a:cubicBezTo>
                  <a:cubicBezTo>
                    <a:pt x="1" y="2666"/>
                    <a:pt x="26" y="3097"/>
                    <a:pt x="632" y="3740"/>
                  </a:cubicBezTo>
                  <a:cubicBezTo>
                    <a:pt x="746" y="3864"/>
                    <a:pt x="856" y="3992"/>
                    <a:pt x="963" y="4124"/>
                  </a:cubicBezTo>
                  <a:cubicBezTo>
                    <a:pt x="2412" y="5930"/>
                    <a:pt x="2712" y="8098"/>
                    <a:pt x="2857" y="10309"/>
                  </a:cubicBezTo>
                  <a:cubicBezTo>
                    <a:pt x="2895" y="10624"/>
                    <a:pt x="2857" y="10969"/>
                    <a:pt x="2980" y="11246"/>
                  </a:cubicBezTo>
                  <a:cubicBezTo>
                    <a:pt x="3374" y="12128"/>
                    <a:pt x="3903" y="12954"/>
                    <a:pt x="4242" y="13857"/>
                  </a:cubicBezTo>
                  <a:cubicBezTo>
                    <a:pt x="5047" y="16012"/>
                    <a:pt x="6709" y="17287"/>
                    <a:pt x="8649" y="18219"/>
                  </a:cubicBezTo>
                  <a:cubicBezTo>
                    <a:pt x="9158" y="18464"/>
                    <a:pt x="9671" y="18578"/>
                    <a:pt x="10160" y="18578"/>
                  </a:cubicBezTo>
                  <a:cubicBezTo>
                    <a:pt x="11706" y="18578"/>
                    <a:pt x="13024" y="17440"/>
                    <a:pt x="13281" y="15681"/>
                  </a:cubicBezTo>
                  <a:cubicBezTo>
                    <a:pt x="13354" y="15195"/>
                    <a:pt x="13404" y="14696"/>
                    <a:pt x="13388" y="14207"/>
                  </a:cubicBezTo>
                  <a:cubicBezTo>
                    <a:pt x="13328" y="12595"/>
                    <a:pt x="13815" y="11165"/>
                    <a:pt x="14700" y="9840"/>
                  </a:cubicBezTo>
                  <a:cubicBezTo>
                    <a:pt x="15405" y="8793"/>
                    <a:pt x="15985" y="7694"/>
                    <a:pt x="16371" y="6471"/>
                  </a:cubicBezTo>
                  <a:cubicBezTo>
                    <a:pt x="16917" y="4758"/>
                    <a:pt x="15616" y="3356"/>
                    <a:pt x="14324" y="3139"/>
                  </a:cubicBezTo>
                  <a:cubicBezTo>
                    <a:pt x="13925" y="3075"/>
                    <a:pt x="13522" y="2991"/>
                    <a:pt x="13120" y="2960"/>
                  </a:cubicBezTo>
                  <a:cubicBezTo>
                    <a:pt x="11412" y="2819"/>
                    <a:pt x="9832" y="2364"/>
                    <a:pt x="8488" y="1223"/>
                  </a:cubicBezTo>
                  <a:cubicBezTo>
                    <a:pt x="7763" y="605"/>
                    <a:pt x="6869" y="302"/>
                    <a:pt x="5946" y="124"/>
                  </a:cubicBezTo>
                  <a:cubicBezTo>
                    <a:pt x="5521" y="41"/>
                    <a:pt x="5108" y="0"/>
                    <a:pt x="471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1471917" y="3361505"/>
              <a:ext cx="498578" cy="208895"/>
            </a:xfrm>
            <a:custGeom>
              <a:rect b="b" l="l" r="r" t="t"/>
              <a:pathLst>
                <a:path extrusionOk="0" h="7434" w="17743">
                  <a:moveTo>
                    <a:pt x="16468" y="0"/>
                  </a:moveTo>
                  <a:cubicBezTo>
                    <a:pt x="14091" y="1692"/>
                    <a:pt x="13179" y="2113"/>
                    <a:pt x="10361" y="2901"/>
                  </a:cubicBezTo>
                  <a:cubicBezTo>
                    <a:pt x="8438" y="3438"/>
                    <a:pt x="6514" y="3970"/>
                    <a:pt x="4607" y="4558"/>
                  </a:cubicBezTo>
                  <a:cubicBezTo>
                    <a:pt x="3430" y="4924"/>
                    <a:pt x="2265" y="5309"/>
                    <a:pt x="1021" y="5309"/>
                  </a:cubicBezTo>
                  <a:cubicBezTo>
                    <a:pt x="687" y="5309"/>
                    <a:pt x="348" y="5281"/>
                    <a:pt x="1" y="5218"/>
                  </a:cubicBezTo>
                  <a:lnTo>
                    <a:pt x="1" y="5218"/>
                  </a:lnTo>
                  <a:cubicBezTo>
                    <a:pt x="187" y="5576"/>
                    <a:pt x="463" y="5874"/>
                    <a:pt x="483" y="6190"/>
                  </a:cubicBezTo>
                  <a:cubicBezTo>
                    <a:pt x="504" y="6534"/>
                    <a:pt x="288" y="6893"/>
                    <a:pt x="119" y="7433"/>
                  </a:cubicBezTo>
                  <a:cubicBezTo>
                    <a:pt x="6467" y="6837"/>
                    <a:pt x="12451" y="5507"/>
                    <a:pt x="17743" y="1934"/>
                  </a:cubicBezTo>
                  <a:cubicBezTo>
                    <a:pt x="17346" y="1330"/>
                    <a:pt x="16908" y="665"/>
                    <a:pt x="1646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1330118" y="2607639"/>
              <a:ext cx="532636" cy="687691"/>
            </a:xfrm>
            <a:custGeom>
              <a:rect b="b" l="l" r="r" t="t"/>
              <a:pathLst>
                <a:path extrusionOk="0" h="24473" w="18955">
                  <a:moveTo>
                    <a:pt x="4187" y="0"/>
                  </a:moveTo>
                  <a:cubicBezTo>
                    <a:pt x="3496" y="170"/>
                    <a:pt x="2826" y="333"/>
                    <a:pt x="2195" y="491"/>
                  </a:cubicBezTo>
                  <a:cubicBezTo>
                    <a:pt x="2077" y="1448"/>
                    <a:pt x="1988" y="2361"/>
                    <a:pt x="1847" y="3263"/>
                  </a:cubicBezTo>
                  <a:cubicBezTo>
                    <a:pt x="1381" y="6258"/>
                    <a:pt x="877" y="9244"/>
                    <a:pt x="424" y="12239"/>
                  </a:cubicBezTo>
                  <a:cubicBezTo>
                    <a:pt x="271" y="13243"/>
                    <a:pt x="85" y="14283"/>
                    <a:pt x="187" y="15280"/>
                  </a:cubicBezTo>
                  <a:cubicBezTo>
                    <a:pt x="310" y="16485"/>
                    <a:pt x="716" y="17661"/>
                    <a:pt x="1013" y="18905"/>
                  </a:cubicBezTo>
                  <a:cubicBezTo>
                    <a:pt x="1813" y="18406"/>
                    <a:pt x="2534" y="17967"/>
                    <a:pt x="3246" y="17516"/>
                  </a:cubicBezTo>
                  <a:cubicBezTo>
                    <a:pt x="3398" y="17419"/>
                    <a:pt x="3534" y="17278"/>
                    <a:pt x="3662" y="17146"/>
                  </a:cubicBezTo>
                  <a:cubicBezTo>
                    <a:pt x="4894" y="15859"/>
                    <a:pt x="6081" y="14534"/>
                    <a:pt x="7161" y="13107"/>
                  </a:cubicBezTo>
                  <a:cubicBezTo>
                    <a:pt x="8844" y="10887"/>
                    <a:pt x="9772" y="8442"/>
                    <a:pt x="9725" y="5636"/>
                  </a:cubicBezTo>
                  <a:cubicBezTo>
                    <a:pt x="9720" y="5350"/>
                    <a:pt x="9606" y="4941"/>
                    <a:pt x="10034" y="4912"/>
                  </a:cubicBezTo>
                  <a:cubicBezTo>
                    <a:pt x="10035" y="4912"/>
                    <a:pt x="10036" y="4912"/>
                    <a:pt x="10037" y="4912"/>
                  </a:cubicBezTo>
                  <a:cubicBezTo>
                    <a:pt x="10149" y="4912"/>
                    <a:pt x="10391" y="5369"/>
                    <a:pt x="10399" y="5618"/>
                  </a:cubicBezTo>
                  <a:cubicBezTo>
                    <a:pt x="10493" y="7723"/>
                    <a:pt x="10064" y="9733"/>
                    <a:pt x="9013" y="11552"/>
                  </a:cubicBezTo>
                  <a:cubicBezTo>
                    <a:pt x="7191" y="14700"/>
                    <a:pt x="4755" y="17320"/>
                    <a:pt x="1865" y="19501"/>
                  </a:cubicBezTo>
                  <a:cubicBezTo>
                    <a:pt x="1292" y="19935"/>
                    <a:pt x="615" y="20226"/>
                    <a:pt x="0" y="20574"/>
                  </a:cubicBezTo>
                  <a:cubicBezTo>
                    <a:pt x="131" y="21827"/>
                    <a:pt x="263" y="23105"/>
                    <a:pt x="406" y="24472"/>
                  </a:cubicBezTo>
                  <a:cubicBezTo>
                    <a:pt x="1441" y="24233"/>
                    <a:pt x="2436" y="24000"/>
                    <a:pt x="3437" y="23765"/>
                  </a:cubicBezTo>
                  <a:cubicBezTo>
                    <a:pt x="6971" y="22938"/>
                    <a:pt x="10302" y="21677"/>
                    <a:pt x="13094" y="19241"/>
                  </a:cubicBezTo>
                  <a:cubicBezTo>
                    <a:pt x="14932" y="17635"/>
                    <a:pt x="16480" y="15820"/>
                    <a:pt x="17497" y="13571"/>
                  </a:cubicBezTo>
                  <a:cubicBezTo>
                    <a:pt x="18611" y="11109"/>
                    <a:pt x="18954" y="8578"/>
                    <a:pt x="18188" y="5964"/>
                  </a:cubicBezTo>
                  <a:cubicBezTo>
                    <a:pt x="17349" y="3104"/>
                    <a:pt x="15785" y="941"/>
                    <a:pt x="12641" y="380"/>
                  </a:cubicBezTo>
                  <a:cubicBezTo>
                    <a:pt x="12539" y="363"/>
                    <a:pt x="12442" y="299"/>
                    <a:pt x="12348" y="299"/>
                  </a:cubicBezTo>
                  <a:cubicBezTo>
                    <a:pt x="12212" y="303"/>
                    <a:pt x="12048" y="312"/>
                    <a:pt x="11955" y="389"/>
                  </a:cubicBezTo>
                  <a:cubicBezTo>
                    <a:pt x="11268" y="946"/>
                    <a:pt x="10623" y="1556"/>
                    <a:pt x="9911" y="2074"/>
                  </a:cubicBezTo>
                  <a:cubicBezTo>
                    <a:pt x="9068" y="2693"/>
                    <a:pt x="8187" y="3259"/>
                    <a:pt x="7296" y="3808"/>
                  </a:cubicBezTo>
                  <a:cubicBezTo>
                    <a:pt x="7093" y="3936"/>
                    <a:pt x="6890" y="3996"/>
                    <a:pt x="6690" y="3996"/>
                  </a:cubicBezTo>
                  <a:cubicBezTo>
                    <a:pt x="6395" y="3996"/>
                    <a:pt x="6110" y="3863"/>
                    <a:pt x="5852" y="3616"/>
                  </a:cubicBezTo>
                  <a:cubicBezTo>
                    <a:pt x="5170" y="2952"/>
                    <a:pt x="4657" y="2181"/>
                    <a:pt x="4437" y="1240"/>
                  </a:cubicBezTo>
                  <a:cubicBezTo>
                    <a:pt x="4347" y="844"/>
                    <a:pt x="4276" y="443"/>
                    <a:pt x="4187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1412511" y="3173200"/>
              <a:ext cx="462751" cy="240030"/>
            </a:xfrm>
            <a:custGeom>
              <a:rect b="b" l="l" r="r" t="t"/>
              <a:pathLst>
                <a:path extrusionOk="0" h="8542" w="16468">
                  <a:moveTo>
                    <a:pt x="15154" y="1"/>
                  </a:moveTo>
                  <a:cubicBezTo>
                    <a:pt x="14281" y="1168"/>
                    <a:pt x="13158" y="1769"/>
                    <a:pt x="11963" y="2280"/>
                  </a:cubicBezTo>
                  <a:cubicBezTo>
                    <a:pt x="10997" y="2697"/>
                    <a:pt x="10065" y="3178"/>
                    <a:pt x="9098" y="3601"/>
                  </a:cubicBezTo>
                  <a:cubicBezTo>
                    <a:pt x="8450" y="3881"/>
                    <a:pt x="7793" y="4218"/>
                    <a:pt x="7106" y="4333"/>
                  </a:cubicBezTo>
                  <a:cubicBezTo>
                    <a:pt x="5492" y="4605"/>
                    <a:pt x="3861" y="4797"/>
                    <a:pt x="2229" y="4942"/>
                  </a:cubicBezTo>
                  <a:cubicBezTo>
                    <a:pt x="2083" y="4955"/>
                    <a:pt x="1937" y="4960"/>
                    <a:pt x="1790" y="4960"/>
                  </a:cubicBezTo>
                  <a:cubicBezTo>
                    <a:pt x="1198" y="4960"/>
                    <a:pt x="598" y="4875"/>
                    <a:pt x="0" y="4848"/>
                  </a:cubicBezTo>
                  <a:lnTo>
                    <a:pt x="0" y="4848"/>
                  </a:lnTo>
                  <a:cubicBezTo>
                    <a:pt x="339" y="6066"/>
                    <a:pt x="683" y="7306"/>
                    <a:pt x="1026" y="8542"/>
                  </a:cubicBezTo>
                  <a:lnTo>
                    <a:pt x="1187" y="8495"/>
                  </a:lnTo>
                  <a:cubicBezTo>
                    <a:pt x="1348" y="8337"/>
                    <a:pt x="1483" y="8094"/>
                    <a:pt x="1678" y="8034"/>
                  </a:cubicBezTo>
                  <a:cubicBezTo>
                    <a:pt x="2386" y="7805"/>
                    <a:pt x="3136" y="7702"/>
                    <a:pt x="3827" y="7438"/>
                  </a:cubicBezTo>
                  <a:cubicBezTo>
                    <a:pt x="6836" y="6288"/>
                    <a:pt x="9924" y="5394"/>
                    <a:pt x="13023" y="4524"/>
                  </a:cubicBezTo>
                  <a:cubicBezTo>
                    <a:pt x="14179" y="4196"/>
                    <a:pt x="15281" y="3669"/>
                    <a:pt x="16468" y="3208"/>
                  </a:cubicBezTo>
                  <a:cubicBezTo>
                    <a:pt x="16009" y="2088"/>
                    <a:pt x="15599" y="1091"/>
                    <a:pt x="15154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1149849" y="1960500"/>
              <a:ext cx="648576" cy="445076"/>
            </a:xfrm>
            <a:custGeom>
              <a:rect b="b" l="l" r="r" t="t"/>
              <a:pathLst>
                <a:path extrusionOk="0" h="15839" w="23081">
                  <a:moveTo>
                    <a:pt x="11758" y="0"/>
                  </a:moveTo>
                  <a:cubicBezTo>
                    <a:pt x="10752" y="0"/>
                    <a:pt x="9743" y="140"/>
                    <a:pt x="8734" y="534"/>
                  </a:cubicBezTo>
                  <a:cubicBezTo>
                    <a:pt x="8158" y="759"/>
                    <a:pt x="7491" y="789"/>
                    <a:pt x="6831" y="789"/>
                  </a:cubicBezTo>
                  <a:cubicBezTo>
                    <a:pt x="6594" y="789"/>
                    <a:pt x="6358" y="785"/>
                    <a:pt x="6128" y="785"/>
                  </a:cubicBezTo>
                  <a:cubicBezTo>
                    <a:pt x="5935" y="784"/>
                    <a:pt x="5742" y="783"/>
                    <a:pt x="5550" y="783"/>
                  </a:cubicBezTo>
                  <a:cubicBezTo>
                    <a:pt x="4250" y="783"/>
                    <a:pt x="2960" y="825"/>
                    <a:pt x="1712" y="1296"/>
                  </a:cubicBezTo>
                  <a:cubicBezTo>
                    <a:pt x="831" y="1628"/>
                    <a:pt x="345" y="2259"/>
                    <a:pt x="217" y="3183"/>
                  </a:cubicBezTo>
                  <a:cubicBezTo>
                    <a:pt x="0" y="4742"/>
                    <a:pt x="1068" y="6194"/>
                    <a:pt x="2713" y="6501"/>
                  </a:cubicBezTo>
                  <a:cubicBezTo>
                    <a:pt x="3204" y="6592"/>
                    <a:pt x="3690" y="6640"/>
                    <a:pt x="4169" y="6640"/>
                  </a:cubicBezTo>
                  <a:cubicBezTo>
                    <a:pt x="5329" y="6640"/>
                    <a:pt x="6450" y="6360"/>
                    <a:pt x="7518" y="5730"/>
                  </a:cubicBezTo>
                  <a:cubicBezTo>
                    <a:pt x="7803" y="5563"/>
                    <a:pt x="8024" y="5476"/>
                    <a:pt x="8196" y="5476"/>
                  </a:cubicBezTo>
                  <a:cubicBezTo>
                    <a:pt x="8501" y="5476"/>
                    <a:pt x="8653" y="5748"/>
                    <a:pt x="8742" y="6323"/>
                  </a:cubicBezTo>
                  <a:cubicBezTo>
                    <a:pt x="8937" y="7600"/>
                    <a:pt x="9492" y="8234"/>
                    <a:pt x="10771" y="8465"/>
                  </a:cubicBezTo>
                  <a:cubicBezTo>
                    <a:pt x="11258" y="8554"/>
                    <a:pt x="11741" y="8602"/>
                    <a:pt x="12217" y="8602"/>
                  </a:cubicBezTo>
                  <a:cubicBezTo>
                    <a:pt x="13331" y="8602"/>
                    <a:pt x="14411" y="8341"/>
                    <a:pt x="15441" y="7745"/>
                  </a:cubicBezTo>
                  <a:cubicBezTo>
                    <a:pt x="15733" y="7577"/>
                    <a:pt x="15954" y="7489"/>
                    <a:pt x="16125" y="7489"/>
                  </a:cubicBezTo>
                  <a:cubicBezTo>
                    <a:pt x="16425" y="7489"/>
                    <a:pt x="16570" y="7760"/>
                    <a:pt x="16670" y="8333"/>
                  </a:cubicBezTo>
                  <a:cubicBezTo>
                    <a:pt x="16818" y="9189"/>
                    <a:pt x="16942" y="10054"/>
                    <a:pt x="17191" y="10880"/>
                  </a:cubicBezTo>
                  <a:cubicBezTo>
                    <a:pt x="17381" y="11524"/>
                    <a:pt x="17750" y="12115"/>
                    <a:pt x="18030" y="12698"/>
                  </a:cubicBezTo>
                  <a:cubicBezTo>
                    <a:pt x="18542" y="12324"/>
                    <a:pt x="18920" y="11966"/>
                    <a:pt x="19364" y="11744"/>
                  </a:cubicBezTo>
                  <a:cubicBezTo>
                    <a:pt x="19623" y="11616"/>
                    <a:pt x="19866" y="11554"/>
                    <a:pt x="20087" y="11554"/>
                  </a:cubicBezTo>
                  <a:cubicBezTo>
                    <a:pt x="20658" y="11554"/>
                    <a:pt x="21075" y="11965"/>
                    <a:pt x="21192" y="12698"/>
                  </a:cubicBezTo>
                  <a:cubicBezTo>
                    <a:pt x="21247" y="13044"/>
                    <a:pt x="21247" y="13423"/>
                    <a:pt x="21165" y="13759"/>
                  </a:cubicBezTo>
                  <a:cubicBezTo>
                    <a:pt x="21005" y="14432"/>
                    <a:pt x="20772" y="15084"/>
                    <a:pt x="20539" y="15839"/>
                  </a:cubicBezTo>
                  <a:cubicBezTo>
                    <a:pt x="21327" y="15029"/>
                    <a:pt x="22052" y="14245"/>
                    <a:pt x="22365" y="13214"/>
                  </a:cubicBezTo>
                  <a:cubicBezTo>
                    <a:pt x="22941" y="11319"/>
                    <a:pt x="23080" y="9419"/>
                    <a:pt x="22738" y="7422"/>
                  </a:cubicBezTo>
                  <a:cubicBezTo>
                    <a:pt x="22064" y="3472"/>
                    <a:pt x="18488" y="959"/>
                    <a:pt x="15485" y="432"/>
                  </a:cubicBezTo>
                  <a:cubicBezTo>
                    <a:pt x="14252" y="216"/>
                    <a:pt x="13007" y="0"/>
                    <a:pt x="1175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1532756" y="2328680"/>
              <a:ext cx="94585" cy="96664"/>
            </a:xfrm>
            <a:custGeom>
              <a:rect b="b" l="l" r="r" t="t"/>
              <a:pathLst>
                <a:path extrusionOk="0" h="3440" w="3366">
                  <a:moveTo>
                    <a:pt x="1382" y="0"/>
                  </a:moveTo>
                  <a:cubicBezTo>
                    <a:pt x="604" y="0"/>
                    <a:pt x="18" y="730"/>
                    <a:pt x="10" y="1719"/>
                  </a:cubicBezTo>
                  <a:cubicBezTo>
                    <a:pt x="1" y="2750"/>
                    <a:pt x="628" y="3422"/>
                    <a:pt x="1608" y="3440"/>
                  </a:cubicBezTo>
                  <a:cubicBezTo>
                    <a:pt x="1616" y="3440"/>
                    <a:pt x="1624" y="3440"/>
                    <a:pt x="1632" y="3440"/>
                  </a:cubicBezTo>
                  <a:cubicBezTo>
                    <a:pt x="2578" y="3440"/>
                    <a:pt x="3337" y="2673"/>
                    <a:pt x="3353" y="1701"/>
                  </a:cubicBezTo>
                  <a:cubicBezTo>
                    <a:pt x="3366" y="683"/>
                    <a:pt x="2629" y="35"/>
                    <a:pt x="1421" y="1"/>
                  </a:cubicBezTo>
                  <a:cubicBezTo>
                    <a:pt x="1408" y="1"/>
                    <a:pt x="1395" y="0"/>
                    <a:pt x="1382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8"/>
            <p:cNvSpPr/>
            <p:nvPr/>
          </p:nvSpPr>
          <p:spPr>
            <a:xfrm>
              <a:off x="1455505" y="2245163"/>
              <a:ext cx="56565" cy="73060"/>
            </a:xfrm>
            <a:custGeom>
              <a:rect b="b" l="l" r="r" t="t"/>
              <a:pathLst>
                <a:path extrusionOk="0" h="2600" w="2013">
                  <a:moveTo>
                    <a:pt x="992" y="1"/>
                  </a:moveTo>
                  <a:cubicBezTo>
                    <a:pt x="386" y="1"/>
                    <a:pt x="25" y="481"/>
                    <a:pt x="12" y="1299"/>
                  </a:cubicBezTo>
                  <a:cubicBezTo>
                    <a:pt x="0" y="2057"/>
                    <a:pt x="412" y="2590"/>
                    <a:pt x="1008" y="2599"/>
                  </a:cubicBezTo>
                  <a:cubicBezTo>
                    <a:pt x="1010" y="2599"/>
                    <a:pt x="1012" y="2599"/>
                    <a:pt x="1013" y="2599"/>
                  </a:cubicBezTo>
                  <a:cubicBezTo>
                    <a:pt x="1588" y="2599"/>
                    <a:pt x="1992" y="2043"/>
                    <a:pt x="2004" y="1231"/>
                  </a:cubicBezTo>
                  <a:cubicBezTo>
                    <a:pt x="2013" y="528"/>
                    <a:pt x="1576" y="1"/>
                    <a:pt x="9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1335345" y="2401490"/>
              <a:ext cx="127911" cy="76572"/>
            </a:xfrm>
            <a:custGeom>
              <a:rect b="b" l="l" r="r" t="t"/>
              <a:pathLst>
                <a:path extrusionOk="0" h="2725" w="4552">
                  <a:moveTo>
                    <a:pt x="911" y="831"/>
                  </a:moveTo>
                  <a:lnTo>
                    <a:pt x="911" y="831"/>
                  </a:lnTo>
                  <a:cubicBezTo>
                    <a:pt x="1352" y="856"/>
                    <a:pt x="1780" y="890"/>
                    <a:pt x="2204" y="903"/>
                  </a:cubicBezTo>
                  <a:cubicBezTo>
                    <a:pt x="2350" y="906"/>
                    <a:pt x="2496" y="907"/>
                    <a:pt x="2644" y="907"/>
                  </a:cubicBezTo>
                  <a:cubicBezTo>
                    <a:pt x="2939" y="907"/>
                    <a:pt x="3243" y="903"/>
                    <a:pt x="3569" y="903"/>
                  </a:cubicBezTo>
                  <a:cubicBezTo>
                    <a:pt x="3412" y="1678"/>
                    <a:pt x="3141" y="1898"/>
                    <a:pt x="2370" y="1898"/>
                  </a:cubicBezTo>
                  <a:cubicBezTo>
                    <a:pt x="2326" y="1898"/>
                    <a:pt x="2281" y="1897"/>
                    <a:pt x="2234" y="1896"/>
                  </a:cubicBezTo>
                  <a:cubicBezTo>
                    <a:pt x="1475" y="1871"/>
                    <a:pt x="1030" y="1538"/>
                    <a:pt x="911" y="831"/>
                  </a:cubicBezTo>
                  <a:close/>
                  <a:moveTo>
                    <a:pt x="1293" y="1"/>
                  </a:moveTo>
                  <a:cubicBezTo>
                    <a:pt x="941" y="141"/>
                    <a:pt x="420" y="183"/>
                    <a:pt x="276" y="443"/>
                  </a:cubicBezTo>
                  <a:cubicBezTo>
                    <a:pt x="1" y="929"/>
                    <a:pt x="179" y="1496"/>
                    <a:pt x="543" y="1951"/>
                  </a:cubicBezTo>
                  <a:cubicBezTo>
                    <a:pt x="593" y="2020"/>
                    <a:pt x="658" y="2075"/>
                    <a:pt x="717" y="2134"/>
                  </a:cubicBezTo>
                  <a:cubicBezTo>
                    <a:pt x="1148" y="2519"/>
                    <a:pt x="1811" y="2724"/>
                    <a:pt x="2454" y="2724"/>
                  </a:cubicBezTo>
                  <a:cubicBezTo>
                    <a:pt x="2879" y="2724"/>
                    <a:pt x="3295" y="2634"/>
                    <a:pt x="3628" y="2446"/>
                  </a:cubicBezTo>
                  <a:cubicBezTo>
                    <a:pt x="4099" y="2186"/>
                    <a:pt x="4552" y="1398"/>
                    <a:pt x="4327" y="993"/>
                  </a:cubicBezTo>
                  <a:cubicBezTo>
                    <a:pt x="4137" y="661"/>
                    <a:pt x="3721" y="316"/>
                    <a:pt x="3357" y="252"/>
                  </a:cubicBezTo>
                  <a:cubicBezTo>
                    <a:pt x="3089" y="203"/>
                    <a:pt x="2814" y="188"/>
                    <a:pt x="2536" y="188"/>
                  </a:cubicBezTo>
                  <a:cubicBezTo>
                    <a:pt x="2139" y="188"/>
                    <a:pt x="1736" y="218"/>
                    <a:pt x="1340" y="218"/>
                  </a:cubicBezTo>
                  <a:cubicBezTo>
                    <a:pt x="1323" y="146"/>
                    <a:pt x="1306" y="73"/>
                    <a:pt x="12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8"/>
            <p:cNvSpPr/>
            <p:nvPr/>
          </p:nvSpPr>
          <p:spPr>
            <a:xfrm>
              <a:off x="1401439" y="3660163"/>
              <a:ext cx="20148" cy="79860"/>
            </a:xfrm>
            <a:custGeom>
              <a:rect b="b" l="l" r="r" t="t"/>
              <a:pathLst>
                <a:path extrusionOk="0" h="2842" w="717">
                  <a:moveTo>
                    <a:pt x="208" y="0"/>
                  </a:moveTo>
                  <a:cubicBezTo>
                    <a:pt x="136" y="975"/>
                    <a:pt x="68" y="1900"/>
                    <a:pt x="0" y="2820"/>
                  </a:cubicBezTo>
                  <a:cubicBezTo>
                    <a:pt x="34" y="2828"/>
                    <a:pt x="64" y="2837"/>
                    <a:pt x="94" y="2841"/>
                  </a:cubicBezTo>
                  <a:cubicBezTo>
                    <a:pt x="301" y="1946"/>
                    <a:pt x="505" y="1048"/>
                    <a:pt x="717" y="102"/>
                  </a:cubicBezTo>
                  <a:cubicBezTo>
                    <a:pt x="513" y="60"/>
                    <a:pt x="344" y="26"/>
                    <a:pt x="20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1349171" y="3657662"/>
              <a:ext cx="38694" cy="112288"/>
            </a:xfrm>
            <a:custGeom>
              <a:rect b="b" l="l" r="r" t="t"/>
              <a:pathLst>
                <a:path extrusionOk="0" h="3996" w="1377">
                  <a:moveTo>
                    <a:pt x="1377" y="1"/>
                  </a:moveTo>
                  <a:lnTo>
                    <a:pt x="1377" y="1"/>
                  </a:lnTo>
                  <a:cubicBezTo>
                    <a:pt x="835" y="140"/>
                    <a:pt x="407" y="251"/>
                    <a:pt x="93" y="329"/>
                  </a:cubicBezTo>
                  <a:cubicBezTo>
                    <a:pt x="123" y="1163"/>
                    <a:pt x="262" y="1871"/>
                    <a:pt x="148" y="2534"/>
                  </a:cubicBezTo>
                  <a:cubicBezTo>
                    <a:pt x="0" y="3420"/>
                    <a:pt x="487" y="3740"/>
                    <a:pt x="1051" y="3995"/>
                  </a:cubicBezTo>
                  <a:cubicBezTo>
                    <a:pt x="1157" y="2717"/>
                    <a:pt x="1263" y="1414"/>
                    <a:pt x="1377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8"/>
            <p:cNvSpPr/>
            <p:nvPr/>
          </p:nvSpPr>
          <p:spPr>
            <a:xfrm>
              <a:off x="1329387" y="2316512"/>
              <a:ext cx="53980" cy="67918"/>
            </a:xfrm>
            <a:custGeom>
              <a:rect b="b" l="l" r="r" t="t"/>
              <a:pathLst>
                <a:path extrusionOk="0" h="2417" w="1921">
                  <a:moveTo>
                    <a:pt x="1530" y="1"/>
                  </a:moveTo>
                  <a:cubicBezTo>
                    <a:pt x="1378" y="30"/>
                    <a:pt x="1182" y="13"/>
                    <a:pt x="1082" y="103"/>
                  </a:cubicBezTo>
                  <a:cubicBezTo>
                    <a:pt x="805" y="352"/>
                    <a:pt x="551" y="622"/>
                    <a:pt x="318" y="911"/>
                  </a:cubicBezTo>
                  <a:cubicBezTo>
                    <a:pt x="68" y="1218"/>
                    <a:pt x="0" y="1605"/>
                    <a:pt x="327" y="1865"/>
                  </a:cubicBezTo>
                  <a:cubicBezTo>
                    <a:pt x="645" y="2117"/>
                    <a:pt x="1048" y="2279"/>
                    <a:pt x="1433" y="2411"/>
                  </a:cubicBezTo>
                  <a:cubicBezTo>
                    <a:pt x="1445" y="2415"/>
                    <a:pt x="1457" y="2417"/>
                    <a:pt x="1471" y="2417"/>
                  </a:cubicBezTo>
                  <a:cubicBezTo>
                    <a:pt x="1594" y="2417"/>
                    <a:pt x="1771" y="2253"/>
                    <a:pt x="1921" y="2177"/>
                  </a:cubicBezTo>
                  <a:cubicBezTo>
                    <a:pt x="1810" y="2023"/>
                    <a:pt x="1734" y="1831"/>
                    <a:pt x="1589" y="1729"/>
                  </a:cubicBezTo>
                  <a:cubicBezTo>
                    <a:pt x="1407" y="1598"/>
                    <a:pt x="1175" y="1537"/>
                    <a:pt x="925" y="1432"/>
                  </a:cubicBezTo>
                  <a:cubicBezTo>
                    <a:pt x="1187" y="1073"/>
                    <a:pt x="1425" y="801"/>
                    <a:pt x="1589" y="494"/>
                  </a:cubicBezTo>
                  <a:cubicBezTo>
                    <a:pt x="1654" y="375"/>
                    <a:pt x="1555" y="166"/>
                    <a:pt x="15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8"/>
            <p:cNvSpPr/>
            <p:nvPr/>
          </p:nvSpPr>
          <p:spPr>
            <a:xfrm>
              <a:off x="1285325" y="2237436"/>
              <a:ext cx="55301" cy="68789"/>
            </a:xfrm>
            <a:custGeom>
              <a:rect b="b" l="l" r="r" t="t"/>
              <a:pathLst>
                <a:path extrusionOk="0" h="2448" w="1968">
                  <a:moveTo>
                    <a:pt x="755" y="0"/>
                  </a:moveTo>
                  <a:cubicBezTo>
                    <a:pt x="709" y="0"/>
                    <a:pt x="665" y="5"/>
                    <a:pt x="624" y="15"/>
                  </a:cubicBezTo>
                  <a:cubicBezTo>
                    <a:pt x="399" y="71"/>
                    <a:pt x="196" y="441"/>
                    <a:pt x="90" y="713"/>
                  </a:cubicBezTo>
                  <a:cubicBezTo>
                    <a:pt x="1" y="952"/>
                    <a:pt x="30" y="1251"/>
                    <a:pt x="60" y="1518"/>
                  </a:cubicBezTo>
                  <a:cubicBezTo>
                    <a:pt x="103" y="1936"/>
                    <a:pt x="217" y="2354"/>
                    <a:pt x="713" y="2434"/>
                  </a:cubicBezTo>
                  <a:cubicBezTo>
                    <a:pt x="768" y="2443"/>
                    <a:pt x="821" y="2448"/>
                    <a:pt x="873" y="2448"/>
                  </a:cubicBezTo>
                  <a:cubicBezTo>
                    <a:pt x="1271" y="2448"/>
                    <a:pt x="1537" y="2180"/>
                    <a:pt x="1722" y="1821"/>
                  </a:cubicBezTo>
                  <a:cubicBezTo>
                    <a:pt x="1823" y="1613"/>
                    <a:pt x="1865" y="1375"/>
                    <a:pt x="1967" y="1059"/>
                  </a:cubicBezTo>
                  <a:cubicBezTo>
                    <a:pt x="1836" y="821"/>
                    <a:pt x="1742" y="475"/>
                    <a:pt x="1518" y="295"/>
                  </a:cubicBezTo>
                  <a:cubicBezTo>
                    <a:pt x="1317" y="137"/>
                    <a:pt x="1007" y="0"/>
                    <a:pt x="7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8"/>
            <p:cNvSpPr/>
            <p:nvPr/>
          </p:nvSpPr>
          <p:spPr>
            <a:xfrm>
              <a:off x="1293643" y="3676546"/>
              <a:ext cx="40661" cy="63478"/>
            </a:xfrm>
            <a:custGeom>
              <a:rect b="b" l="l" r="r" t="t"/>
              <a:pathLst>
                <a:path extrusionOk="0" h="2259" w="1447">
                  <a:moveTo>
                    <a:pt x="1446" y="1"/>
                  </a:moveTo>
                  <a:cubicBezTo>
                    <a:pt x="946" y="367"/>
                    <a:pt x="505" y="686"/>
                    <a:pt x="1" y="1048"/>
                  </a:cubicBezTo>
                  <a:cubicBezTo>
                    <a:pt x="510" y="1478"/>
                    <a:pt x="930" y="1828"/>
                    <a:pt x="1446" y="2258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1243426" y="2626888"/>
              <a:ext cx="131705" cy="341415"/>
            </a:xfrm>
            <a:custGeom>
              <a:rect b="b" l="l" r="r" t="t"/>
              <a:pathLst>
                <a:path extrusionOk="0" h="12150" w="4687">
                  <a:moveTo>
                    <a:pt x="4687" y="1"/>
                  </a:moveTo>
                  <a:cubicBezTo>
                    <a:pt x="2788" y="222"/>
                    <a:pt x="1505" y="1521"/>
                    <a:pt x="0" y="2432"/>
                  </a:cubicBezTo>
                  <a:cubicBezTo>
                    <a:pt x="373" y="5806"/>
                    <a:pt x="1674" y="8958"/>
                    <a:pt x="2560" y="12149"/>
                  </a:cubicBezTo>
                  <a:cubicBezTo>
                    <a:pt x="3262" y="8130"/>
                    <a:pt x="3971" y="4081"/>
                    <a:pt x="4687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2" name="Google Shape;932;p8"/>
          <p:cNvGrpSpPr/>
          <p:nvPr/>
        </p:nvGrpSpPr>
        <p:grpSpPr>
          <a:xfrm rot="-725773">
            <a:off x="144996" y="2432520"/>
            <a:ext cx="1990640" cy="2031437"/>
            <a:chOff x="6292350" y="1776075"/>
            <a:chExt cx="2430925" cy="2404675"/>
          </a:xfrm>
        </p:grpSpPr>
        <p:sp>
          <p:nvSpPr>
            <p:cNvPr id="933" name="Google Shape;933;p8"/>
            <p:cNvSpPr/>
            <p:nvPr/>
          </p:nvSpPr>
          <p:spPr>
            <a:xfrm>
              <a:off x="8561175" y="2542400"/>
              <a:ext cx="5350" cy="1550"/>
            </a:xfrm>
            <a:custGeom>
              <a:rect b="b" l="l" r="r" t="t"/>
              <a:pathLst>
                <a:path extrusionOk="0" h="62" w="214">
                  <a:moveTo>
                    <a:pt x="0" y="0"/>
                  </a:moveTo>
                  <a:lnTo>
                    <a:pt x="0" y="0"/>
                  </a:lnTo>
                  <a:cubicBezTo>
                    <a:pt x="71" y="23"/>
                    <a:pt x="143" y="43"/>
                    <a:pt x="210" y="62"/>
                  </a:cubicBezTo>
                  <a:cubicBezTo>
                    <a:pt x="210" y="57"/>
                    <a:pt x="214" y="57"/>
                    <a:pt x="214" y="53"/>
                  </a:cubicBezTo>
                  <a:cubicBezTo>
                    <a:pt x="143" y="39"/>
                    <a:pt x="71" y="19"/>
                    <a:pt x="0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8450850" y="1776075"/>
              <a:ext cx="272425" cy="322175"/>
            </a:xfrm>
            <a:custGeom>
              <a:rect b="b" l="l" r="r" t="t"/>
              <a:pathLst>
                <a:path extrusionOk="0" h="12887" w="10897">
                  <a:moveTo>
                    <a:pt x="7850" y="749"/>
                  </a:moveTo>
                  <a:cubicBezTo>
                    <a:pt x="8476" y="749"/>
                    <a:pt x="9034" y="1039"/>
                    <a:pt x="9535" y="1407"/>
                  </a:cubicBezTo>
                  <a:cubicBezTo>
                    <a:pt x="9678" y="1508"/>
                    <a:pt x="9783" y="1802"/>
                    <a:pt x="9746" y="1966"/>
                  </a:cubicBezTo>
                  <a:cubicBezTo>
                    <a:pt x="9604" y="2603"/>
                    <a:pt x="9394" y="3222"/>
                    <a:pt x="9177" y="3956"/>
                  </a:cubicBezTo>
                  <a:cubicBezTo>
                    <a:pt x="8403" y="3078"/>
                    <a:pt x="7542" y="2789"/>
                    <a:pt x="6639" y="2789"/>
                  </a:cubicBezTo>
                  <a:cubicBezTo>
                    <a:pt x="6136" y="2789"/>
                    <a:pt x="5619" y="2879"/>
                    <a:pt x="5097" y="3007"/>
                  </a:cubicBezTo>
                  <a:cubicBezTo>
                    <a:pt x="3585" y="3373"/>
                    <a:pt x="2283" y="5458"/>
                    <a:pt x="2641" y="6875"/>
                  </a:cubicBezTo>
                  <a:cubicBezTo>
                    <a:pt x="2962" y="8140"/>
                    <a:pt x="4392" y="9423"/>
                    <a:pt x="5680" y="9560"/>
                  </a:cubicBezTo>
                  <a:cubicBezTo>
                    <a:pt x="6637" y="9661"/>
                    <a:pt x="7600" y="9712"/>
                    <a:pt x="8682" y="9790"/>
                  </a:cubicBezTo>
                  <a:cubicBezTo>
                    <a:pt x="8663" y="10180"/>
                    <a:pt x="8650" y="10633"/>
                    <a:pt x="8608" y="11083"/>
                  </a:cubicBezTo>
                  <a:cubicBezTo>
                    <a:pt x="8605" y="11171"/>
                    <a:pt x="8509" y="11298"/>
                    <a:pt x="8431" y="11321"/>
                  </a:cubicBezTo>
                  <a:cubicBezTo>
                    <a:pt x="7398" y="11616"/>
                    <a:pt x="6402" y="12068"/>
                    <a:pt x="5303" y="12068"/>
                  </a:cubicBezTo>
                  <a:cubicBezTo>
                    <a:pt x="5139" y="12068"/>
                    <a:pt x="4973" y="12058"/>
                    <a:pt x="4805" y="12036"/>
                  </a:cubicBezTo>
                  <a:cubicBezTo>
                    <a:pt x="2734" y="11771"/>
                    <a:pt x="1262" y="10377"/>
                    <a:pt x="904" y="8305"/>
                  </a:cubicBezTo>
                  <a:cubicBezTo>
                    <a:pt x="726" y="7260"/>
                    <a:pt x="776" y="6233"/>
                    <a:pt x="1005" y="5202"/>
                  </a:cubicBezTo>
                  <a:cubicBezTo>
                    <a:pt x="1468" y="3157"/>
                    <a:pt x="2839" y="1934"/>
                    <a:pt x="4695" y="1260"/>
                  </a:cubicBezTo>
                  <a:cubicBezTo>
                    <a:pt x="5607" y="930"/>
                    <a:pt x="6624" y="880"/>
                    <a:pt x="7596" y="765"/>
                  </a:cubicBezTo>
                  <a:cubicBezTo>
                    <a:pt x="7682" y="754"/>
                    <a:pt x="7767" y="749"/>
                    <a:pt x="7850" y="749"/>
                  </a:cubicBezTo>
                  <a:close/>
                  <a:moveTo>
                    <a:pt x="7136" y="1"/>
                  </a:moveTo>
                  <a:cubicBezTo>
                    <a:pt x="4899" y="1"/>
                    <a:pt x="2599" y="1060"/>
                    <a:pt x="1206" y="2869"/>
                  </a:cubicBezTo>
                  <a:cubicBezTo>
                    <a:pt x="285" y="4070"/>
                    <a:pt x="1" y="5519"/>
                    <a:pt x="28" y="7017"/>
                  </a:cubicBezTo>
                  <a:cubicBezTo>
                    <a:pt x="28" y="7274"/>
                    <a:pt x="19" y="7530"/>
                    <a:pt x="33" y="7787"/>
                  </a:cubicBezTo>
                  <a:cubicBezTo>
                    <a:pt x="179" y="10423"/>
                    <a:pt x="2036" y="12471"/>
                    <a:pt x="4617" y="12838"/>
                  </a:cubicBezTo>
                  <a:cubicBezTo>
                    <a:pt x="4849" y="12871"/>
                    <a:pt x="5078" y="12886"/>
                    <a:pt x="5304" y="12886"/>
                  </a:cubicBezTo>
                  <a:cubicBezTo>
                    <a:pt x="6625" y="12886"/>
                    <a:pt x="7849" y="12366"/>
                    <a:pt x="9087" y="11935"/>
                  </a:cubicBezTo>
                  <a:cubicBezTo>
                    <a:pt x="9215" y="11889"/>
                    <a:pt x="9375" y="11701"/>
                    <a:pt x="9379" y="11573"/>
                  </a:cubicBezTo>
                  <a:cubicBezTo>
                    <a:pt x="9407" y="10738"/>
                    <a:pt x="9434" y="9895"/>
                    <a:pt x="9375" y="9066"/>
                  </a:cubicBezTo>
                  <a:cubicBezTo>
                    <a:pt x="9355" y="8779"/>
                    <a:pt x="9182" y="8643"/>
                    <a:pt x="8934" y="8643"/>
                  </a:cubicBezTo>
                  <a:cubicBezTo>
                    <a:pt x="8841" y="8643"/>
                    <a:pt x="8738" y="8662"/>
                    <a:pt x="8628" y="8699"/>
                  </a:cubicBezTo>
                  <a:cubicBezTo>
                    <a:pt x="8317" y="8806"/>
                    <a:pt x="7977" y="8916"/>
                    <a:pt x="7652" y="8916"/>
                  </a:cubicBezTo>
                  <a:cubicBezTo>
                    <a:pt x="7627" y="8916"/>
                    <a:pt x="7603" y="8916"/>
                    <a:pt x="7578" y="8914"/>
                  </a:cubicBezTo>
                  <a:cubicBezTo>
                    <a:pt x="6832" y="8874"/>
                    <a:pt x="6083" y="8791"/>
                    <a:pt x="5351" y="8653"/>
                  </a:cubicBezTo>
                  <a:cubicBezTo>
                    <a:pt x="4585" y="8506"/>
                    <a:pt x="3490" y="7181"/>
                    <a:pt x="3426" y="6426"/>
                  </a:cubicBezTo>
                  <a:cubicBezTo>
                    <a:pt x="3348" y="5450"/>
                    <a:pt x="4443" y="3986"/>
                    <a:pt x="5429" y="3767"/>
                  </a:cubicBezTo>
                  <a:cubicBezTo>
                    <a:pt x="5829" y="3677"/>
                    <a:pt x="6219" y="3619"/>
                    <a:pt x="6594" y="3619"/>
                  </a:cubicBezTo>
                  <a:cubicBezTo>
                    <a:pt x="7401" y="3619"/>
                    <a:pt x="8134" y="3890"/>
                    <a:pt x="8732" y="4698"/>
                  </a:cubicBezTo>
                  <a:cubicBezTo>
                    <a:pt x="8887" y="4904"/>
                    <a:pt x="9047" y="5003"/>
                    <a:pt x="9201" y="5003"/>
                  </a:cubicBezTo>
                  <a:cubicBezTo>
                    <a:pt x="9389" y="5003"/>
                    <a:pt x="9569" y="4856"/>
                    <a:pt x="9723" y="4579"/>
                  </a:cubicBezTo>
                  <a:cubicBezTo>
                    <a:pt x="9929" y="4212"/>
                    <a:pt x="10112" y="3827"/>
                    <a:pt x="10245" y="3428"/>
                  </a:cubicBezTo>
                  <a:cubicBezTo>
                    <a:pt x="10896" y="1462"/>
                    <a:pt x="10393" y="513"/>
                    <a:pt x="8449" y="128"/>
                  </a:cubicBezTo>
                  <a:cubicBezTo>
                    <a:pt x="8019" y="42"/>
                    <a:pt x="7579" y="1"/>
                    <a:pt x="71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8469000" y="1794800"/>
              <a:ext cx="226450" cy="282975"/>
            </a:xfrm>
            <a:custGeom>
              <a:rect b="b" l="l" r="r" t="t"/>
              <a:pathLst>
                <a:path extrusionOk="0" h="11319" w="9058">
                  <a:moveTo>
                    <a:pt x="7123" y="0"/>
                  </a:moveTo>
                  <a:cubicBezTo>
                    <a:pt x="7040" y="0"/>
                    <a:pt x="6956" y="5"/>
                    <a:pt x="6871" y="16"/>
                  </a:cubicBezTo>
                  <a:cubicBezTo>
                    <a:pt x="5899" y="130"/>
                    <a:pt x="4881" y="181"/>
                    <a:pt x="3970" y="511"/>
                  </a:cubicBezTo>
                  <a:cubicBezTo>
                    <a:pt x="2113" y="1185"/>
                    <a:pt x="743" y="2408"/>
                    <a:pt x="280" y="4453"/>
                  </a:cubicBezTo>
                  <a:cubicBezTo>
                    <a:pt x="51" y="5484"/>
                    <a:pt x="1" y="6511"/>
                    <a:pt x="179" y="7556"/>
                  </a:cubicBezTo>
                  <a:cubicBezTo>
                    <a:pt x="537" y="9629"/>
                    <a:pt x="2008" y="11022"/>
                    <a:pt x="4080" y="11287"/>
                  </a:cubicBezTo>
                  <a:cubicBezTo>
                    <a:pt x="4248" y="11309"/>
                    <a:pt x="4414" y="11319"/>
                    <a:pt x="4578" y="11319"/>
                  </a:cubicBezTo>
                  <a:cubicBezTo>
                    <a:pt x="5677" y="11319"/>
                    <a:pt x="6672" y="10867"/>
                    <a:pt x="7706" y="10572"/>
                  </a:cubicBezTo>
                  <a:cubicBezTo>
                    <a:pt x="7783" y="10549"/>
                    <a:pt x="7879" y="10421"/>
                    <a:pt x="7883" y="10334"/>
                  </a:cubicBezTo>
                  <a:cubicBezTo>
                    <a:pt x="7925" y="9884"/>
                    <a:pt x="7938" y="9431"/>
                    <a:pt x="7957" y="9041"/>
                  </a:cubicBezTo>
                  <a:cubicBezTo>
                    <a:pt x="6874" y="8963"/>
                    <a:pt x="5912" y="8912"/>
                    <a:pt x="4954" y="8811"/>
                  </a:cubicBezTo>
                  <a:cubicBezTo>
                    <a:pt x="3666" y="8674"/>
                    <a:pt x="2236" y="7391"/>
                    <a:pt x="1916" y="6126"/>
                  </a:cubicBezTo>
                  <a:cubicBezTo>
                    <a:pt x="1558" y="4709"/>
                    <a:pt x="2860" y="2624"/>
                    <a:pt x="4373" y="2257"/>
                  </a:cubicBezTo>
                  <a:cubicBezTo>
                    <a:pt x="4894" y="2129"/>
                    <a:pt x="5410" y="2040"/>
                    <a:pt x="5913" y="2040"/>
                  </a:cubicBezTo>
                  <a:cubicBezTo>
                    <a:pt x="6816" y="2040"/>
                    <a:pt x="7677" y="2329"/>
                    <a:pt x="8452" y="3207"/>
                  </a:cubicBezTo>
                  <a:cubicBezTo>
                    <a:pt x="8668" y="2473"/>
                    <a:pt x="8878" y="1854"/>
                    <a:pt x="9020" y="1217"/>
                  </a:cubicBezTo>
                  <a:cubicBezTo>
                    <a:pt x="9057" y="1051"/>
                    <a:pt x="8952" y="759"/>
                    <a:pt x="8809" y="658"/>
                  </a:cubicBezTo>
                  <a:cubicBezTo>
                    <a:pt x="8307" y="290"/>
                    <a:pt x="7749" y="0"/>
                    <a:pt x="712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8268000" y="2156200"/>
              <a:ext cx="351575" cy="357475"/>
            </a:xfrm>
            <a:custGeom>
              <a:rect b="b" l="l" r="r" t="t"/>
              <a:pathLst>
                <a:path extrusionOk="0" h="14299" w="14063">
                  <a:moveTo>
                    <a:pt x="10652" y="933"/>
                  </a:moveTo>
                  <a:cubicBezTo>
                    <a:pt x="11454" y="1520"/>
                    <a:pt x="12160" y="2061"/>
                    <a:pt x="12898" y="2556"/>
                  </a:cubicBezTo>
                  <a:cubicBezTo>
                    <a:pt x="13210" y="2767"/>
                    <a:pt x="13282" y="2964"/>
                    <a:pt x="13159" y="3321"/>
                  </a:cubicBezTo>
                  <a:cubicBezTo>
                    <a:pt x="12207" y="6011"/>
                    <a:pt x="11266" y="8706"/>
                    <a:pt x="10336" y="11407"/>
                  </a:cubicBezTo>
                  <a:cubicBezTo>
                    <a:pt x="10098" y="12094"/>
                    <a:pt x="9896" y="12800"/>
                    <a:pt x="9640" y="13611"/>
                  </a:cubicBezTo>
                  <a:cubicBezTo>
                    <a:pt x="8898" y="13392"/>
                    <a:pt x="8140" y="13167"/>
                    <a:pt x="7366" y="12938"/>
                  </a:cubicBezTo>
                  <a:cubicBezTo>
                    <a:pt x="7742" y="11884"/>
                    <a:pt x="8081" y="10898"/>
                    <a:pt x="8457" y="9926"/>
                  </a:cubicBezTo>
                  <a:cubicBezTo>
                    <a:pt x="8664" y="9395"/>
                    <a:pt x="8548" y="8958"/>
                    <a:pt x="8100" y="8674"/>
                  </a:cubicBezTo>
                  <a:cubicBezTo>
                    <a:pt x="7595" y="8359"/>
                    <a:pt x="7050" y="8079"/>
                    <a:pt x="6482" y="7900"/>
                  </a:cubicBezTo>
                  <a:cubicBezTo>
                    <a:pt x="6452" y="7890"/>
                    <a:pt x="6419" y="7886"/>
                    <a:pt x="6384" y="7886"/>
                  </a:cubicBezTo>
                  <a:cubicBezTo>
                    <a:pt x="6167" y="7886"/>
                    <a:pt x="5858" y="8050"/>
                    <a:pt x="5693" y="8212"/>
                  </a:cubicBezTo>
                  <a:cubicBezTo>
                    <a:pt x="4763" y="9120"/>
                    <a:pt x="3878" y="10068"/>
                    <a:pt x="2971" y="10999"/>
                  </a:cubicBezTo>
                  <a:cubicBezTo>
                    <a:pt x="2598" y="11378"/>
                    <a:pt x="2352" y="11574"/>
                    <a:pt x="2106" y="11574"/>
                  </a:cubicBezTo>
                  <a:cubicBezTo>
                    <a:pt x="1834" y="11574"/>
                    <a:pt x="1564" y="11336"/>
                    <a:pt x="1124" y="10843"/>
                  </a:cubicBezTo>
                  <a:cubicBezTo>
                    <a:pt x="4322" y="7515"/>
                    <a:pt x="7531" y="4179"/>
                    <a:pt x="10652" y="933"/>
                  </a:cubicBezTo>
                  <a:close/>
                  <a:moveTo>
                    <a:pt x="10785" y="1"/>
                  </a:moveTo>
                  <a:cubicBezTo>
                    <a:pt x="10613" y="1"/>
                    <a:pt x="10444" y="87"/>
                    <a:pt x="10264" y="267"/>
                  </a:cubicBezTo>
                  <a:cubicBezTo>
                    <a:pt x="9118" y="1422"/>
                    <a:pt x="7949" y="2554"/>
                    <a:pt x="6825" y="3738"/>
                  </a:cubicBezTo>
                  <a:cubicBezTo>
                    <a:pt x="4823" y="5850"/>
                    <a:pt x="2852" y="7991"/>
                    <a:pt x="867" y="10118"/>
                  </a:cubicBezTo>
                  <a:cubicBezTo>
                    <a:pt x="1" y="11044"/>
                    <a:pt x="20" y="11212"/>
                    <a:pt x="1078" y="11933"/>
                  </a:cubicBezTo>
                  <a:cubicBezTo>
                    <a:pt x="1156" y="11984"/>
                    <a:pt x="1234" y="12028"/>
                    <a:pt x="1312" y="12075"/>
                  </a:cubicBezTo>
                  <a:cubicBezTo>
                    <a:pt x="1709" y="12313"/>
                    <a:pt x="1974" y="12441"/>
                    <a:pt x="2214" y="12441"/>
                  </a:cubicBezTo>
                  <a:cubicBezTo>
                    <a:pt x="2496" y="12441"/>
                    <a:pt x="2745" y="12264"/>
                    <a:pt x="3136" y="11883"/>
                  </a:cubicBezTo>
                  <a:cubicBezTo>
                    <a:pt x="4038" y="11003"/>
                    <a:pt x="4928" y="10109"/>
                    <a:pt x="5803" y="9202"/>
                  </a:cubicBezTo>
                  <a:cubicBezTo>
                    <a:pt x="6145" y="8846"/>
                    <a:pt x="6309" y="8686"/>
                    <a:pt x="6520" y="8686"/>
                  </a:cubicBezTo>
                  <a:cubicBezTo>
                    <a:pt x="6694" y="8686"/>
                    <a:pt x="6899" y="8794"/>
                    <a:pt x="7261" y="8990"/>
                  </a:cubicBezTo>
                  <a:cubicBezTo>
                    <a:pt x="7732" y="9252"/>
                    <a:pt x="7852" y="9537"/>
                    <a:pt x="7623" y="10050"/>
                  </a:cubicBezTo>
                  <a:cubicBezTo>
                    <a:pt x="7247" y="10903"/>
                    <a:pt x="6939" y="11782"/>
                    <a:pt x="6609" y="12658"/>
                  </a:cubicBezTo>
                  <a:cubicBezTo>
                    <a:pt x="6468" y="13024"/>
                    <a:pt x="6390" y="13414"/>
                    <a:pt x="6866" y="13574"/>
                  </a:cubicBezTo>
                  <a:cubicBezTo>
                    <a:pt x="7623" y="13822"/>
                    <a:pt x="8397" y="14028"/>
                    <a:pt x="9163" y="14248"/>
                  </a:cubicBezTo>
                  <a:cubicBezTo>
                    <a:pt x="9231" y="14266"/>
                    <a:pt x="9300" y="14285"/>
                    <a:pt x="9368" y="14299"/>
                  </a:cubicBezTo>
                  <a:cubicBezTo>
                    <a:pt x="9382" y="14257"/>
                    <a:pt x="9391" y="14217"/>
                    <a:pt x="9405" y="14175"/>
                  </a:cubicBezTo>
                  <a:cubicBezTo>
                    <a:pt x="9528" y="14175"/>
                    <a:pt x="9656" y="14192"/>
                    <a:pt x="9778" y="14192"/>
                  </a:cubicBezTo>
                  <a:cubicBezTo>
                    <a:pt x="9857" y="14192"/>
                    <a:pt x="9933" y="14185"/>
                    <a:pt x="10005" y="14162"/>
                  </a:cubicBezTo>
                  <a:cubicBezTo>
                    <a:pt x="10175" y="14111"/>
                    <a:pt x="10400" y="13979"/>
                    <a:pt x="10450" y="13832"/>
                  </a:cubicBezTo>
                  <a:cubicBezTo>
                    <a:pt x="11142" y="11806"/>
                    <a:pt x="11816" y="9775"/>
                    <a:pt x="12472" y="7740"/>
                  </a:cubicBezTo>
                  <a:cubicBezTo>
                    <a:pt x="12953" y="6246"/>
                    <a:pt x="13389" y="4738"/>
                    <a:pt x="13856" y="3239"/>
                  </a:cubicBezTo>
                  <a:cubicBezTo>
                    <a:pt x="14062" y="2579"/>
                    <a:pt x="13788" y="2176"/>
                    <a:pt x="13265" y="1808"/>
                  </a:cubicBezTo>
                  <a:cubicBezTo>
                    <a:pt x="12596" y="1337"/>
                    <a:pt x="11958" y="819"/>
                    <a:pt x="11350" y="277"/>
                  </a:cubicBezTo>
                  <a:cubicBezTo>
                    <a:pt x="11148" y="96"/>
                    <a:pt x="10965" y="1"/>
                    <a:pt x="107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8296075" y="2179525"/>
              <a:ext cx="304025" cy="316975"/>
            </a:xfrm>
            <a:custGeom>
              <a:rect b="b" l="l" r="r" t="t"/>
              <a:pathLst>
                <a:path extrusionOk="0" h="12679" w="12161">
                  <a:moveTo>
                    <a:pt x="9630" y="2783"/>
                  </a:moveTo>
                  <a:cubicBezTo>
                    <a:pt x="10198" y="2796"/>
                    <a:pt x="10396" y="3062"/>
                    <a:pt x="10231" y="3488"/>
                  </a:cubicBezTo>
                  <a:cubicBezTo>
                    <a:pt x="10034" y="3997"/>
                    <a:pt x="9754" y="4478"/>
                    <a:pt x="9571" y="4993"/>
                  </a:cubicBezTo>
                  <a:cubicBezTo>
                    <a:pt x="9369" y="5538"/>
                    <a:pt x="9218" y="6102"/>
                    <a:pt x="9085" y="6665"/>
                  </a:cubicBezTo>
                  <a:cubicBezTo>
                    <a:pt x="9014" y="6962"/>
                    <a:pt x="8872" y="7213"/>
                    <a:pt x="8645" y="7213"/>
                  </a:cubicBezTo>
                  <a:cubicBezTo>
                    <a:pt x="8578" y="7213"/>
                    <a:pt x="8503" y="7191"/>
                    <a:pt x="8420" y="7141"/>
                  </a:cubicBezTo>
                  <a:cubicBezTo>
                    <a:pt x="7710" y="6715"/>
                    <a:pt x="7045" y="6201"/>
                    <a:pt x="6403" y="5675"/>
                  </a:cubicBezTo>
                  <a:cubicBezTo>
                    <a:pt x="6087" y="5418"/>
                    <a:pt x="6184" y="5078"/>
                    <a:pt x="6509" y="4840"/>
                  </a:cubicBezTo>
                  <a:cubicBezTo>
                    <a:pt x="7353" y="4231"/>
                    <a:pt x="8195" y="3616"/>
                    <a:pt x="9053" y="3025"/>
                  </a:cubicBezTo>
                  <a:cubicBezTo>
                    <a:pt x="9254" y="2888"/>
                    <a:pt x="9511" y="2829"/>
                    <a:pt x="9630" y="2783"/>
                  </a:cubicBezTo>
                  <a:close/>
                  <a:moveTo>
                    <a:pt x="9529" y="0"/>
                  </a:moveTo>
                  <a:cubicBezTo>
                    <a:pt x="6409" y="3246"/>
                    <a:pt x="3199" y="6582"/>
                    <a:pt x="0" y="9910"/>
                  </a:cubicBezTo>
                  <a:cubicBezTo>
                    <a:pt x="440" y="10403"/>
                    <a:pt x="711" y="10641"/>
                    <a:pt x="982" y="10641"/>
                  </a:cubicBezTo>
                  <a:cubicBezTo>
                    <a:pt x="1229" y="10641"/>
                    <a:pt x="1475" y="10445"/>
                    <a:pt x="1848" y="10066"/>
                  </a:cubicBezTo>
                  <a:cubicBezTo>
                    <a:pt x="2755" y="9135"/>
                    <a:pt x="3639" y="8187"/>
                    <a:pt x="4570" y="7279"/>
                  </a:cubicBezTo>
                  <a:cubicBezTo>
                    <a:pt x="4735" y="7117"/>
                    <a:pt x="5043" y="6953"/>
                    <a:pt x="5260" y="6953"/>
                  </a:cubicBezTo>
                  <a:cubicBezTo>
                    <a:pt x="5296" y="6953"/>
                    <a:pt x="5329" y="6957"/>
                    <a:pt x="5359" y="6967"/>
                  </a:cubicBezTo>
                  <a:cubicBezTo>
                    <a:pt x="5927" y="7146"/>
                    <a:pt x="6472" y="7426"/>
                    <a:pt x="6977" y="7741"/>
                  </a:cubicBezTo>
                  <a:cubicBezTo>
                    <a:pt x="7425" y="8025"/>
                    <a:pt x="7540" y="8462"/>
                    <a:pt x="7333" y="8993"/>
                  </a:cubicBezTo>
                  <a:cubicBezTo>
                    <a:pt x="6958" y="9965"/>
                    <a:pt x="6619" y="10951"/>
                    <a:pt x="6243" y="12005"/>
                  </a:cubicBezTo>
                  <a:cubicBezTo>
                    <a:pt x="7016" y="12234"/>
                    <a:pt x="7773" y="12459"/>
                    <a:pt x="8516" y="12678"/>
                  </a:cubicBezTo>
                  <a:cubicBezTo>
                    <a:pt x="8773" y="11867"/>
                    <a:pt x="8974" y="11161"/>
                    <a:pt x="9213" y="10474"/>
                  </a:cubicBezTo>
                  <a:cubicBezTo>
                    <a:pt x="10142" y="7774"/>
                    <a:pt x="11083" y="5079"/>
                    <a:pt x="12036" y="2388"/>
                  </a:cubicBezTo>
                  <a:cubicBezTo>
                    <a:pt x="12160" y="2031"/>
                    <a:pt x="12087" y="1834"/>
                    <a:pt x="11775" y="1623"/>
                  </a:cubicBezTo>
                  <a:cubicBezTo>
                    <a:pt x="11037" y="1128"/>
                    <a:pt x="10332" y="587"/>
                    <a:pt x="952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8448250" y="2249075"/>
              <a:ext cx="107725" cy="110775"/>
            </a:xfrm>
            <a:custGeom>
              <a:rect b="b" l="l" r="r" t="t"/>
              <a:pathLst>
                <a:path extrusionOk="0" h="4431" w="4309">
                  <a:moveTo>
                    <a:pt x="3048" y="1141"/>
                  </a:moveTo>
                  <a:lnTo>
                    <a:pt x="3048" y="1141"/>
                  </a:lnTo>
                  <a:cubicBezTo>
                    <a:pt x="2704" y="1985"/>
                    <a:pt x="2430" y="2673"/>
                    <a:pt x="2127" y="3419"/>
                  </a:cubicBezTo>
                  <a:cubicBezTo>
                    <a:pt x="1770" y="3196"/>
                    <a:pt x="1398" y="2961"/>
                    <a:pt x="939" y="2677"/>
                  </a:cubicBezTo>
                  <a:cubicBezTo>
                    <a:pt x="1650" y="2159"/>
                    <a:pt x="2287" y="1696"/>
                    <a:pt x="3048" y="1141"/>
                  </a:cubicBezTo>
                  <a:close/>
                  <a:moveTo>
                    <a:pt x="3543" y="1"/>
                  </a:moveTo>
                  <a:cubicBezTo>
                    <a:pt x="3424" y="47"/>
                    <a:pt x="3167" y="106"/>
                    <a:pt x="2966" y="243"/>
                  </a:cubicBezTo>
                  <a:cubicBezTo>
                    <a:pt x="2108" y="834"/>
                    <a:pt x="1265" y="1449"/>
                    <a:pt x="422" y="2058"/>
                  </a:cubicBezTo>
                  <a:cubicBezTo>
                    <a:pt x="97" y="2296"/>
                    <a:pt x="0" y="2635"/>
                    <a:pt x="316" y="2892"/>
                  </a:cubicBezTo>
                  <a:cubicBezTo>
                    <a:pt x="958" y="3419"/>
                    <a:pt x="1623" y="3933"/>
                    <a:pt x="2333" y="4359"/>
                  </a:cubicBezTo>
                  <a:cubicBezTo>
                    <a:pt x="2416" y="4408"/>
                    <a:pt x="2490" y="4430"/>
                    <a:pt x="2558" y="4430"/>
                  </a:cubicBezTo>
                  <a:cubicBezTo>
                    <a:pt x="2785" y="4430"/>
                    <a:pt x="2927" y="4180"/>
                    <a:pt x="2998" y="3882"/>
                  </a:cubicBezTo>
                  <a:cubicBezTo>
                    <a:pt x="3131" y="3319"/>
                    <a:pt x="3282" y="2755"/>
                    <a:pt x="3484" y="2210"/>
                  </a:cubicBezTo>
                  <a:cubicBezTo>
                    <a:pt x="3667" y="1696"/>
                    <a:pt x="3947" y="1215"/>
                    <a:pt x="4144" y="706"/>
                  </a:cubicBezTo>
                  <a:cubicBezTo>
                    <a:pt x="4309" y="280"/>
                    <a:pt x="4111" y="14"/>
                    <a:pt x="35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8099100" y="1941550"/>
              <a:ext cx="366950" cy="360725"/>
            </a:xfrm>
            <a:custGeom>
              <a:rect b="b" l="l" r="r" t="t"/>
              <a:pathLst>
                <a:path extrusionOk="0" h="14429" w="14678">
                  <a:moveTo>
                    <a:pt x="5304" y="659"/>
                  </a:moveTo>
                  <a:cubicBezTo>
                    <a:pt x="5608" y="659"/>
                    <a:pt x="5920" y="684"/>
                    <a:pt x="6243" y="732"/>
                  </a:cubicBezTo>
                  <a:cubicBezTo>
                    <a:pt x="7879" y="980"/>
                    <a:pt x="8746" y="2226"/>
                    <a:pt x="8452" y="3854"/>
                  </a:cubicBezTo>
                  <a:cubicBezTo>
                    <a:pt x="8365" y="4321"/>
                    <a:pt x="8214" y="4775"/>
                    <a:pt x="8136" y="5243"/>
                  </a:cubicBezTo>
                  <a:cubicBezTo>
                    <a:pt x="8108" y="5413"/>
                    <a:pt x="8167" y="5682"/>
                    <a:pt x="8283" y="5760"/>
                  </a:cubicBezTo>
                  <a:cubicBezTo>
                    <a:pt x="8326" y="5789"/>
                    <a:pt x="8391" y="5801"/>
                    <a:pt x="8463" y="5801"/>
                  </a:cubicBezTo>
                  <a:cubicBezTo>
                    <a:pt x="8589" y="5801"/>
                    <a:pt x="8735" y="5762"/>
                    <a:pt x="8819" y="5701"/>
                  </a:cubicBezTo>
                  <a:cubicBezTo>
                    <a:pt x="9451" y="5236"/>
                    <a:pt x="10174" y="5116"/>
                    <a:pt x="10909" y="5116"/>
                  </a:cubicBezTo>
                  <a:cubicBezTo>
                    <a:pt x="10980" y="5116"/>
                    <a:pt x="11050" y="5117"/>
                    <a:pt x="11120" y="5119"/>
                  </a:cubicBezTo>
                  <a:cubicBezTo>
                    <a:pt x="12683" y="5169"/>
                    <a:pt x="13801" y="6957"/>
                    <a:pt x="13224" y="8507"/>
                  </a:cubicBezTo>
                  <a:cubicBezTo>
                    <a:pt x="12696" y="9923"/>
                    <a:pt x="11849" y="11160"/>
                    <a:pt x="10588" y="12018"/>
                  </a:cubicBezTo>
                  <a:cubicBezTo>
                    <a:pt x="9456" y="12783"/>
                    <a:pt x="8268" y="13498"/>
                    <a:pt x="6953" y="13627"/>
                  </a:cubicBezTo>
                  <a:cubicBezTo>
                    <a:pt x="5203" y="10825"/>
                    <a:pt x="3488" y="8076"/>
                    <a:pt x="1770" y="5330"/>
                  </a:cubicBezTo>
                  <a:cubicBezTo>
                    <a:pt x="1581" y="5036"/>
                    <a:pt x="1375" y="4757"/>
                    <a:pt x="1160" y="4483"/>
                  </a:cubicBezTo>
                  <a:cubicBezTo>
                    <a:pt x="687" y="3863"/>
                    <a:pt x="651" y="3427"/>
                    <a:pt x="1127" y="2819"/>
                  </a:cubicBezTo>
                  <a:cubicBezTo>
                    <a:pt x="2230" y="1404"/>
                    <a:pt x="3623" y="659"/>
                    <a:pt x="5304" y="659"/>
                  </a:cubicBezTo>
                  <a:close/>
                  <a:moveTo>
                    <a:pt x="5277" y="1"/>
                  </a:moveTo>
                  <a:cubicBezTo>
                    <a:pt x="3394" y="1"/>
                    <a:pt x="1755" y="877"/>
                    <a:pt x="564" y="2529"/>
                  </a:cubicBezTo>
                  <a:cubicBezTo>
                    <a:pt x="276" y="2933"/>
                    <a:pt x="188" y="3478"/>
                    <a:pt x="32" y="3964"/>
                  </a:cubicBezTo>
                  <a:cubicBezTo>
                    <a:pt x="1" y="4070"/>
                    <a:pt x="32" y="4235"/>
                    <a:pt x="97" y="4327"/>
                  </a:cubicBezTo>
                  <a:cubicBezTo>
                    <a:pt x="569" y="5005"/>
                    <a:pt x="1096" y="5651"/>
                    <a:pt x="1532" y="6353"/>
                  </a:cubicBezTo>
                  <a:cubicBezTo>
                    <a:pt x="3026" y="8763"/>
                    <a:pt x="4483" y="11197"/>
                    <a:pt x="5974" y="13612"/>
                  </a:cubicBezTo>
                  <a:cubicBezTo>
                    <a:pt x="6313" y="14168"/>
                    <a:pt x="6564" y="14429"/>
                    <a:pt x="6978" y="14429"/>
                  </a:cubicBezTo>
                  <a:cubicBezTo>
                    <a:pt x="7161" y="14429"/>
                    <a:pt x="7377" y="14377"/>
                    <a:pt x="7646" y="14277"/>
                  </a:cubicBezTo>
                  <a:cubicBezTo>
                    <a:pt x="8787" y="13856"/>
                    <a:pt x="9932" y="13365"/>
                    <a:pt x="10950" y="12714"/>
                  </a:cubicBezTo>
                  <a:cubicBezTo>
                    <a:pt x="12444" y="11761"/>
                    <a:pt x="13434" y="10325"/>
                    <a:pt x="13998" y="8653"/>
                  </a:cubicBezTo>
                  <a:cubicBezTo>
                    <a:pt x="14677" y="6631"/>
                    <a:pt x="13196" y="4418"/>
                    <a:pt x="11124" y="4326"/>
                  </a:cubicBezTo>
                  <a:cubicBezTo>
                    <a:pt x="11072" y="4323"/>
                    <a:pt x="11019" y="4322"/>
                    <a:pt x="10965" y="4322"/>
                  </a:cubicBezTo>
                  <a:cubicBezTo>
                    <a:pt x="10357" y="4322"/>
                    <a:pt x="9739" y="4479"/>
                    <a:pt x="9094" y="4555"/>
                  </a:cubicBezTo>
                  <a:cubicBezTo>
                    <a:pt x="9136" y="4258"/>
                    <a:pt x="9172" y="3955"/>
                    <a:pt x="9218" y="3652"/>
                  </a:cubicBezTo>
                  <a:cubicBezTo>
                    <a:pt x="9415" y="2268"/>
                    <a:pt x="8554" y="678"/>
                    <a:pt x="7206" y="288"/>
                  </a:cubicBezTo>
                  <a:cubicBezTo>
                    <a:pt x="6541" y="95"/>
                    <a:pt x="5896" y="1"/>
                    <a:pt x="52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8115375" y="1958025"/>
              <a:ext cx="328750" cy="324175"/>
            </a:xfrm>
            <a:custGeom>
              <a:rect b="b" l="l" r="r" t="t"/>
              <a:pathLst>
                <a:path extrusionOk="0" h="12967" w="13150">
                  <a:moveTo>
                    <a:pt x="4245" y="2008"/>
                  </a:moveTo>
                  <a:cubicBezTo>
                    <a:pt x="4992" y="2040"/>
                    <a:pt x="5551" y="2256"/>
                    <a:pt x="5853" y="2892"/>
                  </a:cubicBezTo>
                  <a:cubicBezTo>
                    <a:pt x="6147" y="3507"/>
                    <a:pt x="5940" y="4047"/>
                    <a:pt x="5528" y="4510"/>
                  </a:cubicBezTo>
                  <a:cubicBezTo>
                    <a:pt x="5129" y="4960"/>
                    <a:pt x="4698" y="5382"/>
                    <a:pt x="4240" y="5771"/>
                  </a:cubicBezTo>
                  <a:cubicBezTo>
                    <a:pt x="4206" y="5802"/>
                    <a:pt x="4137" y="5817"/>
                    <a:pt x="4059" y="5817"/>
                  </a:cubicBezTo>
                  <a:cubicBezTo>
                    <a:pt x="3930" y="5817"/>
                    <a:pt x="3777" y="5778"/>
                    <a:pt x="3717" y="5711"/>
                  </a:cubicBezTo>
                  <a:cubicBezTo>
                    <a:pt x="3168" y="5130"/>
                    <a:pt x="2608" y="4543"/>
                    <a:pt x="2159" y="3883"/>
                  </a:cubicBezTo>
                  <a:cubicBezTo>
                    <a:pt x="2017" y="3677"/>
                    <a:pt x="2099" y="3136"/>
                    <a:pt x="2282" y="2938"/>
                  </a:cubicBezTo>
                  <a:cubicBezTo>
                    <a:pt x="2814" y="2361"/>
                    <a:pt x="3520" y="2044"/>
                    <a:pt x="4245" y="2008"/>
                  </a:cubicBezTo>
                  <a:close/>
                  <a:moveTo>
                    <a:pt x="8507" y="7257"/>
                  </a:moveTo>
                  <a:cubicBezTo>
                    <a:pt x="9424" y="7357"/>
                    <a:pt x="9832" y="7572"/>
                    <a:pt x="10057" y="8164"/>
                  </a:cubicBezTo>
                  <a:cubicBezTo>
                    <a:pt x="10322" y="8864"/>
                    <a:pt x="10175" y="9535"/>
                    <a:pt x="9584" y="10052"/>
                  </a:cubicBezTo>
                  <a:cubicBezTo>
                    <a:pt x="9130" y="10450"/>
                    <a:pt x="8626" y="10785"/>
                    <a:pt x="8158" y="11170"/>
                  </a:cubicBezTo>
                  <a:cubicBezTo>
                    <a:pt x="8023" y="11281"/>
                    <a:pt x="7903" y="11333"/>
                    <a:pt x="7795" y="11333"/>
                  </a:cubicBezTo>
                  <a:cubicBezTo>
                    <a:pt x="7642" y="11333"/>
                    <a:pt x="7511" y="11229"/>
                    <a:pt x="7394" y="11033"/>
                  </a:cubicBezTo>
                  <a:cubicBezTo>
                    <a:pt x="6953" y="10295"/>
                    <a:pt x="6513" y="9562"/>
                    <a:pt x="6092" y="8810"/>
                  </a:cubicBezTo>
                  <a:cubicBezTo>
                    <a:pt x="5831" y="8342"/>
                    <a:pt x="5940" y="7994"/>
                    <a:pt x="6458" y="7815"/>
                  </a:cubicBezTo>
                  <a:cubicBezTo>
                    <a:pt x="7127" y="7591"/>
                    <a:pt x="7824" y="7440"/>
                    <a:pt x="8507" y="7257"/>
                  </a:cubicBezTo>
                  <a:close/>
                  <a:moveTo>
                    <a:pt x="4653" y="0"/>
                  </a:moveTo>
                  <a:cubicBezTo>
                    <a:pt x="2972" y="0"/>
                    <a:pt x="1580" y="745"/>
                    <a:pt x="477" y="2160"/>
                  </a:cubicBezTo>
                  <a:cubicBezTo>
                    <a:pt x="0" y="2768"/>
                    <a:pt x="36" y="3204"/>
                    <a:pt x="509" y="3824"/>
                  </a:cubicBezTo>
                  <a:cubicBezTo>
                    <a:pt x="724" y="4098"/>
                    <a:pt x="930" y="4377"/>
                    <a:pt x="1119" y="4671"/>
                  </a:cubicBezTo>
                  <a:cubicBezTo>
                    <a:pt x="2837" y="7417"/>
                    <a:pt x="4552" y="10166"/>
                    <a:pt x="6302" y="12967"/>
                  </a:cubicBezTo>
                  <a:cubicBezTo>
                    <a:pt x="7617" y="12839"/>
                    <a:pt x="8805" y="12124"/>
                    <a:pt x="9937" y="11359"/>
                  </a:cubicBezTo>
                  <a:cubicBezTo>
                    <a:pt x="11197" y="10501"/>
                    <a:pt x="12045" y="9264"/>
                    <a:pt x="12573" y="7848"/>
                  </a:cubicBezTo>
                  <a:cubicBezTo>
                    <a:pt x="13150" y="6298"/>
                    <a:pt x="12032" y="4510"/>
                    <a:pt x="10469" y="4460"/>
                  </a:cubicBezTo>
                  <a:cubicBezTo>
                    <a:pt x="10399" y="4458"/>
                    <a:pt x="10329" y="4457"/>
                    <a:pt x="10259" y="4457"/>
                  </a:cubicBezTo>
                  <a:cubicBezTo>
                    <a:pt x="9524" y="4457"/>
                    <a:pt x="8800" y="4577"/>
                    <a:pt x="8168" y="5042"/>
                  </a:cubicBezTo>
                  <a:cubicBezTo>
                    <a:pt x="8084" y="5103"/>
                    <a:pt x="7938" y="5142"/>
                    <a:pt x="7812" y="5142"/>
                  </a:cubicBezTo>
                  <a:cubicBezTo>
                    <a:pt x="7740" y="5142"/>
                    <a:pt x="7675" y="5130"/>
                    <a:pt x="7632" y="5101"/>
                  </a:cubicBezTo>
                  <a:cubicBezTo>
                    <a:pt x="7516" y="5023"/>
                    <a:pt x="7457" y="4754"/>
                    <a:pt x="7485" y="4584"/>
                  </a:cubicBezTo>
                  <a:cubicBezTo>
                    <a:pt x="7563" y="4116"/>
                    <a:pt x="7714" y="3662"/>
                    <a:pt x="7802" y="3195"/>
                  </a:cubicBezTo>
                  <a:cubicBezTo>
                    <a:pt x="8095" y="1568"/>
                    <a:pt x="7228" y="321"/>
                    <a:pt x="5592" y="73"/>
                  </a:cubicBezTo>
                  <a:cubicBezTo>
                    <a:pt x="5269" y="25"/>
                    <a:pt x="4957" y="0"/>
                    <a:pt x="4653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8261100" y="2139425"/>
              <a:ext cx="112350" cy="101950"/>
            </a:xfrm>
            <a:custGeom>
              <a:rect b="b" l="l" r="r" t="t"/>
              <a:pathLst>
                <a:path extrusionOk="0" h="4078" w="4494">
                  <a:moveTo>
                    <a:pt x="2797" y="741"/>
                  </a:moveTo>
                  <a:cubicBezTo>
                    <a:pt x="3048" y="741"/>
                    <a:pt x="3463" y="907"/>
                    <a:pt x="3480" y="1032"/>
                  </a:cubicBezTo>
                  <a:cubicBezTo>
                    <a:pt x="3526" y="1375"/>
                    <a:pt x="3484" y="1825"/>
                    <a:pt x="3283" y="2081"/>
                  </a:cubicBezTo>
                  <a:cubicBezTo>
                    <a:pt x="2958" y="2502"/>
                    <a:pt x="2476" y="2805"/>
                    <a:pt x="2051" y="3167"/>
                  </a:cubicBezTo>
                  <a:cubicBezTo>
                    <a:pt x="1601" y="2525"/>
                    <a:pt x="1170" y="1907"/>
                    <a:pt x="625" y="1123"/>
                  </a:cubicBezTo>
                  <a:cubicBezTo>
                    <a:pt x="1372" y="981"/>
                    <a:pt x="2055" y="815"/>
                    <a:pt x="2751" y="743"/>
                  </a:cubicBezTo>
                  <a:cubicBezTo>
                    <a:pt x="2766" y="742"/>
                    <a:pt x="2781" y="741"/>
                    <a:pt x="2797" y="741"/>
                  </a:cubicBezTo>
                  <a:close/>
                  <a:moveTo>
                    <a:pt x="2678" y="1"/>
                  </a:moveTo>
                  <a:cubicBezTo>
                    <a:pt x="1995" y="184"/>
                    <a:pt x="1298" y="335"/>
                    <a:pt x="629" y="560"/>
                  </a:cubicBezTo>
                  <a:cubicBezTo>
                    <a:pt x="111" y="739"/>
                    <a:pt x="1" y="1086"/>
                    <a:pt x="262" y="1555"/>
                  </a:cubicBezTo>
                  <a:cubicBezTo>
                    <a:pt x="684" y="2306"/>
                    <a:pt x="1124" y="3040"/>
                    <a:pt x="1564" y="3777"/>
                  </a:cubicBezTo>
                  <a:cubicBezTo>
                    <a:pt x="1682" y="3973"/>
                    <a:pt x="1812" y="4077"/>
                    <a:pt x="1965" y="4077"/>
                  </a:cubicBezTo>
                  <a:cubicBezTo>
                    <a:pt x="2074" y="4077"/>
                    <a:pt x="2194" y="4025"/>
                    <a:pt x="2329" y="3914"/>
                  </a:cubicBezTo>
                  <a:cubicBezTo>
                    <a:pt x="2797" y="3529"/>
                    <a:pt x="3301" y="3194"/>
                    <a:pt x="3755" y="2796"/>
                  </a:cubicBezTo>
                  <a:cubicBezTo>
                    <a:pt x="4346" y="2279"/>
                    <a:pt x="4493" y="1608"/>
                    <a:pt x="4228" y="908"/>
                  </a:cubicBezTo>
                  <a:cubicBezTo>
                    <a:pt x="4003" y="316"/>
                    <a:pt x="3595" y="101"/>
                    <a:pt x="26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8165800" y="2008225"/>
              <a:ext cx="103250" cy="95225"/>
            </a:xfrm>
            <a:custGeom>
              <a:rect b="b" l="l" r="r" t="t"/>
              <a:pathLst>
                <a:path extrusionOk="0" h="3809" w="4130">
                  <a:moveTo>
                    <a:pt x="2177" y="619"/>
                  </a:moveTo>
                  <a:cubicBezTo>
                    <a:pt x="2244" y="619"/>
                    <a:pt x="2313" y="623"/>
                    <a:pt x="2383" y="632"/>
                  </a:cubicBezTo>
                  <a:cubicBezTo>
                    <a:pt x="2668" y="669"/>
                    <a:pt x="3015" y="866"/>
                    <a:pt x="3158" y="1100"/>
                  </a:cubicBezTo>
                  <a:cubicBezTo>
                    <a:pt x="3259" y="1269"/>
                    <a:pt x="3153" y="1664"/>
                    <a:pt x="3011" y="1875"/>
                  </a:cubicBezTo>
                  <a:lnTo>
                    <a:pt x="3012" y="1875"/>
                  </a:lnTo>
                  <a:cubicBezTo>
                    <a:pt x="2759" y="2245"/>
                    <a:pt x="2411" y="2548"/>
                    <a:pt x="2104" y="2878"/>
                  </a:cubicBezTo>
                  <a:cubicBezTo>
                    <a:pt x="1631" y="2323"/>
                    <a:pt x="1187" y="1801"/>
                    <a:pt x="733" y="1265"/>
                  </a:cubicBezTo>
                  <a:cubicBezTo>
                    <a:pt x="1052" y="1004"/>
                    <a:pt x="1537" y="619"/>
                    <a:pt x="2177" y="619"/>
                  </a:cubicBezTo>
                  <a:close/>
                  <a:moveTo>
                    <a:pt x="2227" y="0"/>
                  </a:moveTo>
                  <a:cubicBezTo>
                    <a:pt x="1503" y="36"/>
                    <a:pt x="797" y="352"/>
                    <a:pt x="265" y="930"/>
                  </a:cubicBezTo>
                  <a:cubicBezTo>
                    <a:pt x="82" y="1128"/>
                    <a:pt x="0" y="1669"/>
                    <a:pt x="142" y="1875"/>
                  </a:cubicBezTo>
                  <a:cubicBezTo>
                    <a:pt x="591" y="2535"/>
                    <a:pt x="1151" y="3121"/>
                    <a:pt x="1700" y="3703"/>
                  </a:cubicBezTo>
                  <a:cubicBezTo>
                    <a:pt x="1761" y="3769"/>
                    <a:pt x="1914" y="3808"/>
                    <a:pt x="2043" y="3808"/>
                  </a:cubicBezTo>
                  <a:cubicBezTo>
                    <a:pt x="2120" y="3808"/>
                    <a:pt x="2189" y="3794"/>
                    <a:pt x="2223" y="3763"/>
                  </a:cubicBezTo>
                  <a:cubicBezTo>
                    <a:pt x="2681" y="3373"/>
                    <a:pt x="3112" y="2952"/>
                    <a:pt x="3511" y="2502"/>
                  </a:cubicBezTo>
                  <a:cubicBezTo>
                    <a:pt x="3923" y="2039"/>
                    <a:pt x="4130" y="1499"/>
                    <a:pt x="3836" y="884"/>
                  </a:cubicBezTo>
                  <a:cubicBezTo>
                    <a:pt x="3534" y="247"/>
                    <a:pt x="2975" y="32"/>
                    <a:pt x="2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6292350" y="1906300"/>
              <a:ext cx="1869625" cy="2274450"/>
            </a:xfrm>
            <a:custGeom>
              <a:rect b="b" l="l" r="r" t="t"/>
              <a:pathLst>
                <a:path extrusionOk="0" h="90978" w="74785">
                  <a:moveTo>
                    <a:pt x="69167" y="14155"/>
                  </a:moveTo>
                  <a:cubicBezTo>
                    <a:pt x="69879" y="14155"/>
                    <a:pt x="70662" y="14788"/>
                    <a:pt x="71066" y="15786"/>
                  </a:cubicBezTo>
                  <a:cubicBezTo>
                    <a:pt x="71418" y="16662"/>
                    <a:pt x="70892" y="17546"/>
                    <a:pt x="69778" y="17913"/>
                  </a:cubicBezTo>
                  <a:cubicBezTo>
                    <a:pt x="69388" y="16690"/>
                    <a:pt x="69012" y="15489"/>
                    <a:pt x="68637" y="14288"/>
                  </a:cubicBezTo>
                  <a:cubicBezTo>
                    <a:pt x="68804" y="14198"/>
                    <a:pt x="68983" y="14155"/>
                    <a:pt x="69167" y="14155"/>
                  </a:cubicBezTo>
                  <a:close/>
                  <a:moveTo>
                    <a:pt x="67871" y="14613"/>
                  </a:moveTo>
                  <a:cubicBezTo>
                    <a:pt x="68242" y="15823"/>
                    <a:pt x="68605" y="17010"/>
                    <a:pt x="68976" y="18220"/>
                  </a:cubicBezTo>
                  <a:cubicBezTo>
                    <a:pt x="68755" y="18302"/>
                    <a:pt x="68538" y="18341"/>
                    <a:pt x="68330" y="18341"/>
                  </a:cubicBezTo>
                  <a:cubicBezTo>
                    <a:pt x="67618" y="18341"/>
                    <a:pt x="67004" y="17881"/>
                    <a:pt x="66657" y="17098"/>
                  </a:cubicBezTo>
                  <a:cubicBezTo>
                    <a:pt x="66216" y="16107"/>
                    <a:pt x="66584" y="15310"/>
                    <a:pt x="67871" y="14613"/>
                  </a:cubicBezTo>
                  <a:close/>
                  <a:moveTo>
                    <a:pt x="60263" y="16136"/>
                  </a:moveTo>
                  <a:cubicBezTo>
                    <a:pt x="60775" y="16136"/>
                    <a:pt x="61285" y="16298"/>
                    <a:pt x="61660" y="16616"/>
                  </a:cubicBezTo>
                  <a:cubicBezTo>
                    <a:pt x="62495" y="17321"/>
                    <a:pt x="62802" y="18417"/>
                    <a:pt x="62389" y="19325"/>
                  </a:cubicBezTo>
                  <a:cubicBezTo>
                    <a:pt x="61996" y="20205"/>
                    <a:pt x="61216" y="20397"/>
                    <a:pt x="60065" y="20415"/>
                  </a:cubicBezTo>
                  <a:cubicBezTo>
                    <a:pt x="60029" y="20418"/>
                    <a:pt x="59993" y="20420"/>
                    <a:pt x="59955" y="20420"/>
                  </a:cubicBezTo>
                  <a:cubicBezTo>
                    <a:pt x="59421" y="20420"/>
                    <a:pt x="58775" y="20113"/>
                    <a:pt x="58218" y="19582"/>
                  </a:cubicBezTo>
                  <a:cubicBezTo>
                    <a:pt x="57499" y="18894"/>
                    <a:pt x="57476" y="17889"/>
                    <a:pt x="58186" y="17203"/>
                  </a:cubicBezTo>
                  <a:cubicBezTo>
                    <a:pt x="58433" y="16958"/>
                    <a:pt x="58699" y="16733"/>
                    <a:pt x="58979" y="16528"/>
                  </a:cubicBezTo>
                  <a:cubicBezTo>
                    <a:pt x="59346" y="16265"/>
                    <a:pt x="59805" y="16136"/>
                    <a:pt x="60263" y="16136"/>
                  </a:cubicBezTo>
                  <a:close/>
                  <a:moveTo>
                    <a:pt x="59395" y="811"/>
                  </a:moveTo>
                  <a:cubicBezTo>
                    <a:pt x="60489" y="811"/>
                    <a:pt x="61478" y="1230"/>
                    <a:pt x="62228" y="2202"/>
                  </a:cubicBezTo>
                  <a:cubicBezTo>
                    <a:pt x="62329" y="2330"/>
                    <a:pt x="62457" y="2444"/>
                    <a:pt x="62540" y="2582"/>
                  </a:cubicBezTo>
                  <a:cubicBezTo>
                    <a:pt x="63503" y="4131"/>
                    <a:pt x="64973" y="4758"/>
                    <a:pt x="66711" y="4993"/>
                  </a:cubicBezTo>
                  <a:cubicBezTo>
                    <a:pt x="67518" y="5103"/>
                    <a:pt x="68320" y="5355"/>
                    <a:pt x="69090" y="5635"/>
                  </a:cubicBezTo>
                  <a:cubicBezTo>
                    <a:pt x="69791" y="5887"/>
                    <a:pt x="70533" y="7160"/>
                    <a:pt x="70488" y="7853"/>
                  </a:cubicBezTo>
                  <a:cubicBezTo>
                    <a:pt x="70429" y="8824"/>
                    <a:pt x="69302" y="9962"/>
                    <a:pt x="68330" y="10025"/>
                  </a:cubicBezTo>
                  <a:cubicBezTo>
                    <a:pt x="68149" y="10036"/>
                    <a:pt x="67964" y="10045"/>
                    <a:pt x="67781" y="10045"/>
                  </a:cubicBezTo>
                  <a:cubicBezTo>
                    <a:pt x="67653" y="10045"/>
                    <a:pt x="67525" y="10041"/>
                    <a:pt x="67399" y="10030"/>
                  </a:cubicBezTo>
                  <a:cubicBezTo>
                    <a:pt x="67294" y="10020"/>
                    <a:pt x="67193" y="10016"/>
                    <a:pt x="67093" y="10016"/>
                  </a:cubicBezTo>
                  <a:cubicBezTo>
                    <a:pt x="65982" y="10016"/>
                    <a:pt x="65144" y="10589"/>
                    <a:pt x="64590" y="11510"/>
                  </a:cubicBezTo>
                  <a:cubicBezTo>
                    <a:pt x="63990" y="12506"/>
                    <a:pt x="63162" y="12899"/>
                    <a:pt x="62094" y="12899"/>
                  </a:cubicBezTo>
                  <a:cubicBezTo>
                    <a:pt x="62075" y="12899"/>
                    <a:pt x="62055" y="12899"/>
                    <a:pt x="62036" y="12899"/>
                  </a:cubicBezTo>
                  <a:cubicBezTo>
                    <a:pt x="60940" y="12881"/>
                    <a:pt x="59840" y="12849"/>
                    <a:pt x="58750" y="12749"/>
                  </a:cubicBezTo>
                  <a:cubicBezTo>
                    <a:pt x="58550" y="12731"/>
                    <a:pt x="58355" y="12722"/>
                    <a:pt x="58165" y="12722"/>
                  </a:cubicBezTo>
                  <a:cubicBezTo>
                    <a:pt x="56637" y="12722"/>
                    <a:pt x="55418" y="13305"/>
                    <a:pt x="54419" y="14646"/>
                  </a:cubicBezTo>
                  <a:cubicBezTo>
                    <a:pt x="53950" y="15269"/>
                    <a:pt x="54102" y="15660"/>
                    <a:pt x="54285" y="16209"/>
                  </a:cubicBezTo>
                  <a:cubicBezTo>
                    <a:pt x="54546" y="17007"/>
                    <a:pt x="54767" y="17818"/>
                    <a:pt x="55000" y="18624"/>
                  </a:cubicBezTo>
                  <a:cubicBezTo>
                    <a:pt x="55033" y="18731"/>
                    <a:pt x="55078" y="18854"/>
                    <a:pt x="55051" y="18950"/>
                  </a:cubicBezTo>
                  <a:cubicBezTo>
                    <a:pt x="54968" y="19230"/>
                    <a:pt x="54854" y="19505"/>
                    <a:pt x="54749" y="19779"/>
                  </a:cubicBezTo>
                  <a:cubicBezTo>
                    <a:pt x="54487" y="19684"/>
                    <a:pt x="54221" y="19583"/>
                    <a:pt x="53960" y="19482"/>
                  </a:cubicBezTo>
                  <a:cubicBezTo>
                    <a:pt x="53927" y="19468"/>
                    <a:pt x="53900" y="19436"/>
                    <a:pt x="53882" y="19404"/>
                  </a:cubicBezTo>
                  <a:cubicBezTo>
                    <a:pt x="53443" y="18483"/>
                    <a:pt x="52543" y="18492"/>
                    <a:pt x="51728" y="18359"/>
                  </a:cubicBezTo>
                  <a:cubicBezTo>
                    <a:pt x="51646" y="18346"/>
                    <a:pt x="51566" y="18339"/>
                    <a:pt x="51489" y="18339"/>
                  </a:cubicBezTo>
                  <a:cubicBezTo>
                    <a:pt x="50974" y="18339"/>
                    <a:pt x="50581" y="18627"/>
                    <a:pt x="50362" y="19138"/>
                  </a:cubicBezTo>
                  <a:cubicBezTo>
                    <a:pt x="50304" y="19291"/>
                    <a:pt x="50260" y="19449"/>
                    <a:pt x="50229" y="19610"/>
                  </a:cubicBezTo>
                  <a:cubicBezTo>
                    <a:pt x="49848" y="21600"/>
                    <a:pt x="50885" y="23827"/>
                    <a:pt x="52896" y="25097"/>
                  </a:cubicBezTo>
                  <a:cubicBezTo>
                    <a:pt x="52617" y="25298"/>
                    <a:pt x="52420" y="25486"/>
                    <a:pt x="52191" y="25597"/>
                  </a:cubicBezTo>
                  <a:cubicBezTo>
                    <a:pt x="51701" y="25834"/>
                    <a:pt x="51201" y="26067"/>
                    <a:pt x="50683" y="26246"/>
                  </a:cubicBezTo>
                  <a:cubicBezTo>
                    <a:pt x="50491" y="26313"/>
                    <a:pt x="50317" y="26345"/>
                    <a:pt x="50162" y="26345"/>
                  </a:cubicBezTo>
                  <a:cubicBezTo>
                    <a:pt x="49628" y="26345"/>
                    <a:pt x="49331" y="25957"/>
                    <a:pt x="49349" y="25260"/>
                  </a:cubicBezTo>
                  <a:cubicBezTo>
                    <a:pt x="49381" y="23757"/>
                    <a:pt x="49316" y="23674"/>
                    <a:pt x="47854" y="23257"/>
                  </a:cubicBezTo>
                  <a:cubicBezTo>
                    <a:pt x="47484" y="23152"/>
                    <a:pt x="47117" y="23042"/>
                    <a:pt x="46754" y="22914"/>
                  </a:cubicBezTo>
                  <a:cubicBezTo>
                    <a:pt x="45481" y="22451"/>
                    <a:pt x="44756" y="21162"/>
                    <a:pt x="45169" y="19879"/>
                  </a:cubicBezTo>
                  <a:cubicBezTo>
                    <a:pt x="45412" y="19123"/>
                    <a:pt x="45815" y="18413"/>
                    <a:pt x="46218" y="17725"/>
                  </a:cubicBezTo>
                  <a:cubicBezTo>
                    <a:pt x="46640" y="17020"/>
                    <a:pt x="47149" y="16364"/>
                    <a:pt x="47621" y="15690"/>
                  </a:cubicBezTo>
                  <a:cubicBezTo>
                    <a:pt x="47974" y="15195"/>
                    <a:pt x="47993" y="14664"/>
                    <a:pt x="47785" y="14123"/>
                  </a:cubicBezTo>
                  <a:cubicBezTo>
                    <a:pt x="47644" y="13747"/>
                    <a:pt x="47483" y="13371"/>
                    <a:pt x="47291" y="13017"/>
                  </a:cubicBezTo>
                  <a:cubicBezTo>
                    <a:pt x="46328" y="11198"/>
                    <a:pt x="47053" y="8860"/>
                    <a:pt x="48986" y="7853"/>
                  </a:cubicBezTo>
                  <a:cubicBezTo>
                    <a:pt x="49716" y="7476"/>
                    <a:pt x="50463" y="7119"/>
                    <a:pt x="51223" y="6816"/>
                  </a:cubicBezTo>
                  <a:cubicBezTo>
                    <a:pt x="52868" y="6170"/>
                    <a:pt x="54083" y="5084"/>
                    <a:pt x="54890" y="3516"/>
                  </a:cubicBezTo>
                  <a:cubicBezTo>
                    <a:pt x="55678" y="1980"/>
                    <a:pt x="57007" y="1128"/>
                    <a:pt x="58653" y="871"/>
                  </a:cubicBezTo>
                  <a:cubicBezTo>
                    <a:pt x="58904" y="831"/>
                    <a:pt x="59152" y="811"/>
                    <a:pt x="59395" y="811"/>
                  </a:cubicBezTo>
                  <a:close/>
                  <a:moveTo>
                    <a:pt x="48177" y="35014"/>
                  </a:moveTo>
                  <a:cubicBezTo>
                    <a:pt x="48278" y="36564"/>
                    <a:pt x="48837" y="37902"/>
                    <a:pt x="49992" y="38851"/>
                  </a:cubicBezTo>
                  <a:cubicBezTo>
                    <a:pt x="51701" y="40258"/>
                    <a:pt x="53604" y="41354"/>
                    <a:pt x="55868" y="41610"/>
                  </a:cubicBezTo>
                  <a:cubicBezTo>
                    <a:pt x="56652" y="41701"/>
                    <a:pt x="57435" y="41766"/>
                    <a:pt x="58293" y="41853"/>
                  </a:cubicBezTo>
                  <a:cubicBezTo>
                    <a:pt x="58310" y="42151"/>
                    <a:pt x="58343" y="42454"/>
                    <a:pt x="58338" y="42755"/>
                  </a:cubicBezTo>
                  <a:cubicBezTo>
                    <a:pt x="58306" y="45418"/>
                    <a:pt x="57774" y="48027"/>
                    <a:pt x="57379" y="50648"/>
                  </a:cubicBezTo>
                  <a:lnTo>
                    <a:pt x="57380" y="50648"/>
                  </a:lnTo>
                  <a:cubicBezTo>
                    <a:pt x="57338" y="50919"/>
                    <a:pt x="57207" y="50969"/>
                    <a:pt x="57037" y="50969"/>
                  </a:cubicBezTo>
                  <a:cubicBezTo>
                    <a:pt x="56985" y="50969"/>
                    <a:pt x="56929" y="50964"/>
                    <a:pt x="56871" y="50960"/>
                  </a:cubicBezTo>
                  <a:cubicBezTo>
                    <a:pt x="54181" y="50782"/>
                    <a:pt x="51513" y="50465"/>
                    <a:pt x="48970" y="49489"/>
                  </a:cubicBezTo>
                  <a:cubicBezTo>
                    <a:pt x="47122" y="48788"/>
                    <a:pt x="45247" y="48155"/>
                    <a:pt x="43428" y="47398"/>
                  </a:cubicBezTo>
                  <a:cubicBezTo>
                    <a:pt x="42337" y="46950"/>
                    <a:pt x="41315" y="46317"/>
                    <a:pt x="40234" y="45753"/>
                  </a:cubicBezTo>
                  <a:cubicBezTo>
                    <a:pt x="43299" y="42449"/>
                    <a:pt x="46059" y="38983"/>
                    <a:pt x="48177" y="35014"/>
                  </a:cubicBezTo>
                  <a:close/>
                  <a:moveTo>
                    <a:pt x="7903" y="50184"/>
                  </a:moveTo>
                  <a:cubicBezTo>
                    <a:pt x="8128" y="50184"/>
                    <a:pt x="8390" y="50373"/>
                    <a:pt x="8858" y="50731"/>
                  </a:cubicBezTo>
                  <a:cubicBezTo>
                    <a:pt x="9436" y="51176"/>
                    <a:pt x="10018" y="51621"/>
                    <a:pt x="10596" y="52062"/>
                  </a:cubicBezTo>
                  <a:cubicBezTo>
                    <a:pt x="9889" y="52740"/>
                    <a:pt x="9155" y="53446"/>
                    <a:pt x="8414" y="54156"/>
                  </a:cubicBezTo>
                  <a:cubicBezTo>
                    <a:pt x="8302" y="53978"/>
                    <a:pt x="8157" y="53903"/>
                    <a:pt x="7996" y="53903"/>
                  </a:cubicBezTo>
                  <a:cubicBezTo>
                    <a:pt x="7829" y="53903"/>
                    <a:pt x="7643" y="53984"/>
                    <a:pt x="7455" y="54115"/>
                  </a:cubicBezTo>
                  <a:cubicBezTo>
                    <a:pt x="6300" y="54920"/>
                    <a:pt x="5145" y="55727"/>
                    <a:pt x="4000" y="56548"/>
                  </a:cubicBezTo>
                  <a:lnTo>
                    <a:pt x="3999" y="56548"/>
                  </a:lnTo>
                  <a:cubicBezTo>
                    <a:pt x="3124" y="57175"/>
                    <a:pt x="2263" y="57817"/>
                    <a:pt x="1392" y="58454"/>
                  </a:cubicBezTo>
                  <a:lnTo>
                    <a:pt x="1245" y="58307"/>
                  </a:lnTo>
                  <a:cubicBezTo>
                    <a:pt x="1374" y="58115"/>
                    <a:pt x="1493" y="57918"/>
                    <a:pt x="1635" y="57735"/>
                  </a:cubicBezTo>
                  <a:cubicBezTo>
                    <a:pt x="3436" y="55465"/>
                    <a:pt x="5235" y="53200"/>
                    <a:pt x="7034" y="50938"/>
                  </a:cubicBezTo>
                  <a:cubicBezTo>
                    <a:pt x="7441" y="50426"/>
                    <a:pt x="7648" y="50184"/>
                    <a:pt x="7903" y="50184"/>
                  </a:cubicBezTo>
                  <a:close/>
                  <a:moveTo>
                    <a:pt x="39578" y="46266"/>
                  </a:moveTo>
                  <a:cubicBezTo>
                    <a:pt x="45119" y="49425"/>
                    <a:pt x="50798" y="51643"/>
                    <a:pt x="57206" y="51877"/>
                  </a:cubicBezTo>
                  <a:cubicBezTo>
                    <a:pt x="56931" y="53559"/>
                    <a:pt x="56660" y="55195"/>
                    <a:pt x="56371" y="56937"/>
                  </a:cubicBezTo>
                  <a:cubicBezTo>
                    <a:pt x="53379" y="56662"/>
                    <a:pt x="50418" y="56392"/>
                    <a:pt x="47517" y="56130"/>
                  </a:cubicBezTo>
                  <a:cubicBezTo>
                    <a:pt x="47374" y="55883"/>
                    <a:pt x="47264" y="55695"/>
                    <a:pt x="47155" y="55507"/>
                  </a:cubicBezTo>
                  <a:cubicBezTo>
                    <a:pt x="46948" y="55635"/>
                    <a:pt x="46705" y="55732"/>
                    <a:pt x="46545" y="55901"/>
                  </a:cubicBezTo>
                  <a:cubicBezTo>
                    <a:pt x="45592" y="56891"/>
                    <a:pt x="44610" y="57827"/>
                    <a:pt x="43396" y="58513"/>
                  </a:cubicBezTo>
                  <a:cubicBezTo>
                    <a:pt x="42580" y="58982"/>
                    <a:pt x="41906" y="59719"/>
                    <a:pt x="41067" y="60127"/>
                  </a:cubicBezTo>
                  <a:cubicBezTo>
                    <a:pt x="39477" y="60907"/>
                    <a:pt x="37809" y="61530"/>
                    <a:pt x="36177" y="62230"/>
                  </a:cubicBezTo>
                  <a:cubicBezTo>
                    <a:pt x="36069" y="62277"/>
                    <a:pt x="35978" y="62300"/>
                    <a:pt x="35896" y="62300"/>
                  </a:cubicBezTo>
                  <a:cubicBezTo>
                    <a:pt x="35728" y="62300"/>
                    <a:pt x="35602" y="62200"/>
                    <a:pt x="35466" y="61992"/>
                  </a:cubicBezTo>
                  <a:cubicBezTo>
                    <a:pt x="34632" y="60723"/>
                    <a:pt x="33509" y="59898"/>
                    <a:pt x="31955" y="59697"/>
                  </a:cubicBezTo>
                  <a:cubicBezTo>
                    <a:pt x="31837" y="59682"/>
                    <a:pt x="31716" y="59674"/>
                    <a:pt x="31593" y="59674"/>
                  </a:cubicBezTo>
                  <a:cubicBezTo>
                    <a:pt x="29968" y="59674"/>
                    <a:pt x="27901" y="60953"/>
                    <a:pt x="27381" y="62419"/>
                  </a:cubicBezTo>
                  <a:cubicBezTo>
                    <a:pt x="27280" y="62703"/>
                    <a:pt x="27280" y="63025"/>
                    <a:pt x="27220" y="63387"/>
                  </a:cubicBezTo>
                  <a:cubicBezTo>
                    <a:pt x="26516" y="63387"/>
                    <a:pt x="25785" y="63421"/>
                    <a:pt x="25050" y="63421"/>
                  </a:cubicBezTo>
                  <a:cubicBezTo>
                    <a:pt x="24590" y="63421"/>
                    <a:pt x="24127" y="63407"/>
                    <a:pt x="23669" y="63363"/>
                  </a:cubicBezTo>
                  <a:cubicBezTo>
                    <a:pt x="21721" y="63180"/>
                    <a:pt x="19773" y="62941"/>
                    <a:pt x="17852" y="62566"/>
                  </a:cubicBezTo>
                  <a:cubicBezTo>
                    <a:pt x="16756" y="62354"/>
                    <a:pt x="15688" y="61897"/>
                    <a:pt x="14661" y="61429"/>
                  </a:cubicBezTo>
                  <a:cubicBezTo>
                    <a:pt x="13351" y="60824"/>
                    <a:pt x="12086" y="60118"/>
                    <a:pt x="10816" y="59426"/>
                  </a:cubicBezTo>
                  <a:cubicBezTo>
                    <a:pt x="9381" y="58633"/>
                    <a:pt x="8296" y="57442"/>
                    <a:pt x="7324" y="56291"/>
                  </a:cubicBezTo>
                  <a:cubicBezTo>
                    <a:pt x="8671" y="55040"/>
                    <a:pt x="10004" y="53797"/>
                    <a:pt x="11325" y="52564"/>
                  </a:cubicBezTo>
                  <a:cubicBezTo>
                    <a:pt x="11935" y="53046"/>
                    <a:pt x="12558" y="53573"/>
                    <a:pt x="13222" y="54049"/>
                  </a:cubicBezTo>
                  <a:cubicBezTo>
                    <a:pt x="14831" y="55209"/>
                    <a:pt x="16693" y="55673"/>
                    <a:pt x="18622" y="55883"/>
                  </a:cubicBezTo>
                  <a:cubicBezTo>
                    <a:pt x="19548" y="55984"/>
                    <a:pt x="20471" y="56040"/>
                    <a:pt x="21390" y="56040"/>
                  </a:cubicBezTo>
                  <a:cubicBezTo>
                    <a:pt x="23389" y="56040"/>
                    <a:pt x="25368" y="55775"/>
                    <a:pt x="27312" y="55131"/>
                  </a:cubicBezTo>
                  <a:cubicBezTo>
                    <a:pt x="28972" y="54581"/>
                    <a:pt x="30388" y="53601"/>
                    <a:pt x="31878" y="52739"/>
                  </a:cubicBezTo>
                  <a:cubicBezTo>
                    <a:pt x="34554" y="51190"/>
                    <a:pt x="36786" y="49104"/>
                    <a:pt x="38978" y="46968"/>
                  </a:cubicBezTo>
                  <a:cubicBezTo>
                    <a:pt x="39197" y="46752"/>
                    <a:pt x="39380" y="46496"/>
                    <a:pt x="39578" y="46266"/>
                  </a:cubicBezTo>
                  <a:close/>
                  <a:moveTo>
                    <a:pt x="31665" y="60437"/>
                  </a:moveTo>
                  <a:cubicBezTo>
                    <a:pt x="33122" y="60437"/>
                    <a:pt x="34153" y="61260"/>
                    <a:pt x="34898" y="62501"/>
                  </a:cubicBezTo>
                  <a:cubicBezTo>
                    <a:pt x="34892" y="62579"/>
                    <a:pt x="34888" y="62662"/>
                    <a:pt x="34888" y="62739"/>
                  </a:cubicBezTo>
                  <a:lnTo>
                    <a:pt x="34889" y="62739"/>
                  </a:lnTo>
                  <a:cubicBezTo>
                    <a:pt x="32629" y="62987"/>
                    <a:pt x="30369" y="63235"/>
                    <a:pt x="27968" y="63501"/>
                  </a:cubicBezTo>
                  <a:cubicBezTo>
                    <a:pt x="28042" y="63074"/>
                    <a:pt x="28018" y="62785"/>
                    <a:pt x="28133" y="62570"/>
                  </a:cubicBezTo>
                  <a:cubicBezTo>
                    <a:pt x="28842" y="61273"/>
                    <a:pt x="29975" y="60526"/>
                    <a:pt x="31432" y="60444"/>
                  </a:cubicBezTo>
                  <a:cubicBezTo>
                    <a:pt x="31511" y="60439"/>
                    <a:pt x="31588" y="60437"/>
                    <a:pt x="31665" y="60437"/>
                  </a:cubicBezTo>
                  <a:close/>
                  <a:moveTo>
                    <a:pt x="47043" y="56814"/>
                  </a:moveTo>
                  <a:cubicBezTo>
                    <a:pt x="47070" y="56814"/>
                    <a:pt x="47096" y="56815"/>
                    <a:pt x="47122" y="56818"/>
                  </a:cubicBezTo>
                  <a:cubicBezTo>
                    <a:pt x="49812" y="57097"/>
                    <a:pt x="52503" y="57386"/>
                    <a:pt x="55193" y="57684"/>
                  </a:cubicBezTo>
                  <a:cubicBezTo>
                    <a:pt x="55500" y="57716"/>
                    <a:pt x="55807" y="57762"/>
                    <a:pt x="56110" y="57798"/>
                  </a:cubicBezTo>
                  <a:cubicBezTo>
                    <a:pt x="55477" y="60957"/>
                    <a:pt x="54854" y="64069"/>
                    <a:pt x="54226" y="67213"/>
                  </a:cubicBezTo>
                  <a:lnTo>
                    <a:pt x="54226" y="67213"/>
                  </a:lnTo>
                  <a:cubicBezTo>
                    <a:pt x="54087" y="67195"/>
                    <a:pt x="53954" y="67186"/>
                    <a:pt x="53826" y="67186"/>
                  </a:cubicBezTo>
                  <a:cubicBezTo>
                    <a:pt x="52701" y="67186"/>
                    <a:pt x="51950" y="67865"/>
                    <a:pt x="51279" y="68831"/>
                  </a:cubicBezTo>
                  <a:cubicBezTo>
                    <a:pt x="49977" y="70724"/>
                    <a:pt x="50248" y="72493"/>
                    <a:pt x="51449" y="74349"/>
                  </a:cubicBezTo>
                  <a:cubicBezTo>
                    <a:pt x="51586" y="74555"/>
                    <a:pt x="51788" y="74757"/>
                    <a:pt x="52008" y="74858"/>
                  </a:cubicBezTo>
                  <a:cubicBezTo>
                    <a:pt x="52060" y="74883"/>
                    <a:pt x="52119" y="74891"/>
                    <a:pt x="52183" y="74891"/>
                  </a:cubicBezTo>
                  <a:cubicBezTo>
                    <a:pt x="52320" y="74891"/>
                    <a:pt x="52477" y="74851"/>
                    <a:pt x="52618" y="74845"/>
                  </a:cubicBezTo>
                  <a:cubicBezTo>
                    <a:pt x="52585" y="74662"/>
                    <a:pt x="52590" y="74456"/>
                    <a:pt x="52511" y="74294"/>
                  </a:cubicBezTo>
                  <a:cubicBezTo>
                    <a:pt x="52150" y="73562"/>
                    <a:pt x="51724" y="72860"/>
                    <a:pt x="51398" y="72113"/>
                  </a:cubicBezTo>
                  <a:cubicBezTo>
                    <a:pt x="50807" y="70770"/>
                    <a:pt x="52351" y="67960"/>
                    <a:pt x="53859" y="67933"/>
                  </a:cubicBezTo>
                  <a:lnTo>
                    <a:pt x="54249" y="67933"/>
                  </a:lnTo>
                  <a:cubicBezTo>
                    <a:pt x="53786" y="70261"/>
                    <a:pt x="53324" y="72582"/>
                    <a:pt x="52865" y="74895"/>
                  </a:cubicBezTo>
                  <a:cubicBezTo>
                    <a:pt x="52072" y="78846"/>
                    <a:pt x="51287" y="82768"/>
                    <a:pt x="50513" y="86661"/>
                  </a:cubicBezTo>
                  <a:cubicBezTo>
                    <a:pt x="49789" y="86794"/>
                    <a:pt x="49115" y="87019"/>
                    <a:pt x="48437" y="87019"/>
                  </a:cubicBezTo>
                  <a:cubicBezTo>
                    <a:pt x="48421" y="87019"/>
                    <a:pt x="48405" y="87019"/>
                    <a:pt x="48390" y="87019"/>
                  </a:cubicBezTo>
                  <a:cubicBezTo>
                    <a:pt x="47370" y="87019"/>
                    <a:pt x="46345" y="86880"/>
                    <a:pt x="45320" y="86794"/>
                  </a:cubicBezTo>
                  <a:cubicBezTo>
                    <a:pt x="44665" y="86734"/>
                    <a:pt x="44009" y="86652"/>
                    <a:pt x="43354" y="86610"/>
                  </a:cubicBezTo>
                  <a:cubicBezTo>
                    <a:pt x="42987" y="86587"/>
                    <a:pt x="42845" y="86460"/>
                    <a:pt x="42858" y="86074"/>
                  </a:cubicBezTo>
                  <a:cubicBezTo>
                    <a:pt x="42968" y="82962"/>
                    <a:pt x="43079" y="79850"/>
                    <a:pt x="43161" y="76738"/>
                  </a:cubicBezTo>
                  <a:cubicBezTo>
                    <a:pt x="43230" y="74193"/>
                    <a:pt x="43230" y="71646"/>
                    <a:pt x="43317" y="69101"/>
                  </a:cubicBezTo>
                  <a:cubicBezTo>
                    <a:pt x="43427" y="65952"/>
                    <a:pt x="43588" y="62808"/>
                    <a:pt x="43767" y="59668"/>
                  </a:cubicBezTo>
                  <a:cubicBezTo>
                    <a:pt x="43784" y="59384"/>
                    <a:pt x="44087" y="59073"/>
                    <a:pt x="44330" y="58852"/>
                  </a:cubicBezTo>
                  <a:cubicBezTo>
                    <a:pt x="45045" y="58197"/>
                    <a:pt x="45784" y="57573"/>
                    <a:pt x="46535" y="56965"/>
                  </a:cubicBezTo>
                  <a:cubicBezTo>
                    <a:pt x="46662" y="56865"/>
                    <a:pt x="46865" y="56814"/>
                    <a:pt x="47043" y="56814"/>
                  </a:cubicBezTo>
                  <a:close/>
                  <a:moveTo>
                    <a:pt x="43676" y="87389"/>
                  </a:moveTo>
                  <a:cubicBezTo>
                    <a:pt x="44711" y="87504"/>
                    <a:pt x="45720" y="87665"/>
                    <a:pt x="46737" y="87715"/>
                  </a:cubicBezTo>
                  <a:cubicBezTo>
                    <a:pt x="47026" y="87729"/>
                    <a:pt x="47315" y="87734"/>
                    <a:pt x="47605" y="87734"/>
                  </a:cubicBezTo>
                  <a:cubicBezTo>
                    <a:pt x="48335" y="87734"/>
                    <a:pt x="49067" y="87702"/>
                    <a:pt x="49799" y="87702"/>
                  </a:cubicBezTo>
                  <a:cubicBezTo>
                    <a:pt x="50097" y="87706"/>
                    <a:pt x="50426" y="87692"/>
                    <a:pt x="50689" y="87811"/>
                  </a:cubicBezTo>
                  <a:cubicBezTo>
                    <a:pt x="52246" y="88527"/>
                    <a:pt x="53790" y="89278"/>
                    <a:pt x="55340" y="90017"/>
                  </a:cubicBezTo>
                  <a:lnTo>
                    <a:pt x="55340" y="90017"/>
                  </a:lnTo>
                  <a:cubicBezTo>
                    <a:pt x="55330" y="90049"/>
                    <a:pt x="55323" y="90080"/>
                    <a:pt x="55317" y="90113"/>
                  </a:cubicBezTo>
                  <a:cubicBezTo>
                    <a:pt x="51449" y="89921"/>
                    <a:pt x="47580" y="89722"/>
                    <a:pt x="43676" y="89530"/>
                  </a:cubicBezTo>
                  <a:lnTo>
                    <a:pt x="43676" y="87389"/>
                  </a:lnTo>
                  <a:close/>
                  <a:moveTo>
                    <a:pt x="59170" y="0"/>
                  </a:moveTo>
                  <a:cubicBezTo>
                    <a:pt x="58480" y="0"/>
                    <a:pt x="57839" y="125"/>
                    <a:pt x="57363" y="342"/>
                  </a:cubicBezTo>
                  <a:cubicBezTo>
                    <a:pt x="55942" y="988"/>
                    <a:pt x="54751" y="1854"/>
                    <a:pt x="54049" y="3326"/>
                  </a:cubicBezTo>
                  <a:cubicBezTo>
                    <a:pt x="53426" y="4637"/>
                    <a:pt x="52330" y="5470"/>
                    <a:pt x="50988" y="6021"/>
                  </a:cubicBezTo>
                  <a:cubicBezTo>
                    <a:pt x="50140" y="6364"/>
                    <a:pt x="49301" y="6740"/>
                    <a:pt x="48508" y="7185"/>
                  </a:cubicBezTo>
                  <a:cubicBezTo>
                    <a:pt x="47234" y="7904"/>
                    <a:pt x="46427" y="8981"/>
                    <a:pt x="46133" y="10448"/>
                  </a:cubicBezTo>
                  <a:cubicBezTo>
                    <a:pt x="45874" y="11764"/>
                    <a:pt x="46294" y="12904"/>
                    <a:pt x="46876" y="14028"/>
                  </a:cubicBezTo>
                  <a:cubicBezTo>
                    <a:pt x="47156" y="14573"/>
                    <a:pt x="47092" y="15027"/>
                    <a:pt x="46735" y="15554"/>
                  </a:cubicBezTo>
                  <a:cubicBezTo>
                    <a:pt x="45950" y="16718"/>
                    <a:pt x="45134" y="17887"/>
                    <a:pt x="44547" y="19152"/>
                  </a:cubicBezTo>
                  <a:cubicBezTo>
                    <a:pt x="43663" y="21059"/>
                    <a:pt x="44653" y="23066"/>
                    <a:pt x="46642" y="23731"/>
                  </a:cubicBezTo>
                  <a:cubicBezTo>
                    <a:pt x="47027" y="23855"/>
                    <a:pt x="47412" y="23969"/>
                    <a:pt x="47797" y="24084"/>
                  </a:cubicBezTo>
                  <a:cubicBezTo>
                    <a:pt x="48613" y="24322"/>
                    <a:pt x="48618" y="24318"/>
                    <a:pt x="48536" y="25175"/>
                  </a:cubicBezTo>
                  <a:cubicBezTo>
                    <a:pt x="48424" y="26359"/>
                    <a:pt x="49166" y="27181"/>
                    <a:pt x="50213" y="27181"/>
                  </a:cubicBezTo>
                  <a:cubicBezTo>
                    <a:pt x="50415" y="27181"/>
                    <a:pt x="50629" y="27151"/>
                    <a:pt x="50850" y="27086"/>
                  </a:cubicBezTo>
                  <a:cubicBezTo>
                    <a:pt x="51176" y="26991"/>
                    <a:pt x="51491" y="26871"/>
                    <a:pt x="51799" y="26766"/>
                  </a:cubicBezTo>
                  <a:lnTo>
                    <a:pt x="51799" y="26766"/>
                  </a:lnTo>
                  <a:cubicBezTo>
                    <a:pt x="51350" y="27944"/>
                    <a:pt x="50900" y="29085"/>
                    <a:pt x="50483" y="30235"/>
                  </a:cubicBezTo>
                  <a:cubicBezTo>
                    <a:pt x="50387" y="30509"/>
                    <a:pt x="50401" y="30826"/>
                    <a:pt x="50355" y="31152"/>
                  </a:cubicBezTo>
                  <a:cubicBezTo>
                    <a:pt x="49993" y="31409"/>
                    <a:pt x="49552" y="31702"/>
                    <a:pt x="49131" y="32027"/>
                  </a:cubicBezTo>
                  <a:cubicBezTo>
                    <a:pt x="48984" y="32142"/>
                    <a:pt x="48866" y="32312"/>
                    <a:pt x="48765" y="32482"/>
                  </a:cubicBezTo>
                  <a:cubicBezTo>
                    <a:pt x="47600" y="34470"/>
                    <a:pt x="46565" y="36546"/>
                    <a:pt x="45248" y="38431"/>
                  </a:cubicBezTo>
                  <a:cubicBezTo>
                    <a:pt x="43388" y="41102"/>
                    <a:pt x="41316" y="43628"/>
                    <a:pt x="38956" y="45902"/>
                  </a:cubicBezTo>
                  <a:cubicBezTo>
                    <a:pt x="36619" y="48152"/>
                    <a:pt x="34294" y="50407"/>
                    <a:pt x="31453" y="52053"/>
                  </a:cubicBezTo>
                  <a:cubicBezTo>
                    <a:pt x="29995" y="52897"/>
                    <a:pt x="28606" y="53845"/>
                    <a:pt x="26983" y="54382"/>
                  </a:cubicBezTo>
                  <a:cubicBezTo>
                    <a:pt x="25142" y="54989"/>
                    <a:pt x="23270" y="55232"/>
                    <a:pt x="21376" y="55232"/>
                  </a:cubicBezTo>
                  <a:cubicBezTo>
                    <a:pt x="20587" y="55232"/>
                    <a:pt x="19794" y="55190"/>
                    <a:pt x="18998" y="55114"/>
                  </a:cubicBezTo>
                  <a:cubicBezTo>
                    <a:pt x="17027" y="54927"/>
                    <a:pt x="15117" y="54483"/>
                    <a:pt x="13493" y="53263"/>
                  </a:cubicBezTo>
                  <a:cubicBezTo>
                    <a:pt x="12834" y="52763"/>
                    <a:pt x="12284" y="52108"/>
                    <a:pt x="11624" y="51603"/>
                  </a:cubicBezTo>
                  <a:cubicBezTo>
                    <a:pt x="10739" y="50930"/>
                    <a:pt x="9804" y="50320"/>
                    <a:pt x="8874" y="49706"/>
                  </a:cubicBezTo>
                  <a:cubicBezTo>
                    <a:pt x="8463" y="49436"/>
                    <a:pt x="8135" y="49297"/>
                    <a:pt x="7837" y="49297"/>
                  </a:cubicBezTo>
                  <a:cubicBezTo>
                    <a:pt x="7445" y="49297"/>
                    <a:pt x="7105" y="49537"/>
                    <a:pt x="6696" y="50036"/>
                  </a:cubicBezTo>
                  <a:cubicBezTo>
                    <a:pt x="6032" y="50843"/>
                    <a:pt x="5409" y="51677"/>
                    <a:pt x="4757" y="52493"/>
                  </a:cubicBezTo>
                  <a:cubicBezTo>
                    <a:pt x="3474" y="54098"/>
                    <a:pt x="2191" y="55697"/>
                    <a:pt x="907" y="57291"/>
                  </a:cubicBezTo>
                  <a:cubicBezTo>
                    <a:pt x="747" y="57493"/>
                    <a:pt x="600" y="57708"/>
                    <a:pt x="491" y="57938"/>
                  </a:cubicBezTo>
                  <a:cubicBezTo>
                    <a:pt x="284" y="58364"/>
                    <a:pt x="0" y="58841"/>
                    <a:pt x="421" y="59258"/>
                  </a:cubicBezTo>
                  <a:cubicBezTo>
                    <a:pt x="576" y="59409"/>
                    <a:pt x="741" y="59467"/>
                    <a:pt x="905" y="59467"/>
                  </a:cubicBezTo>
                  <a:cubicBezTo>
                    <a:pt x="1180" y="59467"/>
                    <a:pt x="1455" y="59307"/>
                    <a:pt x="1687" y="59153"/>
                  </a:cubicBezTo>
                  <a:cubicBezTo>
                    <a:pt x="2750" y="58446"/>
                    <a:pt x="3787" y="57695"/>
                    <a:pt x="4826" y="56948"/>
                  </a:cubicBezTo>
                  <a:cubicBezTo>
                    <a:pt x="5500" y="56462"/>
                    <a:pt x="6156" y="55958"/>
                    <a:pt x="6802" y="55476"/>
                  </a:cubicBezTo>
                  <a:cubicBezTo>
                    <a:pt x="6829" y="55821"/>
                    <a:pt x="6806" y="56109"/>
                    <a:pt x="6884" y="56361"/>
                  </a:cubicBezTo>
                  <a:cubicBezTo>
                    <a:pt x="7342" y="57777"/>
                    <a:pt x="8346" y="58808"/>
                    <a:pt x="9551" y="59538"/>
                  </a:cubicBezTo>
                  <a:cubicBezTo>
                    <a:pt x="11486" y="60711"/>
                    <a:pt x="13521" y="61724"/>
                    <a:pt x="15533" y="62765"/>
                  </a:cubicBezTo>
                  <a:cubicBezTo>
                    <a:pt x="16028" y="63021"/>
                    <a:pt x="16592" y="63196"/>
                    <a:pt x="17147" y="63295"/>
                  </a:cubicBezTo>
                  <a:cubicBezTo>
                    <a:pt x="18746" y="63589"/>
                    <a:pt x="20351" y="63882"/>
                    <a:pt x="21964" y="64071"/>
                  </a:cubicBezTo>
                  <a:cubicBezTo>
                    <a:pt x="23345" y="64232"/>
                    <a:pt x="24727" y="64296"/>
                    <a:pt x="26109" y="64296"/>
                  </a:cubicBezTo>
                  <a:cubicBezTo>
                    <a:pt x="28040" y="64296"/>
                    <a:pt x="29971" y="64170"/>
                    <a:pt x="31897" y="64002"/>
                  </a:cubicBezTo>
                  <a:cubicBezTo>
                    <a:pt x="35471" y="63695"/>
                    <a:pt x="38698" y="62302"/>
                    <a:pt x="41852" y="60726"/>
                  </a:cubicBezTo>
                  <a:cubicBezTo>
                    <a:pt x="42223" y="60537"/>
                    <a:pt x="42571" y="60303"/>
                    <a:pt x="43016" y="60038"/>
                  </a:cubicBezTo>
                  <a:lnTo>
                    <a:pt x="43016" y="60038"/>
                  </a:lnTo>
                  <a:cubicBezTo>
                    <a:pt x="42989" y="60358"/>
                    <a:pt x="42975" y="60570"/>
                    <a:pt x="42957" y="60780"/>
                  </a:cubicBezTo>
                  <a:cubicBezTo>
                    <a:pt x="42856" y="61820"/>
                    <a:pt x="42699" y="62857"/>
                    <a:pt x="42668" y="63898"/>
                  </a:cubicBezTo>
                  <a:cubicBezTo>
                    <a:pt x="42461" y="70291"/>
                    <a:pt x="42274" y="76685"/>
                    <a:pt x="42104" y="83079"/>
                  </a:cubicBezTo>
                  <a:cubicBezTo>
                    <a:pt x="42072" y="84216"/>
                    <a:pt x="42071" y="85352"/>
                    <a:pt x="42099" y="86489"/>
                  </a:cubicBezTo>
                  <a:cubicBezTo>
                    <a:pt x="42104" y="86700"/>
                    <a:pt x="42287" y="87062"/>
                    <a:pt x="42430" y="87085"/>
                  </a:cubicBezTo>
                  <a:cubicBezTo>
                    <a:pt x="42993" y="87176"/>
                    <a:pt x="43039" y="87502"/>
                    <a:pt x="42979" y="87952"/>
                  </a:cubicBezTo>
                  <a:cubicBezTo>
                    <a:pt x="42943" y="88203"/>
                    <a:pt x="42943" y="88460"/>
                    <a:pt x="42907" y="88712"/>
                  </a:cubicBezTo>
                  <a:cubicBezTo>
                    <a:pt x="42695" y="90110"/>
                    <a:pt x="42957" y="90418"/>
                    <a:pt x="44382" y="90449"/>
                  </a:cubicBezTo>
                  <a:cubicBezTo>
                    <a:pt x="44501" y="90452"/>
                    <a:pt x="44620" y="90452"/>
                    <a:pt x="44739" y="90452"/>
                  </a:cubicBezTo>
                  <a:cubicBezTo>
                    <a:pt x="44859" y="90452"/>
                    <a:pt x="44978" y="90452"/>
                    <a:pt x="45097" y="90454"/>
                  </a:cubicBezTo>
                  <a:cubicBezTo>
                    <a:pt x="46376" y="90500"/>
                    <a:pt x="47659" y="90536"/>
                    <a:pt x="48942" y="90601"/>
                  </a:cubicBezTo>
                  <a:cubicBezTo>
                    <a:pt x="51285" y="90715"/>
                    <a:pt x="53623" y="90853"/>
                    <a:pt x="55964" y="90971"/>
                  </a:cubicBezTo>
                  <a:cubicBezTo>
                    <a:pt x="56026" y="90975"/>
                    <a:pt x="56089" y="90978"/>
                    <a:pt x="56152" y="90978"/>
                  </a:cubicBezTo>
                  <a:cubicBezTo>
                    <a:pt x="56333" y="90978"/>
                    <a:pt x="56514" y="90957"/>
                    <a:pt x="56671" y="90889"/>
                  </a:cubicBezTo>
                  <a:cubicBezTo>
                    <a:pt x="56886" y="90803"/>
                    <a:pt x="57188" y="90615"/>
                    <a:pt x="57207" y="90441"/>
                  </a:cubicBezTo>
                  <a:cubicBezTo>
                    <a:pt x="57234" y="90226"/>
                    <a:pt x="57060" y="89918"/>
                    <a:pt x="56877" y="89772"/>
                  </a:cubicBezTo>
                  <a:cubicBezTo>
                    <a:pt x="56630" y="89570"/>
                    <a:pt x="56286" y="89496"/>
                    <a:pt x="55987" y="89355"/>
                  </a:cubicBezTo>
                  <a:cubicBezTo>
                    <a:pt x="54416" y="88621"/>
                    <a:pt x="52843" y="87878"/>
                    <a:pt x="51303" y="87155"/>
                  </a:cubicBezTo>
                  <a:cubicBezTo>
                    <a:pt x="51816" y="84391"/>
                    <a:pt x="52293" y="81690"/>
                    <a:pt x="52830" y="79000"/>
                  </a:cubicBezTo>
                  <a:cubicBezTo>
                    <a:pt x="53329" y="76470"/>
                    <a:pt x="53930" y="73959"/>
                    <a:pt x="54416" y="71424"/>
                  </a:cubicBezTo>
                  <a:cubicBezTo>
                    <a:pt x="54975" y="68494"/>
                    <a:pt x="55424" y="65543"/>
                    <a:pt x="55978" y="62610"/>
                  </a:cubicBezTo>
                  <a:cubicBezTo>
                    <a:pt x="56313" y="60850"/>
                    <a:pt x="56818" y="59121"/>
                    <a:pt x="57138" y="57362"/>
                  </a:cubicBezTo>
                  <a:cubicBezTo>
                    <a:pt x="57555" y="55097"/>
                    <a:pt x="57857" y="52814"/>
                    <a:pt x="58219" y="50546"/>
                  </a:cubicBezTo>
                  <a:cubicBezTo>
                    <a:pt x="58665" y="47740"/>
                    <a:pt x="59201" y="44949"/>
                    <a:pt x="59027" y="42084"/>
                  </a:cubicBezTo>
                  <a:cubicBezTo>
                    <a:pt x="59022" y="42021"/>
                    <a:pt x="59063" y="41951"/>
                    <a:pt x="59100" y="41832"/>
                  </a:cubicBezTo>
                  <a:cubicBezTo>
                    <a:pt x="60182" y="41832"/>
                    <a:pt x="61264" y="41867"/>
                    <a:pt x="62342" y="41867"/>
                  </a:cubicBezTo>
                  <a:cubicBezTo>
                    <a:pt x="63058" y="41867"/>
                    <a:pt x="63773" y="41851"/>
                    <a:pt x="64485" y="41800"/>
                  </a:cubicBezTo>
                  <a:cubicBezTo>
                    <a:pt x="66158" y="41681"/>
                    <a:pt x="67859" y="41489"/>
                    <a:pt x="69463" y="41026"/>
                  </a:cubicBezTo>
                  <a:cubicBezTo>
                    <a:pt x="71278" y="40504"/>
                    <a:pt x="73066" y="39898"/>
                    <a:pt x="74784" y="39073"/>
                  </a:cubicBezTo>
                  <a:cubicBezTo>
                    <a:pt x="74602" y="38867"/>
                    <a:pt x="74438" y="38647"/>
                    <a:pt x="74294" y="38413"/>
                  </a:cubicBezTo>
                  <a:cubicBezTo>
                    <a:pt x="74187" y="38466"/>
                    <a:pt x="74087" y="38516"/>
                    <a:pt x="73981" y="38571"/>
                  </a:cubicBezTo>
                  <a:cubicBezTo>
                    <a:pt x="73105" y="39011"/>
                    <a:pt x="72129" y="39249"/>
                    <a:pt x="71218" y="39621"/>
                  </a:cubicBezTo>
                  <a:cubicBezTo>
                    <a:pt x="68181" y="40849"/>
                    <a:pt x="65026" y="41127"/>
                    <a:pt x="61838" y="41127"/>
                  </a:cubicBezTo>
                  <a:cubicBezTo>
                    <a:pt x="61017" y="41127"/>
                    <a:pt x="60193" y="41108"/>
                    <a:pt x="59369" y="41083"/>
                  </a:cubicBezTo>
                  <a:cubicBezTo>
                    <a:pt x="59209" y="41078"/>
                    <a:pt x="58993" y="41024"/>
                    <a:pt x="58906" y="40908"/>
                  </a:cubicBezTo>
                  <a:cubicBezTo>
                    <a:pt x="58721" y="40680"/>
                    <a:pt x="58618" y="40558"/>
                    <a:pt x="58530" y="40558"/>
                  </a:cubicBezTo>
                  <a:cubicBezTo>
                    <a:pt x="58431" y="40558"/>
                    <a:pt x="58351" y="40713"/>
                    <a:pt x="58195" y="41045"/>
                  </a:cubicBezTo>
                  <a:cubicBezTo>
                    <a:pt x="57425" y="40972"/>
                    <a:pt x="56691" y="40950"/>
                    <a:pt x="55972" y="40835"/>
                  </a:cubicBezTo>
                  <a:cubicBezTo>
                    <a:pt x="53584" y="40450"/>
                    <a:pt x="51502" y="39446"/>
                    <a:pt x="49909" y="37594"/>
                  </a:cubicBezTo>
                  <a:cubicBezTo>
                    <a:pt x="48804" y="36311"/>
                    <a:pt x="48653" y="34248"/>
                    <a:pt x="49509" y="32795"/>
                  </a:cubicBezTo>
                  <a:cubicBezTo>
                    <a:pt x="49904" y="32136"/>
                    <a:pt x="50532" y="31741"/>
                    <a:pt x="51310" y="31701"/>
                  </a:cubicBezTo>
                  <a:cubicBezTo>
                    <a:pt x="51497" y="31691"/>
                    <a:pt x="51683" y="31687"/>
                    <a:pt x="51868" y="31687"/>
                  </a:cubicBezTo>
                  <a:cubicBezTo>
                    <a:pt x="53556" y="31687"/>
                    <a:pt x="55199" y="32061"/>
                    <a:pt x="56843" y="32429"/>
                  </a:cubicBezTo>
                  <a:cubicBezTo>
                    <a:pt x="58399" y="32774"/>
                    <a:pt x="59962" y="33095"/>
                    <a:pt x="61546" y="33213"/>
                  </a:cubicBezTo>
                  <a:cubicBezTo>
                    <a:pt x="61466" y="32942"/>
                    <a:pt x="61453" y="32657"/>
                    <a:pt x="61517" y="32400"/>
                  </a:cubicBezTo>
                  <a:cubicBezTo>
                    <a:pt x="61399" y="32388"/>
                    <a:pt x="61281" y="32380"/>
                    <a:pt x="61161" y="32364"/>
                  </a:cubicBezTo>
                  <a:lnTo>
                    <a:pt x="61161" y="31489"/>
                  </a:lnTo>
                  <a:cubicBezTo>
                    <a:pt x="61310" y="31447"/>
                    <a:pt x="61459" y="31407"/>
                    <a:pt x="61610" y="31366"/>
                  </a:cubicBezTo>
                  <a:cubicBezTo>
                    <a:pt x="61514" y="31181"/>
                    <a:pt x="61457" y="30978"/>
                    <a:pt x="61443" y="30769"/>
                  </a:cubicBezTo>
                  <a:cubicBezTo>
                    <a:pt x="61401" y="30783"/>
                    <a:pt x="61358" y="30795"/>
                    <a:pt x="61317" y="30807"/>
                  </a:cubicBezTo>
                  <a:lnTo>
                    <a:pt x="61317" y="27581"/>
                  </a:lnTo>
                  <a:cubicBezTo>
                    <a:pt x="62389" y="27306"/>
                    <a:pt x="63366" y="27076"/>
                    <a:pt x="64324" y="26801"/>
                  </a:cubicBezTo>
                  <a:cubicBezTo>
                    <a:pt x="65290" y="26521"/>
                    <a:pt x="66290" y="26288"/>
                    <a:pt x="67198" y="25871"/>
                  </a:cubicBezTo>
                  <a:cubicBezTo>
                    <a:pt x="69613" y="24767"/>
                    <a:pt x="70507" y="23244"/>
                    <a:pt x="70195" y="20848"/>
                  </a:cubicBezTo>
                  <a:cubicBezTo>
                    <a:pt x="70113" y="20196"/>
                    <a:pt x="70048" y="19545"/>
                    <a:pt x="69976" y="18908"/>
                  </a:cubicBezTo>
                  <a:cubicBezTo>
                    <a:pt x="71777" y="17987"/>
                    <a:pt x="72511" y="16896"/>
                    <a:pt x="71997" y="15622"/>
                  </a:cubicBezTo>
                  <a:cubicBezTo>
                    <a:pt x="71464" y="14302"/>
                    <a:pt x="70563" y="13231"/>
                    <a:pt x="69026" y="13231"/>
                  </a:cubicBezTo>
                  <a:cubicBezTo>
                    <a:pt x="68780" y="13231"/>
                    <a:pt x="68518" y="13259"/>
                    <a:pt x="68239" y="13317"/>
                  </a:cubicBezTo>
                  <a:cubicBezTo>
                    <a:pt x="68009" y="12748"/>
                    <a:pt x="67794" y="12166"/>
                    <a:pt x="67538" y="11607"/>
                  </a:cubicBezTo>
                  <a:cubicBezTo>
                    <a:pt x="67460" y="11442"/>
                    <a:pt x="67248" y="11346"/>
                    <a:pt x="67097" y="11218"/>
                  </a:cubicBezTo>
                  <a:cubicBezTo>
                    <a:pt x="67046" y="11409"/>
                    <a:pt x="66924" y="11616"/>
                    <a:pt x="66955" y="11790"/>
                  </a:cubicBezTo>
                  <a:cubicBezTo>
                    <a:pt x="67033" y="12221"/>
                    <a:pt x="67143" y="12652"/>
                    <a:pt x="67303" y="13060"/>
                  </a:cubicBezTo>
                  <a:cubicBezTo>
                    <a:pt x="67482" y="13504"/>
                    <a:pt x="67464" y="13807"/>
                    <a:pt x="67006" y="14096"/>
                  </a:cubicBezTo>
                  <a:cubicBezTo>
                    <a:pt x="66194" y="14609"/>
                    <a:pt x="65713" y="15370"/>
                    <a:pt x="65612" y="16241"/>
                  </a:cubicBezTo>
                  <a:cubicBezTo>
                    <a:pt x="64774" y="16529"/>
                    <a:pt x="63985" y="16800"/>
                    <a:pt x="63178" y="17079"/>
                  </a:cubicBezTo>
                  <a:cubicBezTo>
                    <a:pt x="62990" y="16813"/>
                    <a:pt x="62803" y="16521"/>
                    <a:pt x="62587" y="16250"/>
                  </a:cubicBezTo>
                  <a:cubicBezTo>
                    <a:pt x="62061" y="15590"/>
                    <a:pt x="61007" y="15163"/>
                    <a:pt x="60093" y="15163"/>
                  </a:cubicBezTo>
                  <a:cubicBezTo>
                    <a:pt x="59654" y="15163"/>
                    <a:pt x="59248" y="15261"/>
                    <a:pt x="58948" y="15480"/>
                  </a:cubicBezTo>
                  <a:cubicBezTo>
                    <a:pt x="58293" y="15957"/>
                    <a:pt x="57719" y="16580"/>
                    <a:pt x="57234" y="17230"/>
                  </a:cubicBezTo>
                  <a:cubicBezTo>
                    <a:pt x="56982" y="17560"/>
                    <a:pt x="56904" y="18092"/>
                    <a:pt x="56917" y="18528"/>
                  </a:cubicBezTo>
                  <a:cubicBezTo>
                    <a:pt x="56923" y="18610"/>
                    <a:pt x="56927" y="18692"/>
                    <a:pt x="56936" y="18775"/>
                  </a:cubicBezTo>
                  <a:cubicBezTo>
                    <a:pt x="57101" y="19994"/>
                    <a:pt x="58215" y="20979"/>
                    <a:pt x="59673" y="21223"/>
                  </a:cubicBezTo>
                  <a:cubicBezTo>
                    <a:pt x="59947" y="21269"/>
                    <a:pt x="60212" y="21291"/>
                    <a:pt x="60465" y="21291"/>
                  </a:cubicBezTo>
                  <a:cubicBezTo>
                    <a:pt x="62077" y="21291"/>
                    <a:pt x="63226" y="20378"/>
                    <a:pt x="63495" y="18802"/>
                  </a:cubicBezTo>
                  <a:cubicBezTo>
                    <a:pt x="63550" y="18486"/>
                    <a:pt x="63505" y="18156"/>
                    <a:pt x="63505" y="17803"/>
                  </a:cubicBezTo>
                  <a:cubicBezTo>
                    <a:pt x="64252" y="17560"/>
                    <a:pt x="64971" y="17321"/>
                    <a:pt x="65700" y="17083"/>
                  </a:cubicBezTo>
                  <a:cubicBezTo>
                    <a:pt x="66225" y="18503"/>
                    <a:pt x="67109" y="19288"/>
                    <a:pt x="68514" y="19288"/>
                  </a:cubicBezTo>
                  <a:cubicBezTo>
                    <a:pt x="68728" y="19288"/>
                    <a:pt x="68954" y="19270"/>
                    <a:pt x="69193" y="19233"/>
                  </a:cubicBezTo>
                  <a:cubicBezTo>
                    <a:pt x="69261" y="20077"/>
                    <a:pt x="69326" y="20874"/>
                    <a:pt x="69380" y="21671"/>
                  </a:cubicBezTo>
                  <a:cubicBezTo>
                    <a:pt x="69454" y="22725"/>
                    <a:pt x="69050" y="23596"/>
                    <a:pt x="68203" y="24193"/>
                  </a:cubicBezTo>
                  <a:cubicBezTo>
                    <a:pt x="67584" y="24633"/>
                    <a:pt x="66915" y="25068"/>
                    <a:pt x="66204" y="25288"/>
                  </a:cubicBezTo>
                  <a:cubicBezTo>
                    <a:pt x="64545" y="25806"/>
                    <a:pt x="62849" y="26196"/>
                    <a:pt x="61171" y="26644"/>
                  </a:cubicBezTo>
                  <a:cubicBezTo>
                    <a:pt x="60970" y="26699"/>
                    <a:pt x="60690" y="26778"/>
                    <a:pt x="60621" y="26928"/>
                  </a:cubicBezTo>
                  <a:cubicBezTo>
                    <a:pt x="60463" y="27265"/>
                    <a:pt x="60371" y="27629"/>
                    <a:pt x="60350" y="28001"/>
                  </a:cubicBezTo>
                  <a:cubicBezTo>
                    <a:pt x="60291" y="29115"/>
                    <a:pt x="60278" y="30234"/>
                    <a:pt x="60241" y="31352"/>
                  </a:cubicBezTo>
                  <a:cubicBezTo>
                    <a:pt x="60232" y="31636"/>
                    <a:pt x="60213" y="31920"/>
                    <a:pt x="60191" y="32305"/>
                  </a:cubicBezTo>
                  <a:cubicBezTo>
                    <a:pt x="58633" y="31989"/>
                    <a:pt x="57152" y="31650"/>
                    <a:pt x="55663" y="31393"/>
                  </a:cubicBezTo>
                  <a:cubicBezTo>
                    <a:pt x="54163" y="31132"/>
                    <a:pt x="52651" y="30948"/>
                    <a:pt x="51120" y="30733"/>
                  </a:cubicBezTo>
                  <a:cubicBezTo>
                    <a:pt x="51166" y="30614"/>
                    <a:pt x="51207" y="30477"/>
                    <a:pt x="51267" y="30344"/>
                  </a:cubicBezTo>
                  <a:cubicBezTo>
                    <a:pt x="52009" y="28699"/>
                    <a:pt x="52762" y="27048"/>
                    <a:pt x="53508" y="25398"/>
                  </a:cubicBezTo>
                  <a:cubicBezTo>
                    <a:pt x="53793" y="24765"/>
                    <a:pt x="53774" y="24610"/>
                    <a:pt x="53178" y="24294"/>
                  </a:cubicBezTo>
                  <a:cubicBezTo>
                    <a:pt x="51578" y="23446"/>
                    <a:pt x="51153" y="21947"/>
                    <a:pt x="51024" y="20338"/>
                  </a:cubicBezTo>
                  <a:cubicBezTo>
                    <a:pt x="50964" y="19555"/>
                    <a:pt x="51159" y="19177"/>
                    <a:pt x="51597" y="19177"/>
                  </a:cubicBezTo>
                  <a:cubicBezTo>
                    <a:pt x="51829" y="19177"/>
                    <a:pt x="52129" y="19282"/>
                    <a:pt x="52495" y="19490"/>
                  </a:cubicBezTo>
                  <a:cubicBezTo>
                    <a:pt x="52953" y="19746"/>
                    <a:pt x="53389" y="20049"/>
                    <a:pt x="53847" y="20319"/>
                  </a:cubicBezTo>
                  <a:cubicBezTo>
                    <a:pt x="54173" y="20511"/>
                    <a:pt x="54480" y="20604"/>
                    <a:pt x="54755" y="20604"/>
                  </a:cubicBezTo>
                  <a:cubicBezTo>
                    <a:pt x="55359" y="20604"/>
                    <a:pt x="55802" y="20155"/>
                    <a:pt x="55919" y="19330"/>
                  </a:cubicBezTo>
                  <a:cubicBezTo>
                    <a:pt x="55947" y="19151"/>
                    <a:pt x="55951" y="18969"/>
                    <a:pt x="55932" y="18789"/>
                  </a:cubicBezTo>
                  <a:cubicBezTo>
                    <a:pt x="55924" y="18714"/>
                    <a:pt x="55909" y="18641"/>
                    <a:pt x="55892" y="18570"/>
                  </a:cubicBezTo>
                  <a:cubicBezTo>
                    <a:pt x="55686" y="17753"/>
                    <a:pt x="55470" y="16937"/>
                    <a:pt x="55209" y="16140"/>
                  </a:cubicBezTo>
                  <a:cubicBezTo>
                    <a:pt x="54920" y="15265"/>
                    <a:pt x="55031" y="14847"/>
                    <a:pt x="55787" y="14266"/>
                  </a:cubicBezTo>
                  <a:cubicBezTo>
                    <a:pt x="56488" y="13727"/>
                    <a:pt x="57258" y="13554"/>
                    <a:pt x="58075" y="13554"/>
                  </a:cubicBezTo>
                  <a:cubicBezTo>
                    <a:pt x="58336" y="13554"/>
                    <a:pt x="58601" y="13572"/>
                    <a:pt x="58871" y="13601"/>
                  </a:cubicBezTo>
                  <a:cubicBezTo>
                    <a:pt x="59852" y="13706"/>
                    <a:pt x="60842" y="13775"/>
                    <a:pt x="61828" y="13775"/>
                  </a:cubicBezTo>
                  <a:cubicBezTo>
                    <a:pt x="63299" y="13770"/>
                    <a:pt x="64592" y="13403"/>
                    <a:pt x="65394" y="11966"/>
                  </a:cubicBezTo>
                  <a:cubicBezTo>
                    <a:pt x="65756" y="11323"/>
                    <a:pt x="66334" y="10938"/>
                    <a:pt x="67079" y="10906"/>
                  </a:cubicBezTo>
                  <a:cubicBezTo>
                    <a:pt x="67139" y="10901"/>
                    <a:pt x="67199" y="10898"/>
                    <a:pt x="67259" y="10898"/>
                  </a:cubicBezTo>
                  <a:cubicBezTo>
                    <a:pt x="67332" y="10898"/>
                    <a:pt x="67406" y="10902"/>
                    <a:pt x="67479" y="10910"/>
                  </a:cubicBezTo>
                  <a:cubicBezTo>
                    <a:pt x="67616" y="10926"/>
                    <a:pt x="67756" y="10932"/>
                    <a:pt x="67895" y="10932"/>
                  </a:cubicBezTo>
                  <a:cubicBezTo>
                    <a:pt x="68086" y="10932"/>
                    <a:pt x="68278" y="10921"/>
                    <a:pt x="68469" y="10910"/>
                  </a:cubicBezTo>
                  <a:cubicBezTo>
                    <a:pt x="69867" y="10837"/>
                    <a:pt x="71549" y="9101"/>
                    <a:pt x="71403" y="7717"/>
                  </a:cubicBezTo>
                  <a:cubicBezTo>
                    <a:pt x="71275" y="6469"/>
                    <a:pt x="70682" y="5346"/>
                    <a:pt x="69445" y="4870"/>
                  </a:cubicBezTo>
                  <a:cubicBezTo>
                    <a:pt x="68450" y="4485"/>
                    <a:pt x="67369" y="4311"/>
                    <a:pt x="66310" y="4113"/>
                  </a:cubicBezTo>
                  <a:cubicBezTo>
                    <a:pt x="65187" y="3898"/>
                    <a:pt x="64207" y="3499"/>
                    <a:pt x="63542" y="2510"/>
                  </a:cubicBezTo>
                  <a:cubicBezTo>
                    <a:pt x="63326" y="2193"/>
                    <a:pt x="63046" y="1923"/>
                    <a:pt x="62823" y="1612"/>
                  </a:cubicBezTo>
                  <a:cubicBezTo>
                    <a:pt x="61990" y="460"/>
                    <a:pt x="60493" y="0"/>
                    <a:pt x="591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7508650" y="2698450"/>
              <a:ext cx="641050" cy="236025"/>
            </a:xfrm>
            <a:custGeom>
              <a:rect b="b" l="l" r="r" t="t"/>
              <a:pathLst>
                <a:path extrusionOk="0" h="9441" w="25642">
                  <a:moveTo>
                    <a:pt x="23500" y="1369"/>
                  </a:moveTo>
                  <a:cubicBezTo>
                    <a:pt x="23579" y="1369"/>
                    <a:pt x="23769" y="1539"/>
                    <a:pt x="23807" y="1655"/>
                  </a:cubicBezTo>
                  <a:cubicBezTo>
                    <a:pt x="23913" y="1981"/>
                    <a:pt x="23959" y="2324"/>
                    <a:pt x="24055" y="2783"/>
                  </a:cubicBezTo>
                  <a:cubicBezTo>
                    <a:pt x="23936" y="2907"/>
                    <a:pt x="23784" y="3076"/>
                    <a:pt x="23628" y="3246"/>
                  </a:cubicBezTo>
                  <a:cubicBezTo>
                    <a:pt x="23468" y="3080"/>
                    <a:pt x="23216" y="2933"/>
                    <a:pt x="23170" y="2741"/>
                  </a:cubicBezTo>
                  <a:cubicBezTo>
                    <a:pt x="23092" y="2417"/>
                    <a:pt x="23111" y="2059"/>
                    <a:pt x="23157" y="1719"/>
                  </a:cubicBezTo>
                  <a:cubicBezTo>
                    <a:pt x="23174" y="1586"/>
                    <a:pt x="23350" y="1426"/>
                    <a:pt x="23487" y="1371"/>
                  </a:cubicBezTo>
                  <a:cubicBezTo>
                    <a:pt x="23491" y="1370"/>
                    <a:pt x="23495" y="1369"/>
                    <a:pt x="23500" y="1369"/>
                  </a:cubicBezTo>
                  <a:close/>
                  <a:moveTo>
                    <a:pt x="8269" y="1952"/>
                  </a:moveTo>
                  <a:cubicBezTo>
                    <a:pt x="8281" y="1952"/>
                    <a:pt x="8289" y="1954"/>
                    <a:pt x="8292" y="1958"/>
                  </a:cubicBezTo>
                  <a:cubicBezTo>
                    <a:pt x="8411" y="2146"/>
                    <a:pt x="8498" y="2357"/>
                    <a:pt x="8603" y="2562"/>
                  </a:cubicBezTo>
                  <a:lnTo>
                    <a:pt x="8604" y="2562"/>
                  </a:lnTo>
                  <a:cubicBezTo>
                    <a:pt x="8494" y="2893"/>
                    <a:pt x="8416" y="3195"/>
                    <a:pt x="8287" y="3471"/>
                  </a:cubicBezTo>
                  <a:cubicBezTo>
                    <a:pt x="8215" y="3626"/>
                    <a:pt x="8130" y="3697"/>
                    <a:pt x="8042" y="3697"/>
                  </a:cubicBezTo>
                  <a:cubicBezTo>
                    <a:pt x="7950" y="3697"/>
                    <a:pt x="7856" y="3620"/>
                    <a:pt x="7770" y="3479"/>
                  </a:cubicBezTo>
                  <a:cubicBezTo>
                    <a:pt x="7582" y="3177"/>
                    <a:pt x="7732" y="2270"/>
                    <a:pt x="8012" y="2040"/>
                  </a:cubicBezTo>
                  <a:cubicBezTo>
                    <a:pt x="8073" y="1992"/>
                    <a:pt x="8213" y="1952"/>
                    <a:pt x="8269" y="1952"/>
                  </a:cubicBezTo>
                  <a:close/>
                  <a:moveTo>
                    <a:pt x="19754" y="2391"/>
                  </a:moveTo>
                  <a:cubicBezTo>
                    <a:pt x="19783" y="2391"/>
                    <a:pt x="19805" y="2396"/>
                    <a:pt x="19815" y="2407"/>
                  </a:cubicBezTo>
                  <a:cubicBezTo>
                    <a:pt x="19971" y="2572"/>
                    <a:pt x="20067" y="2802"/>
                    <a:pt x="20154" y="2952"/>
                  </a:cubicBezTo>
                  <a:cubicBezTo>
                    <a:pt x="20066" y="3337"/>
                    <a:pt x="20025" y="3626"/>
                    <a:pt x="19929" y="3896"/>
                  </a:cubicBezTo>
                  <a:lnTo>
                    <a:pt x="19930" y="3896"/>
                  </a:lnTo>
                  <a:cubicBezTo>
                    <a:pt x="19888" y="4011"/>
                    <a:pt x="19728" y="4140"/>
                    <a:pt x="19619" y="4148"/>
                  </a:cubicBezTo>
                  <a:cubicBezTo>
                    <a:pt x="19617" y="4149"/>
                    <a:pt x="19615" y="4149"/>
                    <a:pt x="19613" y="4149"/>
                  </a:cubicBezTo>
                  <a:cubicBezTo>
                    <a:pt x="19500" y="4149"/>
                    <a:pt x="19297" y="4001"/>
                    <a:pt x="19302" y="3925"/>
                  </a:cubicBezTo>
                  <a:cubicBezTo>
                    <a:pt x="19306" y="3452"/>
                    <a:pt x="19343" y="2980"/>
                    <a:pt x="19411" y="2512"/>
                  </a:cubicBezTo>
                  <a:cubicBezTo>
                    <a:pt x="19419" y="2465"/>
                    <a:pt x="19639" y="2391"/>
                    <a:pt x="19754" y="2391"/>
                  </a:cubicBezTo>
                  <a:close/>
                  <a:moveTo>
                    <a:pt x="16080" y="2329"/>
                  </a:moveTo>
                  <a:cubicBezTo>
                    <a:pt x="16189" y="2329"/>
                    <a:pt x="16305" y="2401"/>
                    <a:pt x="16383" y="2545"/>
                  </a:cubicBezTo>
                  <a:cubicBezTo>
                    <a:pt x="16487" y="2741"/>
                    <a:pt x="16510" y="2989"/>
                    <a:pt x="16575" y="3237"/>
                  </a:cubicBezTo>
                  <a:cubicBezTo>
                    <a:pt x="16483" y="3534"/>
                    <a:pt x="16428" y="3847"/>
                    <a:pt x="16286" y="4112"/>
                  </a:cubicBezTo>
                  <a:cubicBezTo>
                    <a:pt x="16222" y="4241"/>
                    <a:pt x="15992" y="4336"/>
                    <a:pt x="15841" y="4336"/>
                  </a:cubicBezTo>
                  <a:cubicBezTo>
                    <a:pt x="15754" y="4332"/>
                    <a:pt x="15594" y="4094"/>
                    <a:pt x="15603" y="3974"/>
                  </a:cubicBezTo>
                  <a:cubicBezTo>
                    <a:pt x="15640" y="3502"/>
                    <a:pt x="15691" y="3025"/>
                    <a:pt x="15814" y="2572"/>
                  </a:cubicBezTo>
                  <a:cubicBezTo>
                    <a:pt x="15857" y="2411"/>
                    <a:pt x="15964" y="2329"/>
                    <a:pt x="16080" y="2329"/>
                  </a:cubicBezTo>
                  <a:close/>
                  <a:moveTo>
                    <a:pt x="12076" y="2454"/>
                  </a:moveTo>
                  <a:cubicBezTo>
                    <a:pt x="12231" y="2454"/>
                    <a:pt x="12322" y="2605"/>
                    <a:pt x="12366" y="2815"/>
                  </a:cubicBezTo>
                  <a:cubicBezTo>
                    <a:pt x="12458" y="3255"/>
                    <a:pt x="12114" y="4075"/>
                    <a:pt x="11684" y="4437"/>
                  </a:cubicBezTo>
                  <a:cubicBezTo>
                    <a:pt x="11257" y="3974"/>
                    <a:pt x="11350" y="2888"/>
                    <a:pt x="11830" y="2549"/>
                  </a:cubicBezTo>
                  <a:cubicBezTo>
                    <a:pt x="11926" y="2483"/>
                    <a:pt x="12007" y="2454"/>
                    <a:pt x="12076" y="2454"/>
                  </a:cubicBezTo>
                  <a:close/>
                  <a:moveTo>
                    <a:pt x="5202" y="2934"/>
                  </a:moveTo>
                  <a:cubicBezTo>
                    <a:pt x="5358" y="3141"/>
                    <a:pt x="5513" y="3347"/>
                    <a:pt x="5669" y="3549"/>
                  </a:cubicBezTo>
                  <a:lnTo>
                    <a:pt x="5670" y="3549"/>
                  </a:lnTo>
                  <a:cubicBezTo>
                    <a:pt x="5464" y="4258"/>
                    <a:pt x="5308" y="4882"/>
                    <a:pt x="5092" y="5478"/>
                  </a:cubicBezTo>
                  <a:cubicBezTo>
                    <a:pt x="5037" y="5638"/>
                    <a:pt x="4794" y="5730"/>
                    <a:pt x="4634" y="5854"/>
                  </a:cubicBezTo>
                  <a:cubicBezTo>
                    <a:pt x="4505" y="5671"/>
                    <a:pt x="4291" y="5491"/>
                    <a:pt x="4276" y="5299"/>
                  </a:cubicBezTo>
                  <a:cubicBezTo>
                    <a:pt x="4249" y="5024"/>
                    <a:pt x="4359" y="4731"/>
                    <a:pt x="4432" y="4447"/>
                  </a:cubicBezTo>
                  <a:cubicBezTo>
                    <a:pt x="4514" y="4130"/>
                    <a:pt x="4589" y="3801"/>
                    <a:pt x="4726" y="3507"/>
                  </a:cubicBezTo>
                  <a:cubicBezTo>
                    <a:pt x="4831" y="3292"/>
                    <a:pt x="5037" y="3122"/>
                    <a:pt x="5202" y="2934"/>
                  </a:cubicBezTo>
                  <a:close/>
                  <a:moveTo>
                    <a:pt x="21826" y="4719"/>
                  </a:moveTo>
                  <a:cubicBezTo>
                    <a:pt x="21934" y="4719"/>
                    <a:pt x="22065" y="4755"/>
                    <a:pt x="22112" y="4818"/>
                  </a:cubicBezTo>
                  <a:cubicBezTo>
                    <a:pt x="22400" y="5221"/>
                    <a:pt x="22657" y="5652"/>
                    <a:pt x="22927" y="6088"/>
                  </a:cubicBezTo>
                  <a:cubicBezTo>
                    <a:pt x="22785" y="6317"/>
                    <a:pt x="22720" y="6546"/>
                    <a:pt x="22602" y="6582"/>
                  </a:cubicBezTo>
                  <a:cubicBezTo>
                    <a:pt x="22563" y="6594"/>
                    <a:pt x="22515" y="6599"/>
                    <a:pt x="22464" y="6599"/>
                  </a:cubicBezTo>
                  <a:cubicBezTo>
                    <a:pt x="22305" y="6599"/>
                    <a:pt x="22117" y="6548"/>
                    <a:pt x="22074" y="6468"/>
                  </a:cubicBezTo>
                  <a:cubicBezTo>
                    <a:pt x="21845" y="6024"/>
                    <a:pt x="21676" y="5547"/>
                    <a:pt x="21519" y="5070"/>
                  </a:cubicBezTo>
                  <a:cubicBezTo>
                    <a:pt x="21492" y="4982"/>
                    <a:pt x="21616" y="4777"/>
                    <a:pt x="21717" y="4735"/>
                  </a:cubicBezTo>
                  <a:cubicBezTo>
                    <a:pt x="21746" y="4724"/>
                    <a:pt x="21784" y="4719"/>
                    <a:pt x="21826" y="4719"/>
                  </a:cubicBezTo>
                  <a:close/>
                  <a:moveTo>
                    <a:pt x="9270" y="5234"/>
                  </a:moveTo>
                  <a:cubicBezTo>
                    <a:pt x="9298" y="5234"/>
                    <a:pt x="9321" y="5238"/>
                    <a:pt x="9333" y="5249"/>
                  </a:cubicBezTo>
                  <a:cubicBezTo>
                    <a:pt x="9497" y="5400"/>
                    <a:pt x="9585" y="5635"/>
                    <a:pt x="9671" y="5785"/>
                  </a:cubicBezTo>
                  <a:cubicBezTo>
                    <a:pt x="9571" y="6216"/>
                    <a:pt x="9525" y="6542"/>
                    <a:pt x="9406" y="6843"/>
                  </a:cubicBezTo>
                  <a:cubicBezTo>
                    <a:pt x="9354" y="6975"/>
                    <a:pt x="9155" y="7152"/>
                    <a:pt x="9045" y="7152"/>
                  </a:cubicBezTo>
                  <a:cubicBezTo>
                    <a:pt x="9040" y="7152"/>
                    <a:pt x="9035" y="7151"/>
                    <a:pt x="9030" y="7150"/>
                  </a:cubicBezTo>
                  <a:cubicBezTo>
                    <a:pt x="8870" y="7119"/>
                    <a:pt x="8617" y="6917"/>
                    <a:pt x="8622" y="6803"/>
                  </a:cubicBezTo>
                  <a:cubicBezTo>
                    <a:pt x="8660" y="6326"/>
                    <a:pt x="8748" y="5854"/>
                    <a:pt x="8883" y="5396"/>
                  </a:cubicBezTo>
                  <a:cubicBezTo>
                    <a:pt x="8902" y="5321"/>
                    <a:pt x="9145" y="5234"/>
                    <a:pt x="9270" y="5234"/>
                  </a:cubicBezTo>
                  <a:close/>
                  <a:moveTo>
                    <a:pt x="17629" y="5088"/>
                  </a:moveTo>
                  <a:cubicBezTo>
                    <a:pt x="17816" y="5253"/>
                    <a:pt x="18092" y="5387"/>
                    <a:pt x="18174" y="5592"/>
                  </a:cubicBezTo>
                  <a:cubicBezTo>
                    <a:pt x="18311" y="5936"/>
                    <a:pt x="18371" y="6330"/>
                    <a:pt x="18376" y="6706"/>
                  </a:cubicBezTo>
                  <a:cubicBezTo>
                    <a:pt x="18376" y="6898"/>
                    <a:pt x="18178" y="7096"/>
                    <a:pt x="18073" y="7289"/>
                  </a:cubicBezTo>
                  <a:cubicBezTo>
                    <a:pt x="17899" y="7165"/>
                    <a:pt x="17638" y="7077"/>
                    <a:pt x="17569" y="6908"/>
                  </a:cubicBezTo>
                  <a:cubicBezTo>
                    <a:pt x="17417" y="6546"/>
                    <a:pt x="17362" y="6147"/>
                    <a:pt x="17244" y="5648"/>
                  </a:cubicBezTo>
                  <a:cubicBezTo>
                    <a:pt x="17354" y="5482"/>
                    <a:pt x="17492" y="5286"/>
                    <a:pt x="17629" y="5088"/>
                  </a:cubicBezTo>
                  <a:close/>
                  <a:moveTo>
                    <a:pt x="13872" y="5193"/>
                  </a:moveTo>
                  <a:cubicBezTo>
                    <a:pt x="14007" y="5193"/>
                    <a:pt x="14251" y="5352"/>
                    <a:pt x="14264" y="5464"/>
                  </a:cubicBezTo>
                  <a:cubicBezTo>
                    <a:pt x="14341" y="6069"/>
                    <a:pt x="14380" y="6679"/>
                    <a:pt x="14383" y="7289"/>
                  </a:cubicBezTo>
                  <a:cubicBezTo>
                    <a:pt x="14383" y="7403"/>
                    <a:pt x="14159" y="7605"/>
                    <a:pt x="14026" y="7613"/>
                  </a:cubicBezTo>
                  <a:cubicBezTo>
                    <a:pt x="14021" y="7614"/>
                    <a:pt x="14017" y="7614"/>
                    <a:pt x="14012" y="7614"/>
                  </a:cubicBezTo>
                  <a:cubicBezTo>
                    <a:pt x="13872" y="7614"/>
                    <a:pt x="13653" y="7477"/>
                    <a:pt x="13609" y="7357"/>
                  </a:cubicBezTo>
                  <a:cubicBezTo>
                    <a:pt x="13499" y="7018"/>
                    <a:pt x="13462" y="6656"/>
                    <a:pt x="13417" y="6408"/>
                  </a:cubicBezTo>
                  <a:cubicBezTo>
                    <a:pt x="13453" y="6037"/>
                    <a:pt x="13439" y="5776"/>
                    <a:pt x="13513" y="5537"/>
                  </a:cubicBezTo>
                  <a:cubicBezTo>
                    <a:pt x="13559" y="5396"/>
                    <a:pt x="13733" y="5207"/>
                    <a:pt x="13861" y="5194"/>
                  </a:cubicBezTo>
                  <a:cubicBezTo>
                    <a:pt x="13865" y="5194"/>
                    <a:pt x="13868" y="5193"/>
                    <a:pt x="13872" y="5193"/>
                  </a:cubicBezTo>
                  <a:close/>
                  <a:moveTo>
                    <a:pt x="3216" y="1"/>
                  </a:moveTo>
                  <a:cubicBezTo>
                    <a:pt x="3031" y="1"/>
                    <a:pt x="2845" y="5"/>
                    <a:pt x="2658" y="15"/>
                  </a:cubicBezTo>
                  <a:cubicBezTo>
                    <a:pt x="1880" y="55"/>
                    <a:pt x="1252" y="450"/>
                    <a:pt x="857" y="1109"/>
                  </a:cubicBezTo>
                  <a:cubicBezTo>
                    <a:pt x="1" y="2562"/>
                    <a:pt x="152" y="4625"/>
                    <a:pt x="1257" y="5908"/>
                  </a:cubicBezTo>
                  <a:cubicBezTo>
                    <a:pt x="2850" y="7760"/>
                    <a:pt x="4932" y="8764"/>
                    <a:pt x="7320" y="9149"/>
                  </a:cubicBezTo>
                  <a:cubicBezTo>
                    <a:pt x="8041" y="9264"/>
                    <a:pt x="8773" y="9286"/>
                    <a:pt x="9543" y="9359"/>
                  </a:cubicBezTo>
                  <a:cubicBezTo>
                    <a:pt x="9699" y="9027"/>
                    <a:pt x="9779" y="8872"/>
                    <a:pt x="9878" y="8872"/>
                  </a:cubicBezTo>
                  <a:cubicBezTo>
                    <a:pt x="9966" y="8872"/>
                    <a:pt x="10069" y="8994"/>
                    <a:pt x="10254" y="9222"/>
                  </a:cubicBezTo>
                  <a:cubicBezTo>
                    <a:pt x="10341" y="9338"/>
                    <a:pt x="10557" y="9392"/>
                    <a:pt x="10717" y="9397"/>
                  </a:cubicBezTo>
                  <a:cubicBezTo>
                    <a:pt x="11541" y="9422"/>
                    <a:pt x="12365" y="9441"/>
                    <a:pt x="13186" y="9441"/>
                  </a:cubicBezTo>
                  <a:cubicBezTo>
                    <a:pt x="16374" y="9441"/>
                    <a:pt x="19529" y="9163"/>
                    <a:pt x="22566" y="7935"/>
                  </a:cubicBezTo>
                  <a:cubicBezTo>
                    <a:pt x="23477" y="7563"/>
                    <a:pt x="24453" y="7325"/>
                    <a:pt x="25329" y="6885"/>
                  </a:cubicBezTo>
                  <a:cubicBezTo>
                    <a:pt x="25435" y="6830"/>
                    <a:pt x="25535" y="6780"/>
                    <a:pt x="25641" y="6725"/>
                  </a:cubicBezTo>
                  <a:cubicBezTo>
                    <a:pt x="25571" y="6622"/>
                    <a:pt x="25507" y="6517"/>
                    <a:pt x="25448" y="6407"/>
                  </a:cubicBezTo>
                  <a:cubicBezTo>
                    <a:pt x="25017" y="5656"/>
                    <a:pt x="24687" y="4762"/>
                    <a:pt x="24430" y="3790"/>
                  </a:cubicBezTo>
                  <a:cubicBezTo>
                    <a:pt x="24398" y="3671"/>
                    <a:pt x="24367" y="3546"/>
                    <a:pt x="24339" y="3423"/>
                  </a:cubicBezTo>
                  <a:cubicBezTo>
                    <a:pt x="24228" y="2961"/>
                    <a:pt x="24133" y="2479"/>
                    <a:pt x="24051" y="1989"/>
                  </a:cubicBezTo>
                  <a:cubicBezTo>
                    <a:pt x="24009" y="1764"/>
                    <a:pt x="23977" y="1535"/>
                    <a:pt x="23944" y="1306"/>
                  </a:cubicBezTo>
                  <a:cubicBezTo>
                    <a:pt x="23936" y="1255"/>
                    <a:pt x="23927" y="1200"/>
                    <a:pt x="23922" y="1150"/>
                  </a:cubicBezTo>
                  <a:cubicBezTo>
                    <a:pt x="23885" y="889"/>
                    <a:pt x="23853" y="623"/>
                    <a:pt x="23822" y="357"/>
                  </a:cubicBezTo>
                  <a:lnTo>
                    <a:pt x="23822" y="338"/>
                  </a:lnTo>
                  <a:cubicBezTo>
                    <a:pt x="23816" y="302"/>
                    <a:pt x="23812" y="266"/>
                    <a:pt x="23807" y="228"/>
                  </a:cubicBezTo>
                  <a:cubicBezTo>
                    <a:pt x="20961" y="958"/>
                    <a:pt x="18041" y="1334"/>
                    <a:pt x="15099" y="1545"/>
                  </a:cubicBezTo>
                  <a:cubicBezTo>
                    <a:pt x="14767" y="1568"/>
                    <a:pt x="14438" y="1579"/>
                    <a:pt x="14109" y="1579"/>
                  </a:cubicBezTo>
                  <a:cubicBezTo>
                    <a:pt x="12106" y="1579"/>
                    <a:pt x="10144" y="1176"/>
                    <a:pt x="8191" y="743"/>
                  </a:cubicBezTo>
                  <a:cubicBezTo>
                    <a:pt x="6547" y="375"/>
                    <a:pt x="4904" y="1"/>
                    <a:pt x="321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8117125" y="2784050"/>
              <a:ext cx="2300" cy="9175"/>
            </a:xfrm>
            <a:custGeom>
              <a:rect b="b" l="l" r="r" t="t"/>
              <a:pathLst>
                <a:path extrusionOk="0" h="367" w="92">
                  <a:moveTo>
                    <a:pt x="0" y="1"/>
                  </a:moveTo>
                  <a:lnTo>
                    <a:pt x="0" y="1"/>
                  </a:lnTo>
                  <a:cubicBezTo>
                    <a:pt x="28" y="125"/>
                    <a:pt x="59" y="248"/>
                    <a:pt x="91" y="367"/>
                  </a:cubicBezTo>
                  <a:cubicBezTo>
                    <a:pt x="59" y="248"/>
                    <a:pt x="28" y="123"/>
                    <a:pt x="0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8107250" y="2731125"/>
              <a:ext cx="2675" cy="17075"/>
            </a:xfrm>
            <a:custGeom>
              <a:rect b="b" l="l" r="r" t="t"/>
              <a:pathLst>
                <a:path extrusionOk="0" h="683" w="107">
                  <a:moveTo>
                    <a:pt x="0" y="1"/>
                  </a:moveTo>
                  <a:lnTo>
                    <a:pt x="0" y="1"/>
                  </a:lnTo>
                  <a:cubicBezTo>
                    <a:pt x="33" y="229"/>
                    <a:pt x="65" y="458"/>
                    <a:pt x="107" y="683"/>
                  </a:cubicBezTo>
                  <a:cubicBezTo>
                    <a:pt x="69" y="458"/>
                    <a:pt x="33" y="229"/>
                    <a:pt x="0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8104175" y="2707375"/>
              <a:ext cx="2550" cy="19850"/>
            </a:xfrm>
            <a:custGeom>
              <a:rect b="b" l="l" r="r" t="t"/>
              <a:pathLst>
                <a:path extrusionOk="0" h="794" w="102">
                  <a:moveTo>
                    <a:pt x="1" y="1"/>
                  </a:moveTo>
                  <a:cubicBezTo>
                    <a:pt x="32" y="267"/>
                    <a:pt x="64" y="533"/>
                    <a:pt x="101" y="794"/>
                  </a:cubicBezTo>
                  <a:cubicBezTo>
                    <a:pt x="64" y="533"/>
                    <a:pt x="32" y="267"/>
                    <a:pt x="1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8085950" y="2732675"/>
              <a:ext cx="24100" cy="46925"/>
            </a:xfrm>
            <a:custGeom>
              <a:rect b="b" l="l" r="r" t="t"/>
              <a:pathLst>
                <a:path extrusionOk="0" h="1877" w="964">
                  <a:moveTo>
                    <a:pt x="407" y="0"/>
                  </a:moveTo>
                  <a:cubicBezTo>
                    <a:pt x="402" y="0"/>
                    <a:pt x="398" y="1"/>
                    <a:pt x="394" y="2"/>
                  </a:cubicBezTo>
                  <a:cubicBezTo>
                    <a:pt x="257" y="57"/>
                    <a:pt x="82" y="217"/>
                    <a:pt x="65" y="350"/>
                  </a:cubicBezTo>
                  <a:cubicBezTo>
                    <a:pt x="19" y="690"/>
                    <a:pt x="0" y="1048"/>
                    <a:pt x="78" y="1372"/>
                  </a:cubicBezTo>
                  <a:cubicBezTo>
                    <a:pt x="124" y="1565"/>
                    <a:pt x="376" y="1712"/>
                    <a:pt x="536" y="1877"/>
                  </a:cubicBezTo>
                  <a:cubicBezTo>
                    <a:pt x="692" y="1707"/>
                    <a:pt x="844" y="1537"/>
                    <a:pt x="963" y="1414"/>
                  </a:cubicBezTo>
                  <a:cubicBezTo>
                    <a:pt x="867" y="955"/>
                    <a:pt x="821" y="612"/>
                    <a:pt x="715" y="286"/>
                  </a:cubicBezTo>
                  <a:cubicBezTo>
                    <a:pt x="676" y="170"/>
                    <a:pt x="487" y="0"/>
                    <a:pt x="407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8103825" y="2704175"/>
              <a:ext cx="375" cy="2775"/>
            </a:xfrm>
            <a:custGeom>
              <a:rect b="b" l="l" r="r" t="t"/>
              <a:pathLst>
                <a:path extrusionOk="0" h="111" w="15">
                  <a:moveTo>
                    <a:pt x="0" y="1"/>
                  </a:moveTo>
                  <a:cubicBezTo>
                    <a:pt x="5" y="37"/>
                    <a:pt x="9" y="74"/>
                    <a:pt x="15" y="110"/>
                  </a:cubicBezTo>
                  <a:cubicBezTo>
                    <a:pt x="9" y="74"/>
                    <a:pt x="6" y="38"/>
                    <a:pt x="5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8098675" y="2644025"/>
              <a:ext cx="3100" cy="38975"/>
            </a:xfrm>
            <a:custGeom>
              <a:rect b="b" l="l" r="r" t="t"/>
              <a:pathLst>
                <a:path extrusionOk="0" h="1559" w="124">
                  <a:moveTo>
                    <a:pt x="0" y="0"/>
                  </a:moveTo>
                  <a:lnTo>
                    <a:pt x="0" y="0"/>
                  </a:lnTo>
                  <a:cubicBezTo>
                    <a:pt x="32" y="518"/>
                    <a:pt x="74" y="1037"/>
                    <a:pt x="120" y="1559"/>
                  </a:cubicBezTo>
                  <a:lnTo>
                    <a:pt x="124" y="1559"/>
                  </a:lnTo>
                  <a:cubicBezTo>
                    <a:pt x="74" y="1037"/>
                    <a:pt x="32" y="513"/>
                    <a:pt x="0" y="0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8045950" y="2816400"/>
              <a:ext cx="35900" cy="47025"/>
            </a:xfrm>
            <a:custGeom>
              <a:rect b="b" l="l" r="r" t="t"/>
              <a:pathLst>
                <a:path extrusionOk="0" h="1881" w="1436">
                  <a:moveTo>
                    <a:pt x="335" y="0"/>
                  </a:moveTo>
                  <a:cubicBezTo>
                    <a:pt x="293" y="0"/>
                    <a:pt x="254" y="6"/>
                    <a:pt x="225" y="17"/>
                  </a:cubicBezTo>
                  <a:cubicBezTo>
                    <a:pt x="124" y="58"/>
                    <a:pt x="1" y="264"/>
                    <a:pt x="28" y="352"/>
                  </a:cubicBezTo>
                  <a:cubicBezTo>
                    <a:pt x="184" y="829"/>
                    <a:pt x="353" y="1305"/>
                    <a:pt x="582" y="1750"/>
                  </a:cubicBezTo>
                  <a:cubicBezTo>
                    <a:pt x="625" y="1830"/>
                    <a:pt x="813" y="1881"/>
                    <a:pt x="972" y="1881"/>
                  </a:cubicBezTo>
                  <a:cubicBezTo>
                    <a:pt x="1023" y="1881"/>
                    <a:pt x="1071" y="1876"/>
                    <a:pt x="1110" y="1864"/>
                  </a:cubicBezTo>
                  <a:cubicBezTo>
                    <a:pt x="1229" y="1828"/>
                    <a:pt x="1293" y="1599"/>
                    <a:pt x="1436" y="1370"/>
                  </a:cubicBezTo>
                  <a:cubicBezTo>
                    <a:pt x="1165" y="934"/>
                    <a:pt x="908" y="503"/>
                    <a:pt x="620" y="100"/>
                  </a:cubicBezTo>
                  <a:cubicBezTo>
                    <a:pt x="573" y="37"/>
                    <a:pt x="443" y="0"/>
                    <a:pt x="335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7411250" y="1926575"/>
              <a:ext cx="644475" cy="638375"/>
            </a:xfrm>
            <a:custGeom>
              <a:rect b="b" l="l" r="r" t="t"/>
              <a:pathLst>
                <a:path extrusionOk="0" h="25535" w="25779">
                  <a:moveTo>
                    <a:pt x="14640" y="1"/>
                  </a:moveTo>
                  <a:cubicBezTo>
                    <a:pt x="14397" y="1"/>
                    <a:pt x="14149" y="22"/>
                    <a:pt x="13898" y="61"/>
                  </a:cubicBezTo>
                  <a:cubicBezTo>
                    <a:pt x="12252" y="318"/>
                    <a:pt x="10923" y="1170"/>
                    <a:pt x="10134" y="2706"/>
                  </a:cubicBezTo>
                  <a:cubicBezTo>
                    <a:pt x="9327" y="4273"/>
                    <a:pt x="8113" y="5360"/>
                    <a:pt x="6468" y="6006"/>
                  </a:cubicBezTo>
                  <a:cubicBezTo>
                    <a:pt x="5707" y="6309"/>
                    <a:pt x="4960" y="6666"/>
                    <a:pt x="4230" y="7043"/>
                  </a:cubicBezTo>
                  <a:cubicBezTo>
                    <a:pt x="2297" y="8051"/>
                    <a:pt x="1573" y="10388"/>
                    <a:pt x="2535" y="12208"/>
                  </a:cubicBezTo>
                  <a:cubicBezTo>
                    <a:pt x="2728" y="12561"/>
                    <a:pt x="2888" y="12937"/>
                    <a:pt x="3029" y="13312"/>
                  </a:cubicBezTo>
                  <a:cubicBezTo>
                    <a:pt x="3237" y="13853"/>
                    <a:pt x="3218" y="14385"/>
                    <a:pt x="2865" y="14880"/>
                  </a:cubicBezTo>
                  <a:cubicBezTo>
                    <a:pt x="2393" y="15554"/>
                    <a:pt x="1884" y="16209"/>
                    <a:pt x="1463" y="16915"/>
                  </a:cubicBezTo>
                  <a:cubicBezTo>
                    <a:pt x="1059" y="17603"/>
                    <a:pt x="656" y="18313"/>
                    <a:pt x="413" y="19069"/>
                  </a:cubicBezTo>
                  <a:cubicBezTo>
                    <a:pt x="1" y="20352"/>
                    <a:pt x="725" y="21640"/>
                    <a:pt x="1999" y="22104"/>
                  </a:cubicBezTo>
                  <a:cubicBezTo>
                    <a:pt x="2361" y="22231"/>
                    <a:pt x="2728" y="22342"/>
                    <a:pt x="3099" y="22447"/>
                  </a:cubicBezTo>
                  <a:cubicBezTo>
                    <a:pt x="4562" y="22864"/>
                    <a:pt x="4625" y="22946"/>
                    <a:pt x="4593" y="24450"/>
                  </a:cubicBezTo>
                  <a:cubicBezTo>
                    <a:pt x="4575" y="25147"/>
                    <a:pt x="4872" y="25535"/>
                    <a:pt x="5406" y="25535"/>
                  </a:cubicBezTo>
                  <a:cubicBezTo>
                    <a:pt x="5560" y="25535"/>
                    <a:pt x="5735" y="25502"/>
                    <a:pt x="5927" y="25435"/>
                  </a:cubicBezTo>
                  <a:cubicBezTo>
                    <a:pt x="6446" y="25257"/>
                    <a:pt x="6945" y="25023"/>
                    <a:pt x="7435" y="24785"/>
                  </a:cubicBezTo>
                  <a:cubicBezTo>
                    <a:pt x="7664" y="24675"/>
                    <a:pt x="7862" y="24486"/>
                    <a:pt x="8142" y="24286"/>
                  </a:cubicBezTo>
                  <a:cubicBezTo>
                    <a:pt x="6129" y="23016"/>
                    <a:pt x="5093" y="20788"/>
                    <a:pt x="5474" y="18798"/>
                  </a:cubicBezTo>
                  <a:cubicBezTo>
                    <a:pt x="5504" y="18638"/>
                    <a:pt x="5549" y="18480"/>
                    <a:pt x="5607" y="18327"/>
                  </a:cubicBezTo>
                  <a:cubicBezTo>
                    <a:pt x="5826" y="17816"/>
                    <a:pt x="6218" y="17528"/>
                    <a:pt x="6733" y="17528"/>
                  </a:cubicBezTo>
                  <a:cubicBezTo>
                    <a:pt x="6810" y="17528"/>
                    <a:pt x="6890" y="17535"/>
                    <a:pt x="6972" y="17548"/>
                  </a:cubicBezTo>
                  <a:cubicBezTo>
                    <a:pt x="7788" y="17681"/>
                    <a:pt x="8687" y="17671"/>
                    <a:pt x="9126" y="18592"/>
                  </a:cubicBezTo>
                  <a:cubicBezTo>
                    <a:pt x="9145" y="18625"/>
                    <a:pt x="9173" y="18657"/>
                    <a:pt x="9204" y="18670"/>
                  </a:cubicBezTo>
                  <a:cubicBezTo>
                    <a:pt x="9465" y="18771"/>
                    <a:pt x="9732" y="18872"/>
                    <a:pt x="9993" y="18968"/>
                  </a:cubicBezTo>
                  <a:cubicBezTo>
                    <a:pt x="10098" y="18693"/>
                    <a:pt x="10213" y="18419"/>
                    <a:pt x="10296" y="18139"/>
                  </a:cubicBezTo>
                  <a:cubicBezTo>
                    <a:pt x="10323" y="18043"/>
                    <a:pt x="10277" y="17919"/>
                    <a:pt x="10245" y="17813"/>
                  </a:cubicBezTo>
                  <a:cubicBezTo>
                    <a:pt x="10012" y="17006"/>
                    <a:pt x="9791" y="16196"/>
                    <a:pt x="9530" y="15398"/>
                  </a:cubicBezTo>
                  <a:cubicBezTo>
                    <a:pt x="9347" y="14848"/>
                    <a:pt x="9196" y="14458"/>
                    <a:pt x="9663" y="13835"/>
                  </a:cubicBezTo>
                  <a:cubicBezTo>
                    <a:pt x="10662" y="12494"/>
                    <a:pt x="11882" y="11910"/>
                    <a:pt x="13410" y="11910"/>
                  </a:cubicBezTo>
                  <a:cubicBezTo>
                    <a:pt x="13600" y="11910"/>
                    <a:pt x="13795" y="11919"/>
                    <a:pt x="13994" y="11937"/>
                  </a:cubicBezTo>
                  <a:cubicBezTo>
                    <a:pt x="15085" y="12038"/>
                    <a:pt x="16186" y="12069"/>
                    <a:pt x="17281" y="12088"/>
                  </a:cubicBezTo>
                  <a:cubicBezTo>
                    <a:pt x="17299" y="12088"/>
                    <a:pt x="17317" y="12088"/>
                    <a:pt x="17335" y="12088"/>
                  </a:cubicBezTo>
                  <a:cubicBezTo>
                    <a:pt x="18403" y="12088"/>
                    <a:pt x="19234" y="11695"/>
                    <a:pt x="19834" y="10699"/>
                  </a:cubicBezTo>
                  <a:cubicBezTo>
                    <a:pt x="20389" y="9778"/>
                    <a:pt x="21224" y="9204"/>
                    <a:pt x="22335" y="9204"/>
                  </a:cubicBezTo>
                  <a:cubicBezTo>
                    <a:pt x="22436" y="9204"/>
                    <a:pt x="22539" y="9209"/>
                    <a:pt x="22644" y="9219"/>
                  </a:cubicBezTo>
                  <a:cubicBezTo>
                    <a:pt x="22767" y="9230"/>
                    <a:pt x="22891" y="9234"/>
                    <a:pt x="23016" y="9234"/>
                  </a:cubicBezTo>
                  <a:cubicBezTo>
                    <a:pt x="23203" y="9234"/>
                    <a:pt x="23390" y="9224"/>
                    <a:pt x="23574" y="9213"/>
                  </a:cubicBezTo>
                  <a:cubicBezTo>
                    <a:pt x="24546" y="9150"/>
                    <a:pt x="25673" y="8013"/>
                    <a:pt x="25732" y="7042"/>
                  </a:cubicBezTo>
                  <a:cubicBezTo>
                    <a:pt x="25778" y="6349"/>
                    <a:pt x="25036" y="5075"/>
                    <a:pt x="24334" y="4823"/>
                  </a:cubicBezTo>
                  <a:cubicBezTo>
                    <a:pt x="23564" y="4543"/>
                    <a:pt x="22762" y="4291"/>
                    <a:pt x="21955" y="4183"/>
                  </a:cubicBezTo>
                  <a:cubicBezTo>
                    <a:pt x="20217" y="3948"/>
                    <a:pt x="18747" y="3321"/>
                    <a:pt x="17784" y="1771"/>
                  </a:cubicBezTo>
                  <a:cubicBezTo>
                    <a:pt x="17701" y="1634"/>
                    <a:pt x="17573" y="1520"/>
                    <a:pt x="17472" y="1392"/>
                  </a:cubicBezTo>
                  <a:cubicBezTo>
                    <a:pt x="16722" y="420"/>
                    <a:pt x="15733" y="1"/>
                    <a:pt x="1464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8012375" y="2646950"/>
              <a:ext cx="25150" cy="43725"/>
            </a:xfrm>
            <a:custGeom>
              <a:rect b="b" l="l" r="r" t="t"/>
              <a:pathLst>
                <a:path extrusionOk="0" h="1749" w="1006">
                  <a:moveTo>
                    <a:pt x="260" y="0"/>
                  </a:moveTo>
                  <a:cubicBezTo>
                    <a:pt x="244" y="0"/>
                    <a:pt x="230" y="1"/>
                    <a:pt x="216" y="3"/>
                  </a:cubicBezTo>
                  <a:cubicBezTo>
                    <a:pt x="124" y="16"/>
                    <a:pt x="0" y="245"/>
                    <a:pt x="0" y="379"/>
                  </a:cubicBezTo>
                  <a:cubicBezTo>
                    <a:pt x="0" y="663"/>
                    <a:pt x="15" y="974"/>
                    <a:pt x="129" y="1227"/>
                  </a:cubicBezTo>
                  <a:cubicBezTo>
                    <a:pt x="225" y="1437"/>
                    <a:pt x="469" y="1574"/>
                    <a:pt x="647" y="1749"/>
                  </a:cubicBezTo>
                  <a:cubicBezTo>
                    <a:pt x="771" y="1551"/>
                    <a:pt x="890" y="1359"/>
                    <a:pt x="1005" y="1185"/>
                  </a:cubicBezTo>
                  <a:cubicBezTo>
                    <a:pt x="876" y="786"/>
                    <a:pt x="813" y="461"/>
                    <a:pt x="665" y="180"/>
                  </a:cubicBezTo>
                  <a:cubicBezTo>
                    <a:pt x="611" y="77"/>
                    <a:pt x="404" y="0"/>
                    <a:pt x="260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7991075" y="2758200"/>
              <a:ext cx="21425" cy="43975"/>
            </a:xfrm>
            <a:custGeom>
              <a:rect b="b" l="l" r="r" t="t"/>
              <a:pathLst>
                <a:path extrusionOk="0" h="1759" w="857">
                  <a:moveTo>
                    <a:pt x="457" y="1"/>
                  </a:moveTo>
                  <a:cubicBezTo>
                    <a:pt x="342" y="1"/>
                    <a:pt x="121" y="75"/>
                    <a:pt x="114" y="122"/>
                  </a:cubicBezTo>
                  <a:cubicBezTo>
                    <a:pt x="45" y="589"/>
                    <a:pt x="9" y="1061"/>
                    <a:pt x="5" y="1534"/>
                  </a:cubicBezTo>
                  <a:cubicBezTo>
                    <a:pt x="0" y="1610"/>
                    <a:pt x="205" y="1759"/>
                    <a:pt x="316" y="1759"/>
                  </a:cubicBezTo>
                  <a:cubicBezTo>
                    <a:pt x="317" y="1759"/>
                    <a:pt x="319" y="1759"/>
                    <a:pt x="320" y="1758"/>
                  </a:cubicBezTo>
                  <a:cubicBezTo>
                    <a:pt x="431" y="1750"/>
                    <a:pt x="591" y="1621"/>
                    <a:pt x="633" y="1506"/>
                  </a:cubicBezTo>
                  <a:cubicBezTo>
                    <a:pt x="728" y="1236"/>
                    <a:pt x="770" y="947"/>
                    <a:pt x="857" y="562"/>
                  </a:cubicBezTo>
                  <a:cubicBezTo>
                    <a:pt x="770" y="412"/>
                    <a:pt x="674" y="181"/>
                    <a:pt x="518" y="17"/>
                  </a:cubicBezTo>
                  <a:cubicBezTo>
                    <a:pt x="508" y="6"/>
                    <a:pt x="485" y="1"/>
                    <a:pt x="457" y="1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7968275" y="2296925"/>
              <a:ext cx="32075" cy="45000"/>
            </a:xfrm>
            <a:custGeom>
              <a:rect b="b" l="l" r="r" t="t"/>
              <a:pathLst>
                <a:path extrusionOk="0" h="1800" w="1283">
                  <a:moveTo>
                    <a:pt x="599" y="1"/>
                  </a:moveTo>
                  <a:cubicBezTo>
                    <a:pt x="577" y="1"/>
                    <a:pt x="554" y="2"/>
                    <a:pt x="532" y="5"/>
                  </a:cubicBezTo>
                  <a:cubicBezTo>
                    <a:pt x="147" y="55"/>
                    <a:pt x="1" y="446"/>
                    <a:pt x="110" y="1092"/>
                  </a:cubicBezTo>
                  <a:cubicBezTo>
                    <a:pt x="169" y="1436"/>
                    <a:pt x="233" y="1800"/>
                    <a:pt x="644" y="1800"/>
                  </a:cubicBezTo>
                  <a:cubicBezTo>
                    <a:pt x="676" y="1800"/>
                    <a:pt x="711" y="1798"/>
                    <a:pt x="748" y="1793"/>
                  </a:cubicBezTo>
                  <a:cubicBezTo>
                    <a:pt x="1219" y="1734"/>
                    <a:pt x="1283" y="1367"/>
                    <a:pt x="1265" y="1033"/>
                  </a:cubicBezTo>
                  <a:cubicBezTo>
                    <a:pt x="1244" y="396"/>
                    <a:pt x="969" y="1"/>
                    <a:pt x="5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7913250" y="2366225"/>
              <a:ext cx="65575" cy="66925"/>
            </a:xfrm>
            <a:custGeom>
              <a:rect b="b" l="l" r="r" t="t"/>
              <a:pathLst>
                <a:path extrusionOk="0" h="2677" w="2623">
                  <a:moveTo>
                    <a:pt x="495" y="0"/>
                  </a:moveTo>
                  <a:cubicBezTo>
                    <a:pt x="344" y="0"/>
                    <a:pt x="160" y="68"/>
                    <a:pt x="0" y="89"/>
                  </a:cubicBezTo>
                  <a:cubicBezTo>
                    <a:pt x="124" y="245"/>
                    <a:pt x="221" y="447"/>
                    <a:pt x="381" y="556"/>
                  </a:cubicBezTo>
                  <a:cubicBezTo>
                    <a:pt x="808" y="850"/>
                    <a:pt x="1262" y="1102"/>
                    <a:pt x="1779" y="1423"/>
                  </a:cubicBezTo>
                  <a:cubicBezTo>
                    <a:pt x="1481" y="1703"/>
                    <a:pt x="1256" y="1881"/>
                    <a:pt x="1073" y="2096"/>
                  </a:cubicBezTo>
                  <a:cubicBezTo>
                    <a:pt x="991" y="2188"/>
                    <a:pt x="936" y="2386"/>
                    <a:pt x="982" y="2481"/>
                  </a:cubicBezTo>
                  <a:cubicBezTo>
                    <a:pt x="1018" y="2570"/>
                    <a:pt x="1207" y="2676"/>
                    <a:pt x="1292" y="2676"/>
                  </a:cubicBezTo>
                  <a:cubicBezTo>
                    <a:pt x="1304" y="2676"/>
                    <a:pt x="1314" y="2674"/>
                    <a:pt x="1321" y="2670"/>
                  </a:cubicBezTo>
                  <a:cubicBezTo>
                    <a:pt x="1687" y="2435"/>
                    <a:pt x="2105" y="2220"/>
                    <a:pt x="2356" y="1886"/>
                  </a:cubicBezTo>
                  <a:cubicBezTo>
                    <a:pt x="2623" y="1533"/>
                    <a:pt x="2485" y="1078"/>
                    <a:pt x="2110" y="827"/>
                  </a:cubicBezTo>
                  <a:cubicBezTo>
                    <a:pt x="1647" y="520"/>
                    <a:pt x="1142" y="254"/>
                    <a:pt x="628" y="24"/>
                  </a:cubicBezTo>
                  <a:cubicBezTo>
                    <a:pt x="588" y="7"/>
                    <a:pt x="543" y="0"/>
                    <a:pt x="4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7939725" y="2825650"/>
              <a:ext cx="28325" cy="55025"/>
            </a:xfrm>
            <a:custGeom>
              <a:rect b="b" l="l" r="r" t="t"/>
              <a:pathLst>
                <a:path extrusionOk="0" h="2201" w="1133">
                  <a:moveTo>
                    <a:pt x="386" y="0"/>
                  </a:moveTo>
                  <a:cubicBezTo>
                    <a:pt x="248" y="198"/>
                    <a:pt x="111" y="395"/>
                    <a:pt x="1" y="560"/>
                  </a:cubicBezTo>
                  <a:cubicBezTo>
                    <a:pt x="120" y="1059"/>
                    <a:pt x="175" y="1458"/>
                    <a:pt x="327" y="1820"/>
                  </a:cubicBezTo>
                  <a:cubicBezTo>
                    <a:pt x="395" y="1989"/>
                    <a:pt x="656" y="2077"/>
                    <a:pt x="830" y="2201"/>
                  </a:cubicBezTo>
                  <a:cubicBezTo>
                    <a:pt x="935" y="2008"/>
                    <a:pt x="1133" y="1810"/>
                    <a:pt x="1133" y="1618"/>
                  </a:cubicBezTo>
                  <a:cubicBezTo>
                    <a:pt x="1128" y="1242"/>
                    <a:pt x="1068" y="848"/>
                    <a:pt x="931" y="504"/>
                  </a:cubicBezTo>
                  <a:cubicBezTo>
                    <a:pt x="849" y="298"/>
                    <a:pt x="573" y="165"/>
                    <a:pt x="386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7898600" y="2448250"/>
              <a:ext cx="65350" cy="75850"/>
            </a:xfrm>
            <a:custGeom>
              <a:rect b="b" l="l" r="r" t="t"/>
              <a:pathLst>
                <a:path extrusionOk="0" h="3034" w="2614">
                  <a:moveTo>
                    <a:pt x="1087" y="723"/>
                  </a:moveTo>
                  <a:cubicBezTo>
                    <a:pt x="1238" y="883"/>
                    <a:pt x="1463" y="1020"/>
                    <a:pt x="1522" y="1209"/>
                  </a:cubicBezTo>
                  <a:cubicBezTo>
                    <a:pt x="1595" y="1461"/>
                    <a:pt x="1558" y="1758"/>
                    <a:pt x="1522" y="2029"/>
                  </a:cubicBezTo>
                  <a:cubicBezTo>
                    <a:pt x="1514" y="2089"/>
                    <a:pt x="1327" y="2189"/>
                    <a:pt x="1248" y="2189"/>
                  </a:cubicBezTo>
                  <a:cubicBezTo>
                    <a:pt x="1238" y="2189"/>
                    <a:pt x="1230" y="2187"/>
                    <a:pt x="1224" y="2184"/>
                  </a:cubicBezTo>
                  <a:cubicBezTo>
                    <a:pt x="1082" y="2093"/>
                    <a:pt x="908" y="1950"/>
                    <a:pt x="885" y="1804"/>
                  </a:cubicBezTo>
                  <a:cubicBezTo>
                    <a:pt x="830" y="1492"/>
                    <a:pt x="866" y="1167"/>
                    <a:pt x="866" y="846"/>
                  </a:cubicBezTo>
                  <a:lnTo>
                    <a:pt x="1087" y="723"/>
                  </a:lnTo>
                  <a:close/>
                  <a:moveTo>
                    <a:pt x="1283" y="0"/>
                  </a:moveTo>
                  <a:cubicBezTo>
                    <a:pt x="1051" y="0"/>
                    <a:pt x="824" y="83"/>
                    <a:pt x="679" y="250"/>
                  </a:cubicBezTo>
                  <a:cubicBezTo>
                    <a:pt x="302" y="672"/>
                    <a:pt x="1" y="1135"/>
                    <a:pt x="64" y="1762"/>
                  </a:cubicBezTo>
                  <a:cubicBezTo>
                    <a:pt x="141" y="2484"/>
                    <a:pt x="643" y="3033"/>
                    <a:pt x="1288" y="3033"/>
                  </a:cubicBezTo>
                  <a:cubicBezTo>
                    <a:pt x="1299" y="3033"/>
                    <a:pt x="1309" y="3033"/>
                    <a:pt x="1320" y="3033"/>
                  </a:cubicBezTo>
                  <a:cubicBezTo>
                    <a:pt x="1972" y="3015"/>
                    <a:pt x="2494" y="2423"/>
                    <a:pt x="2613" y="1644"/>
                  </a:cubicBezTo>
                  <a:cubicBezTo>
                    <a:pt x="2411" y="1203"/>
                    <a:pt x="2260" y="731"/>
                    <a:pt x="1989" y="342"/>
                  </a:cubicBezTo>
                  <a:cubicBezTo>
                    <a:pt x="1831" y="114"/>
                    <a:pt x="1554" y="0"/>
                    <a:pt x="1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7898475" y="2756675"/>
              <a:ext cx="24550" cy="50200"/>
            </a:xfrm>
            <a:custGeom>
              <a:rect b="b" l="l" r="r" t="t"/>
              <a:pathLst>
                <a:path extrusionOk="0" h="2008" w="982">
                  <a:moveTo>
                    <a:pt x="487" y="0"/>
                  </a:moveTo>
                  <a:cubicBezTo>
                    <a:pt x="371" y="0"/>
                    <a:pt x="263" y="81"/>
                    <a:pt x="221" y="242"/>
                  </a:cubicBezTo>
                  <a:cubicBezTo>
                    <a:pt x="97" y="696"/>
                    <a:pt x="46" y="1172"/>
                    <a:pt x="10" y="1645"/>
                  </a:cubicBezTo>
                  <a:cubicBezTo>
                    <a:pt x="0" y="1765"/>
                    <a:pt x="161" y="2003"/>
                    <a:pt x="248" y="2007"/>
                  </a:cubicBezTo>
                  <a:cubicBezTo>
                    <a:pt x="399" y="2007"/>
                    <a:pt x="629" y="1911"/>
                    <a:pt x="692" y="1782"/>
                  </a:cubicBezTo>
                  <a:cubicBezTo>
                    <a:pt x="835" y="1517"/>
                    <a:pt x="890" y="1205"/>
                    <a:pt x="982" y="907"/>
                  </a:cubicBezTo>
                  <a:cubicBezTo>
                    <a:pt x="918" y="659"/>
                    <a:pt x="895" y="412"/>
                    <a:pt x="790" y="215"/>
                  </a:cubicBezTo>
                  <a:cubicBezTo>
                    <a:pt x="712" y="71"/>
                    <a:pt x="596" y="0"/>
                    <a:pt x="487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7844075" y="2828275"/>
              <a:ext cx="24175" cy="60550"/>
            </a:xfrm>
            <a:custGeom>
              <a:rect b="b" l="l" r="r" t="t"/>
              <a:pathLst>
                <a:path extrusionOk="0" h="2422" w="967">
                  <a:moveTo>
                    <a:pt x="455" y="0"/>
                  </a:moveTo>
                  <a:cubicBezTo>
                    <a:pt x="451" y="0"/>
                    <a:pt x="448" y="1"/>
                    <a:pt x="444" y="1"/>
                  </a:cubicBezTo>
                  <a:cubicBezTo>
                    <a:pt x="315" y="15"/>
                    <a:pt x="142" y="203"/>
                    <a:pt x="96" y="344"/>
                  </a:cubicBezTo>
                  <a:cubicBezTo>
                    <a:pt x="23" y="583"/>
                    <a:pt x="36" y="844"/>
                    <a:pt x="0" y="1215"/>
                  </a:cubicBezTo>
                  <a:cubicBezTo>
                    <a:pt x="45" y="1463"/>
                    <a:pt x="82" y="1825"/>
                    <a:pt x="192" y="2165"/>
                  </a:cubicBezTo>
                  <a:cubicBezTo>
                    <a:pt x="237" y="2284"/>
                    <a:pt x="458" y="2422"/>
                    <a:pt x="596" y="2422"/>
                  </a:cubicBezTo>
                  <a:cubicBezTo>
                    <a:pt x="601" y="2422"/>
                    <a:pt x="605" y="2422"/>
                    <a:pt x="609" y="2421"/>
                  </a:cubicBezTo>
                  <a:cubicBezTo>
                    <a:pt x="742" y="2412"/>
                    <a:pt x="966" y="2210"/>
                    <a:pt x="966" y="2096"/>
                  </a:cubicBezTo>
                  <a:cubicBezTo>
                    <a:pt x="963" y="1486"/>
                    <a:pt x="924" y="876"/>
                    <a:pt x="848" y="272"/>
                  </a:cubicBezTo>
                  <a:cubicBezTo>
                    <a:pt x="834" y="159"/>
                    <a:pt x="590" y="0"/>
                    <a:pt x="4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7790075" y="2759800"/>
              <a:ext cx="30050" cy="49575"/>
            </a:xfrm>
            <a:custGeom>
              <a:rect b="b" l="l" r="r" t="t"/>
              <a:pathLst>
                <a:path extrusionOk="0" h="1983" w="1202">
                  <a:moveTo>
                    <a:pt x="819" y="0"/>
                  </a:moveTo>
                  <a:cubicBezTo>
                    <a:pt x="750" y="0"/>
                    <a:pt x="669" y="29"/>
                    <a:pt x="573" y="95"/>
                  </a:cubicBezTo>
                  <a:cubicBezTo>
                    <a:pt x="93" y="434"/>
                    <a:pt x="0" y="1520"/>
                    <a:pt x="427" y="1983"/>
                  </a:cubicBezTo>
                  <a:cubicBezTo>
                    <a:pt x="858" y="1621"/>
                    <a:pt x="1201" y="801"/>
                    <a:pt x="1109" y="361"/>
                  </a:cubicBezTo>
                  <a:cubicBezTo>
                    <a:pt x="1065" y="151"/>
                    <a:pt x="974" y="0"/>
                    <a:pt x="8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7773350" y="2343575"/>
              <a:ext cx="40825" cy="44850"/>
            </a:xfrm>
            <a:custGeom>
              <a:rect b="b" l="l" r="r" t="t"/>
              <a:pathLst>
                <a:path extrusionOk="0" h="1794" w="1633">
                  <a:moveTo>
                    <a:pt x="623" y="0"/>
                  </a:moveTo>
                  <a:cubicBezTo>
                    <a:pt x="250" y="0"/>
                    <a:pt x="1" y="328"/>
                    <a:pt x="15" y="802"/>
                  </a:cubicBezTo>
                  <a:cubicBezTo>
                    <a:pt x="23" y="1376"/>
                    <a:pt x="348" y="1793"/>
                    <a:pt x="784" y="1793"/>
                  </a:cubicBezTo>
                  <a:cubicBezTo>
                    <a:pt x="793" y="1793"/>
                    <a:pt x="802" y="1793"/>
                    <a:pt x="812" y="1793"/>
                  </a:cubicBezTo>
                  <a:cubicBezTo>
                    <a:pt x="1233" y="1779"/>
                    <a:pt x="1623" y="1357"/>
                    <a:pt x="1628" y="913"/>
                  </a:cubicBezTo>
                  <a:cubicBezTo>
                    <a:pt x="1632" y="445"/>
                    <a:pt x="1160" y="9"/>
                    <a:pt x="638" y="0"/>
                  </a:cubicBezTo>
                  <a:cubicBezTo>
                    <a:pt x="633" y="0"/>
                    <a:pt x="628" y="0"/>
                    <a:pt x="6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7704250" y="2462725"/>
              <a:ext cx="77700" cy="71550"/>
            </a:xfrm>
            <a:custGeom>
              <a:rect b="b" l="l" r="r" t="t"/>
              <a:pathLst>
                <a:path extrusionOk="0" h="2862" w="3108">
                  <a:moveTo>
                    <a:pt x="1324" y="1"/>
                  </a:moveTo>
                  <a:cubicBezTo>
                    <a:pt x="505" y="1"/>
                    <a:pt x="0" y="531"/>
                    <a:pt x="0" y="1381"/>
                  </a:cubicBezTo>
                  <a:cubicBezTo>
                    <a:pt x="0" y="2340"/>
                    <a:pt x="491" y="2862"/>
                    <a:pt x="1398" y="2862"/>
                  </a:cubicBezTo>
                  <a:cubicBezTo>
                    <a:pt x="1406" y="2862"/>
                    <a:pt x="1413" y="2862"/>
                    <a:pt x="1421" y="2862"/>
                  </a:cubicBezTo>
                  <a:cubicBezTo>
                    <a:pt x="2297" y="2857"/>
                    <a:pt x="3108" y="2138"/>
                    <a:pt x="3090" y="1381"/>
                  </a:cubicBezTo>
                  <a:cubicBezTo>
                    <a:pt x="3072" y="602"/>
                    <a:pt x="2320" y="5"/>
                    <a:pt x="1344" y="1"/>
                  </a:cubicBezTo>
                  <a:cubicBezTo>
                    <a:pt x="1337" y="1"/>
                    <a:pt x="1331" y="1"/>
                    <a:pt x="1324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7298150" y="2781650"/>
              <a:ext cx="452775" cy="398875"/>
            </a:xfrm>
            <a:custGeom>
              <a:rect b="b" l="l" r="r" t="t"/>
              <a:pathLst>
                <a:path extrusionOk="0" h="15955" w="18111">
                  <a:moveTo>
                    <a:pt x="7932" y="4413"/>
                  </a:moveTo>
                  <a:cubicBezTo>
                    <a:pt x="8111" y="4413"/>
                    <a:pt x="8261" y="4615"/>
                    <a:pt x="8237" y="4878"/>
                  </a:cubicBezTo>
                  <a:lnTo>
                    <a:pt x="8238" y="4878"/>
                  </a:lnTo>
                  <a:cubicBezTo>
                    <a:pt x="8200" y="5335"/>
                    <a:pt x="7344" y="6155"/>
                    <a:pt x="6884" y="6175"/>
                  </a:cubicBezTo>
                  <a:cubicBezTo>
                    <a:pt x="6877" y="6175"/>
                    <a:pt x="6869" y="6176"/>
                    <a:pt x="6862" y="6176"/>
                  </a:cubicBezTo>
                  <a:cubicBezTo>
                    <a:pt x="6536" y="6176"/>
                    <a:pt x="6331" y="5898"/>
                    <a:pt x="6537" y="5648"/>
                  </a:cubicBezTo>
                  <a:cubicBezTo>
                    <a:pt x="6902" y="5221"/>
                    <a:pt x="7309" y="4830"/>
                    <a:pt x="7751" y="4484"/>
                  </a:cubicBezTo>
                  <a:cubicBezTo>
                    <a:pt x="7811" y="4435"/>
                    <a:pt x="7873" y="4413"/>
                    <a:pt x="7932" y="4413"/>
                  </a:cubicBezTo>
                  <a:close/>
                  <a:moveTo>
                    <a:pt x="10183" y="5560"/>
                  </a:moveTo>
                  <a:cubicBezTo>
                    <a:pt x="10242" y="5560"/>
                    <a:pt x="10295" y="5570"/>
                    <a:pt x="10323" y="5593"/>
                  </a:cubicBezTo>
                  <a:cubicBezTo>
                    <a:pt x="10423" y="5675"/>
                    <a:pt x="10523" y="5900"/>
                    <a:pt x="10483" y="5996"/>
                  </a:cubicBezTo>
                  <a:lnTo>
                    <a:pt x="10483" y="5995"/>
                  </a:lnTo>
                  <a:cubicBezTo>
                    <a:pt x="10223" y="6579"/>
                    <a:pt x="9932" y="7148"/>
                    <a:pt x="9612" y="7701"/>
                  </a:cubicBezTo>
                  <a:cubicBezTo>
                    <a:pt x="9560" y="7790"/>
                    <a:pt x="9373" y="7855"/>
                    <a:pt x="9233" y="7855"/>
                  </a:cubicBezTo>
                  <a:cubicBezTo>
                    <a:pt x="9200" y="7855"/>
                    <a:pt x="9170" y="7851"/>
                    <a:pt x="9145" y="7843"/>
                  </a:cubicBezTo>
                  <a:cubicBezTo>
                    <a:pt x="9015" y="7806"/>
                    <a:pt x="8943" y="7590"/>
                    <a:pt x="8782" y="7371"/>
                  </a:cubicBezTo>
                  <a:cubicBezTo>
                    <a:pt x="9172" y="6775"/>
                    <a:pt x="9539" y="6193"/>
                    <a:pt x="9938" y="5633"/>
                  </a:cubicBezTo>
                  <a:cubicBezTo>
                    <a:pt x="9972" y="5588"/>
                    <a:pt x="10085" y="5560"/>
                    <a:pt x="10183" y="5560"/>
                  </a:cubicBezTo>
                  <a:close/>
                  <a:moveTo>
                    <a:pt x="13618" y="6775"/>
                  </a:moveTo>
                  <a:cubicBezTo>
                    <a:pt x="13746" y="6949"/>
                    <a:pt x="13880" y="7118"/>
                    <a:pt x="13989" y="7303"/>
                  </a:cubicBezTo>
                  <a:cubicBezTo>
                    <a:pt x="14034" y="7376"/>
                    <a:pt x="14021" y="7481"/>
                    <a:pt x="14044" y="7668"/>
                  </a:cubicBezTo>
                  <a:lnTo>
                    <a:pt x="14044" y="7668"/>
                  </a:lnTo>
                  <a:cubicBezTo>
                    <a:pt x="13989" y="7876"/>
                    <a:pt x="13958" y="8197"/>
                    <a:pt x="13811" y="8458"/>
                  </a:cubicBezTo>
                  <a:cubicBezTo>
                    <a:pt x="13741" y="8583"/>
                    <a:pt x="13502" y="8706"/>
                    <a:pt x="13343" y="8706"/>
                  </a:cubicBezTo>
                  <a:cubicBezTo>
                    <a:pt x="13323" y="8706"/>
                    <a:pt x="13304" y="8704"/>
                    <a:pt x="13287" y="8700"/>
                  </a:cubicBezTo>
                  <a:cubicBezTo>
                    <a:pt x="13150" y="8664"/>
                    <a:pt x="12999" y="8380"/>
                    <a:pt x="13003" y="8210"/>
                  </a:cubicBezTo>
                  <a:cubicBezTo>
                    <a:pt x="13008" y="7888"/>
                    <a:pt x="13086" y="7559"/>
                    <a:pt x="13205" y="7257"/>
                  </a:cubicBezTo>
                  <a:cubicBezTo>
                    <a:pt x="13279" y="7073"/>
                    <a:pt x="13476" y="6935"/>
                    <a:pt x="13618" y="6775"/>
                  </a:cubicBezTo>
                  <a:close/>
                  <a:moveTo>
                    <a:pt x="5558" y="7404"/>
                  </a:moveTo>
                  <a:cubicBezTo>
                    <a:pt x="5608" y="7404"/>
                    <a:pt x="5654" y="7412"/>
                    <a:pt x="5689" y="7427"/>
                  </a:cubicBezTo>
                  <a:cubicBezTo>
                    <a:pt x="5798" y="7473"/>
                    <a:pt x="5853" y="7637"/>
                    <a:pt x="5990" y="7839"/>
                  </a:cubicBezTo>
                  <a:lnTo>
                    <a:pt x="5991" y="7838"/>
                  </a:lnTo>
                  <a:lnTo>
                    <a:pt x="5991" y="7838"/>
                  </a:lnTo>
                  <a:cubicBezTo>
                    <a:pt x="5629" y="8351"/>
                    <a:pt x="5285" y="8860"/>
                    <a:pt x="4904" y="9338"/>
                  </a:cubicBezTo>
                  <a:cubicBezTo>
                    <a:pt x="4871" y="9382"/>
                    <a:pt x="4772" y="9404"/>
                    <a:pt x="4676" y="9404"/>
                  </a:cubicBezTo>
                  <a:cubicBezTo>
                    <a:pt x="4590" y="9404"/>
                    <a:pt x="4506" y="9387"/>
                    <a:pt x="4469" y="9353"/>
                  </a:cubicBezTo>
                  <a:cubicBezTo>
                    <a:pt x="4364" y="9256"/>
                    <a:pt x="4281" y="8990"/>
                    <a:pt x="4341" y="8889"/>
                  </a:cubicBezTo>
                  <a:cubicBezTo>
                    <a:pt x="4629" y="8403"/>
                    <a:pt x="4959" y="7940"/>
                    <a:pt x="5298" y="7490"/>
                  </a:cubicBezTo>
                  <a:cubicBezTo>
                    <a:pt x="5342" y="7435"/>
                    <a:pt x="5456" y="7404"/>
                    <a:pt x="5558" y="7404"/>
                  </a:cubicBezTo>
                  <a:close/>
                  <a:moveTo>
                    <a:pt x="8274" y="8440"/>
                  </a:moveTo>
                  <a:cubicBezTo>
                    <a:pt x="8290" y="8440"/>
                    <a:pt x="8305" y="8441"/>
                    <a:pt x="8319" y="8443"/>
                  </a:cubicBezTo>
                  <a:cubicBezTo>
                    <a:pt x="8434" y="8462"/>
                    <a:pt x="8516" y="8696"/>
                    <a:pt x="8631" y="8856"/>
                  </a:cubicBezTo>
                  <a:cubicBezTo>
                    <a:pt x="8430" y="9424"/>
                    <a:pt x="8274" y="9969"/>
                    <a:pt x="8029" y="10474"/>
                  </a:cubicBezTo>
                  <a:cubicBezTo>
                    <a:pt x="7957" y="10626"/>
                    <a:pt x="7654" y="10671"/>
                    <a:pt x="7457" y="10763"/>
                  </a:cubicBezTo>
                  <a:cubicBezTo>
                    <a:pt x="7370" y="10566"/>
                    <a:pt x="7174" y="10332"/>
                    <a:pt x="7224" y="10172"/>
                  </a:cubicBezTo>
                  <a:cubicBezTo>
                    <a:pt x="7376" y="9649"/>
                    <a:pt x="7595" y="9140"/>
                    <a:pt x="7838" y="8654"/>
                  </a:cubicBezTo>
                  <a:cubicBezTo>
                    <a:pt x="7896" y="8538"/>
                    <a:pt x="8121" y="8440"/>
                    <a:pt x="8274" y="8440"/>
                  </a:cubicBezTo>
                  <a:close/>
                  <a:moveTo>
                    <a:pt x="2631" y="9349"/>
                  </a:moveTo>
                  <a:cubicBezTo>
                    <a:pt x="2656" y="9349"/>
                    <a:pt x="2679" y="9352"/>
                    <a:pt x="2697" y="9359"/>
                  </a:cubicBezTo>
                  <a:cubicBezTo>
                    <a:pt x="2788" y="9401"/>
                    <a:pt x="2825" y="9585"/>
                    <a:pt x="2935" y="9805"/>
                  </a:cubicBezTo>
                  <a:cubicBezTo>
                    <a:pt x="2613" y="10230"/>
                    <a:pt x="2311" y="10666"/>
                    <a:pt x="1967" y="11069"/>
                  </a:cubicBezTo>
                  <a:cubicBezTo>
                    <a:pt x="1923" y="11120"/>
                    <a:pt x="1823" y="11124"/>
                    <a:pt x="1718" y="11124"/>
                  </a:cubicBezTo>
                  <a:cubicBezTo>
                    <a:pt x="1699" y="11124"/>
                    <a:pt x="1678" y="11124"/>
                    <a:pt x="1658" y="11124"/>
                  </a:cubicBezTo>
                  <a:cubicBezTo>
                    <a:pt x="1613" y="11124"/>
                    <a:pt x="1568" y="11124"/>
                    <a:pt x="1527" y="11129"/>
                  </a:cubicBezTo>
                  <a:cubicBezTo>
                    <a:pt x="1519" y="10978"/>
                    <a:pt x="1445" y="10789"/>
                    <a:pt x="1504" y="10684"/>
                  </a:cubicBezTo>
                  <a:cubicBezTo>
                    <a:pt x="1759" y="10266"/>
                    <a:pt x="2036" y="9863"/>
                    <a:pt x="2335" y="9474"/>
                  </a:cubicBezTo>
                  <a:cubicBezTo>
                    <a:pt x="2386" y="9404"/>
                    <a:pt x="2529" y="9349"/>
                    <a:pt x="2631" y="9349"/>
                  </a:cubicBezTo>
                  <a:close/>
                  <a:moveTo>
                    <a:pt x="11556" y="9232"/>
                  </a:moveTo>
                  <a:cubicBezTo>
                    <a:pt x="11665" y="9402"/>
                    <a:pt x="11780" y="9572"/>
                    <a:pt x="11871" y="9746"/>
                  </a:cubicBezTo>
                  <a:cubicBezTo>
                    <a:pt x="11903" y="9805"/>
                    <a:pt x="11876" y="9892"/>
                    <a:pt x="11876" y="9966"/>
                  </a:cubicBezTo>
                  <a:cubicBezTo>
                    <a:pt x="11894" y="9966"/>
                    <a:pt x="11913" y="9969"/>
                    <a:pt x="11931" y="9975"/>
                  </a:cubicBezTo>
                  <a:lnTo>
                    <a:pt x="11932" y="9973"/>
                  </a:lnTo>
                  <a:lnTo>
                    <a:pt x="11932" y="9973"/>
                  </a:lnTo>
                  <a:cubicBezTo>
                    <a:pt x="11821" y="10396"/>
                    <a:pt x="11766" y="10840"/>
                    <a:pt x="11583" y="11226"/>
                  </a:cubicBezTo>
                  <a:cubicBezTo>
                    <a:pt x="11495" y="11419"/>
                    <a:pt x="11188" y="11511"/>
                    <a:pt x="10978" y="11648"/>
                  </a:cubicBezTo>
                  <a:cubicBezTo>
                    <a:pt x="10877" y="11423"/>
                    <a:pt x="10670" y="11180"/>
                    <a:pt x="10703" y="10969"/>
                  </a:cubicBezTo>
                  <a:cubicBezTo>
                    <a:pt x="10771" y="10511"/>
                    <a:pt x="10927" y="10052"/>
                    <a:pt x="11110" y="9617"/>
                  </a:cubicBezTo>
                  <a:cubicBezTo>
                    <a:pt x="11175" y="9457"/>
                    <a:pt x="11404" y="9360"/>
                    <a:pt x="11556" y="9232"/>
                  </a:cubicBezTo>
                  <a:close/>
                  <a:moveTo>
                    <a:pt x="14979" y="9676"/>
                  </a:moveTo>
                  <a:cubicBezTo>
                    <a:pt x="15103" y="9855"/>
                    <a:pt x="15241" y="10034"/>
                    <a:pt x="15351" y="10222"/>
                  </a:cubicBezTo>
                  <a:cubicBezTo>
                    <a:pt x="15391" y="10295"/>
                    <a:pt x="15369" y="10401"/>
                    <a:pt x="15378" y="10556"/>
                  </a:cubicBezTo>
                  <a:lnTo>
                    <a:pt x="15378" y="10556"/>
                  </a:lnTo>
                  <a:cubicBezTo>
                    <a:pt x="15332" y="10817"/>
                    <a:pt x="15332" y="11170"/>
                    <a:pt x="15199" y="11455"/>
                  </a:cubicBezTo>
                  <a:cubicBezTo>
                    <a:pt x="15098" y="11680"/>
                    <a:pt x="14833" y="11964"/>
                    <a:pt x="14631" y="11969"/>
                  </a:cubicBezTo>
                  <a:cubicBezTo>
                    <a:pt x="14625" y="11969"/>
                    <a:pt x="14618" y="11969"/>
                    <a:pt x="14612" y="11969"/>
                  </a:cubicBezTo>
                  <a:cubicBezTo>
                    <a:pt x="14263" y="11969"/>
                    <a:pt x="14215" y="11614"/>
                    <a:pt x="14265" y="11313"/>
                  </a:cubicBezTo>
                  <a:cubicBezTo>
                    <a:pt x="14328" y="10919"/>
                    <a:pt x="14402" y="10515"/>
                    <a:pt x="14539" y="10145"/>
                  </a:cubicBezTo>
                  <a:cubicBezTo>
                    <a:pt x="14604" y="9960"/>
                    <a:pt x="14828" y="9828"/>
                    <a:pt x="14979" y="9676"/>
                  </a:cubicBezTo>
                  <a:close/>
                  <a:moveTo>
                    <a:pt x="4191" y="10944"/>
                  </a:moveTo>
                  <a:cubicBezTo>
                    <a:pt x="4291" y="10944"/>
                    <a:pt x="4590" y="11067"/>
                    <a:pt x="4629" y="11172"/>
                  </a:cubicBezTo>
                  <a:cubicBezTo>
                    <a:pt x="4744" y="11478"/>
                    <a:pt x="3979" y="12355"/>
                    <a:pt x="3506" y="12363"/>
                  </a:cubicBezTo>
                  <a:lnTo>
                    <a:pt x="3507" y="12362"/>
                  </a:lnTo>
                  <a:cubicBezTo>
                    <a:pt x="3465" y="12257"/>
                    <a:pt x="3310" y="12045"/>
                    <a:pt x="3360" y="11964"/>
                  </a:cubicBezTo>
                  <a:cubicBezTo>
                    <a:pt x="3592" y="11600"/>
                    <a:pt x="3860" y="11261"/>
                    <a:pt x="4162" y="10952"/>
                  </a:cubicBezTo>
                  <a:cubicBezTo>
                    <a:pt x="4167" y="10947"/>
                    <a:pt x="4177" y="10944"/>
                    <a:pt x="4191" y="10944"/>
                  </a:cubicBezTo>
                  <a:close/>
                  <a:moveTo>
                    <a:pt x="8673" y="12370"/>
                  </a:moveTo>
                  <a:cubicBezTo>
                    <a:pt x="8691" y="12370"/>
                    <a:pt x="8709" y="12372"/>
                    <a:pt x="8724" y="12377"/>
                  </a:cubicBezTo>
                  <a:cubicBezTo>
                    <a:pt x="8838" y="12404"/>
                    <a:pt x="9011" y="12629"/>
                    <a:pt x="8984" y="12715"/>
                  </a:cubicBezTo>
                  <a:lnTo>
                    <a:pt x="8985" y="12714"/>
                  </a:lnTo>
                  <a:lnTo>
                    <a:pt x="8985" y="12714"/>
                  </a:lnTo>
                  <a:cubicBezTo>
                    <a:pt x="8874" y="13105"/>
                    <a:pt x="8718" y="13480"/>
                    <a:pt x="8535" y="13843"/>
                  </a:cubicBezTo>
                  <a:cubicBezTo>
                    <a:pt x="8504" y="13906"/>
                    <a:pt x="8360" y="13953"/>
                    <a:pt x="8249" y="13953"/>
                  </a:cubicBezTo>
                  <a:cubicBezTo>
                    <a:pt x="8215" y="13953"/>
                    <a:pt x="8184" y="13948"/>
                    <a:pt x="8160" y="13938"/>
                  </a:cubicBezTo>
                  <a:cubicBezTo>
                    <a:pt x="8063" y="13902"/>
                    <a:pt x="8022" y="13719"/>
                    <a:pt x="7944" y="13576"/>
                  </a:cubicBezTo>
                  <a:cubicBezTo>
                    <a:pt x="8072" y="13223"/>
                    <a:pt x="8169" y="12871"/>
                    <a:pt x="8329" y="12554"/>
                  </a:cubicBezTo>
                  <a:cubicBezTo>
                    <a:pt x="8373" y="12459"/>
                    <a:pt x="8551" y="12370"/>
                    <a:pt x="8673" y="12370"/>
                  </a:cubicBezTo>
                  <a:close/>
                  <a:moveTo>
                    <a:pt x="12986" y="12939"/>
                  </a:moveTo>
                  <a:cubicBezTo>
                    <a:pt x="12990" y="12939"/>
                    <a:pt x="12995" y="12940"/>
                    <a:pt x="12999" y="12940"/>
                  </a:cubicBezTo>
                  <a:cubicBezTo>
                    <a:pt x="13119" y="12958"/>
                    <a:pt x="13325" y="13109"/>
                    <a:pt x="13310" y="13174"/>
                  </a:cubicBezTo>
                  <a:lnTo>
                    <a:pt x="13312" y="13173"/>
                  </a:lnTo>
                  <a:lnTo>
                    <a:pt x="13312" y="13173"/>
                  </a:lnTo>
                  <a:cubicBezTo>
                    <a:pt x="13229" y="13696"/>
                    <a:pt x="13117" y="14213"/>
                    <a:pt x="12976" y="14723"/>
                  </a:cubicBezTo>
                  <a:cubicBezTo>
                    <a:pt x="12961" y="14777"/>
                    <a:pt x="12789" y="14839"/>
                    <a:pt x="12675" y="14839"/>
                  </a:cubicBezTo>
                  <a:cubicBezTo>
                    <a:pt x="12644" y="14839"/>
                    <a:pt x="12617" y="14834"/>
                    <a:pt x="12600" y="14824"/>
                  </a:cubicBezTo>
                  <a:cubicBezTo>
                    <a:pt x="12467" y="14746"/>
                    <a:pt x="12389" y="14567"/>
                    <a:pt x="12293" y="14439"/>
                  </a:cubicBezTo>
                  <a:cubicBezTo>
                    <a:pt x="12444" y="13971"/>
                    <a:pt x="12568" y="13550"/>
                    <a:pt x="12724" y="13142"/>
                  </a:cubicBezTo>
                  <a:cubicBezTo>
                    <a:pt x="12759" y="13055"/>
                    <a:pt x="12904" y="12939"/>
                    <a:pt x="12986" y="12939"/>
                  </a:cubicBezTo>
                  <a:close/>
                  <a:moveTo>
                    <a:pt x="16369" y="13187"/>
                  </a:moveTo>
                  <a:cubicBezTo>
                    <a:pt x="16462" y="13187"/>
                    <a:pt x="16562" y="13204"/>
                    <a:pt x="16593" y="13242"/>
                  </a:cubicBezTo>
                  <a:cubicBezTo>
                    <a:pt x="16703" y="13389"/>
                    <a:pt x="16726" y="13604"/>
                    <a:pt x="16804" y="13833"/>
                  </a:cubicBezTo>
                  <a:cubicBezTo>
                    <a:pt x="16675" y="14108"/>
                    <a:pt x="16570" y="14401"/>
                    <a:pt x="16400" y="14649"/>
                  </a:cubicBezTo>
                  <a:cubicBezTo>
                    <a:pt x="16331" y="14749"/>
                    <a:pt x="16140" y="14849"/>
                    <a:pt x="16023" y="14849"/>
                  </a:cubicBezTo>
                  <a:cubicBezTo>
                    <a:pt x="16000" y="14849"/>
                    <a:pt x="15980" y="14845"/>
                    <a:pt x="15965" y="14837"/>
                  </a:cubicBezTo>
                  <a:cubicBezTo>
                    <a:pt x="15841" y="14782"/>
                    <a:pt x="15718" y="14525"/>
                    <a:pt x="15750" y="14397"/>
                  </a:cubicBezTo>
                  <a:cubicBezTo>
                    <a:pt x="15851" y="13993"/>
                    <a:pt x="16011" y="13604"/>
                    <a:pt x="16185" y="13229"/>
                  </a:cubicBezTo>
                  <a:cubicBezTo>
                    <a:pt x="16199" y="13202"/>
                    <a:pt x="16281" y="13187"/>
                    <a:pt x="16369" y="13187"/>
                  </a:cubicBezTo>
                  <a:close/>
                  <a:moveTo>
                    <a:pt x="7944" y="0"/>
                  </a:moveTo>
                  <a:cubicBezTo>
                    <a:pt x="5827" y="3969"/>
                    <a:pt x="3067" y="7435"/>
                    <a:pt x="1" y="10740"/>
                  </a:cubicBezTo>
                  <a:cubicBezTo>
                    <a:pt x="1082" y="11303"/>
                    <a:pt x="2104" y="11936"/>
                    <a:pt x="3196" y="12385"/>
                  </a:cubicBezTo>
                  <a:cubicBezTo>
                    <a:pt x="5015" y="13141"/>
                    <a:pt x="6890" y="13774"/>
                    <a:pt x="8737" y="14475"/>
                  </a:cubicBezTo>
                  <a:cubicBezTo>
                    <a:pt x="11280" y="15451"/>
                    <a:pt x="13948" y="15768"/>
                    <a:pt x="16638" y="15947"/>
                  </a:cubicBezTo>
                  <a:cubicBezTo>
                    <a:pt x="16695" y="15951"/>
                    <a:pt x="16750" y="15955"/>
                    <a:pt x="16801" y="15955"/>
                  </a:cubicBezTo>
                  <a:cubicBezTo>
                    <a:pt x="16973" y="15955"/>
                    <a:pt x="17105" y="15906"/>
                    <a:pt x="17147" y="15634"/>
                  </a:cubicBezTo>
                  <a:cubicBezTo>
                    <a:pt x="17542" y="13013"/>
                    <a:pt x="18074" y="10404"/>
                    <a:pt x="18106" y="7741"/>
                  </a:cubicBezTo>
                  <a:cubicBezTo>
                    <a:pt x="18110" y="7440"/>
                    <a:pt x="18078" y="7137"/>
                    <a:pt x="18060" y="6839"/>
                  </a:cubicBezTo>
                  <a:cubicBezTo>
                    <a:pt x="17203" y="6752"/>
                    <a:pt x="16419" y="6688"/>
                    <a:pt x="15635" y="6596"/>
                  </a:cubicBezTo>
                  <a:cubicBezTo>
                    <a:pt x="13371" y="6340"/>
                    <a:pt x="11469" y="5244"/>
                    <a:pt x="9759" y="3837"/>
                  </a:cubicBezTo>
                  <a:cubicBezTo>
                    <a:pt x="8604" y="2888"/>
                    <a:pt x="8045" y="1550"/>
                    <a:pt x="7944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7724075" y="2829275"/>
              <a:ext cx="26375" cy="47975"/>
            </a:xfrm>
            <a:custGeom>
              <a:rect b="b" l="l" r="r" t="t"/>
              <a:pathLst>
                <a:path extrusionOk="0" h="1919" w="1055">
                  <a:moveTo>
                    <a:pt x="653" y="1"/>
                  </a:moveTo>
                  <a:cubicBezTo>
                    <a:pt x="528" y="1"/>
                    <a:pt x="285" y="88"/>
                    <a:pt x="266" y="163"/>
                  </a:cubicBezTo>
                  <a:cubicBezTo>
                    <a:pt x="131" y="621"/>
                    <a:pt x="43" y="1093"/>
                    <a:pt x="5" y="1570"/>
                  </a:cubicBezTo>
                  <a:cubicBezTo>
                    <a:pt x="0" y="1684"/>
                    <a:pt x="253" y="1886"/>
                    <a:pt x="413" y="1917"/>
                  </a:cubicBezTo>
                  <a:cubicBezTo>
                    <a:pt x="418" y="1918"/>
                    <a:pt x="423" y="1919"/>
                    <a:pt x="428" y="1919"/>
                  </a:cubicBezTo>
                  <a:cubicBezTo>
                    <a:pt x="538" y="1919"/>
                    <a:pt x="737" y="1741"/>
                    <a:pt x="789" y="1610"/>
                  </a:cubicBezTo>
                  <a:cubicBezTo>
                    <a:pt x="908" y="1309"/>
                    <a:pt x="954" y="983"/>
                    <a:pt x="1054" y="552"/>
                  </a:cubicBezTo>
                  <a:cubicBezTo>
                    <a:pt x="968" y="401"/>
                    <a:pt x="880" y="167"/>
                    <a:pt x="716" y="16"/>
                  </a:cubicBezTo>
                  <a:cubicBezTo>
                    <a:pt x="704" y="5"/>
                    <a:pt x="681" y="1"/>
                    <a:pt x="6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7698200" y="2747250"/>
              <a:ext cx="25575" cy="43625"/>
            </a:xfrm>
            <a:custGeom>
              <a:rect b="b" l="l" r="r" t="t"/>
              <a:pathLst>
                <a:path extrusionOk="0" h="1745" w="1023">
                  <a:moveTo>
                    <a:pt x="687" y="0"/>
                  </a:moveTo>
                  <a:cubicBezTo>
                    <a:pt x="631" y="0"/>
                    <a:pt x="490" y="40"/>
                    <a:pt x="430" y="87"/>
                  </a:cubicBezTo>
                  <a:cubicBezTo>
                    <a:pt x="151" y="318"/>
                    <a:pt x="0" y="1225"/>
                    <a:pt x="188" y="1527"/>
                  </a:cubicBezTo>
                  <a:cubicBezTo>
                    <a:pt x="274" y="1668"/>
                    <a:pt x="369" y="1745"/>
                    <a:pt x="460" y="1745"/>
                  </a:cubicBezTo>
                  <a:cubicBezTo>
                    <a:pt x="548" y="1745"/>
                    <a:pt x="633" y="1674"/>
                    <a:pt x="705" y="1519"/>
                  </a:cubicBezTo>
                  <a:cubicBezTo>
                    <a:pt x="834" y="1243"/>
                    <a:pt x="913" y="941"/>
                    <a:pt x="1022" y="610"/>
                  </a:cubicBezTo>
                  <a:cubicBezTo>
                    <a:pt x="916" y="404"/>
                    <a:pt x="829" y="194"/>
                    <a:pt x="710" y="6"/>
                  </a:cubicBezTo>
                  <a:cubicBezTo>
                    <a:pt x="707" y="2"/>
                    <a:pt x="699" y="0"/>
                    <a:pt x="6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7691075" y="3111300"/>
              <a:ext cx="27175" cy="41575"/>
            </a:xfrm>
            <a:custGeom>
              <a:rect b="b" l="l" r="r" t="t"/>
              <a:pathLst>
                <a:path extrusionOk="0" h="1663" w="1087">
                  <a:moveTo>
                    <a:pt x="649" y="1"/>
                  </a:moveTo>
                  <a:cubicBezTo>
                    <a:pt x="562" y="1"/>
                    <a:pt x="481" y="15"/>
                    <a:pt x="468" y="42"/>
                  </a:cubicBezTo>
                  <a:cubicBezTo>
                    <a:pt x="293" y="418"/>
                    <a:pt x="134" y="807"/>
                    <a:pt x="33" y="1211"/>
                  </a:cubicBezTo>
                  <a:cubicBezTo>
                    <a:pt x="1" y="1339"/>
                    <a:pt x="125" y="1596"/>
                    <a:pt x="248" y="1651"/>
                  </a:cubicBezTo>
                  <a:cubicBezTo>
                    <a:pt x="263" y="1659"/>
                    <a:pt x="283" y="1663"/>
                    <a:pt x="306" y="1663"/>
                  </a:cubicBezTo>
                  <a:cubicBezTo>
                    <a:pt x="423" y="1663"/>
                    <a:pt x="614" y="1562"/>
                    <a:pt x="683" y="1462"/>
                  </a:cubicBezTo>
                  <a:cubicBezTo>
                    <a:pt x="853" y="1215"/>
                    <a:pt x="958" y="921"/>
                    <a:pt x="1087" y="647"/>
                  </a:cubicBezTo>
                  <a:cubicBezTo>
                    <a:pt x="1009" y="418"/>
                    <a:pt x="986" y="202"/>
                    <a:pt x="876" y="56"/>
                  </a:cubicBezTo>
                  <a:cubicBezTo>
                    <a:pt x="845" y="18"/>
                    <a:pt x="743" y="1"/>
                    <a:pt x="6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6475425" y="3062950"/>
              <a:ext cx="1247075" cy="428875"/>
            </a:xfrm>
            <a:custGeom>
              <a:rect b="b" l="l" r="r" t="t"/>
              <a:pathLst>
                <a:path extrusionOk="0" h="17155" w="49883">
                  <a:moveTo>
                    <a:pt x="32255" y="0"/>
                  </a:moveTo>
                  <a:cubicBezTo>
                    <a:pt x="32057" y="230"/>
                    <a:pt x="31874" y="486"/>
                    <a:pt x="31655" y="702"/>
                  </a:cubicBezTo>
                  <a:cubicBezTo>
                    <a:pt x="29463" y="2838"/>
                    <a:pt x="27231" y="4924"/>
                    <a:pt x="24555" y="6473"/>
                  </a:cubicBezTo>
                  <a:cubicBezTo>
                    <a:pt x="23065" y="7335"/>
                    <a:pt x="21649" y="8315"/>
                    <a:pt x="19989" y="8865"/>
                  </a:cubicBezTo>
                  <a:cubicBezTo>
                    <a:pt x="18045" y="9509"/>
                    <a:pt x="16066" y="9774"/>
                    <a:pt x="14067" y="9774"/>
                  </a:cubicBezTo>
                  <a:cubicBezTo>
                    <a:pt x="13148" y="9774"/>
                    <a:pt x="12225" y="9718"/>
                    <a:pt x="11299" y="9617"/>
                  </a:cubicBezTo>
                  <a:cubicBezTo>
                    <a:pt x="9369" y="9407"/>
                    <a:pt x="7508" y="8943"/>
                    <a:pt x="5899" y="7783"/>
                  </a:cubicBezTo>
                  <a:cubicBezTo>
                    <a:pt x="5235" y="7307"/>
                    <a:pt x="4612" y="6780"/>
                    <a:pt x="4002" y="6298"/>
                  </a:cubicBezTo>
                  <a:cubicBezTo>
                    <a:pt x="2681" y="7531"/>
                    <a:pt x="1348" y="8774"/>
                    <a:pt x="1" y="10025"/>
                  </a:cubicBezTo>
                  <a:cubicBezTo>
                    <a:pt x="973" y="11176"/>
                    <a:pt x="2058" y="12367"/>
                    <a:pt x="3493" y="13160"/>
                  </a:cubicBezTo>
                  <a:cubicBezTo>
                    <a:pt x="4763" y="13852"/>
                    <a:pt x="6028" y="14558"/>
                    <a:pt x="7338" y="15163"/>
                  </a:cubicBezTo>
                  <a:cubicBezTo>
                    <a:pt x="8365" y="15631"/>
                    <a:pt x="9433" y="16088"/>
                    <a:pt x="10529" y="16300"/>
                  </a:cubicBezTo>
                  <a:cubicBezTo>
                    <a:pt x="12450" y="16675"/>
                    <a:pt x="14398" y="16914"/>
                    <a:pt x="16346" y="17097"/>
                  </a:cubicBezTo>
                  <a:cubicBezTo>
                    <a:pt x="16804" y="17141"/>
                    <a:pt x="17267" y="17155"/>
                    <a:pt x="17727" y="17155"/>
                  </a:cubicBezTo>
                  <a:cubicBezTo>
                    <a:pt x="18462" y="17155"/>
                    <a:pt x="19193" y="17121"/>
                    <a:pt x="19897" y="17121"/>
                  </a:cubicBezTo>
                  <a:cubicBezTo>
                    <a:pt x="19957" y="16759"/>
                    <a:pt x="19957" y="16437"/>
                    <a:pt x="20058" y="16153"/>
                  </a:cubicBezTo>
                  <a:cubicBezTo>
                    <a:pt x="20578" y="14687"/>
                    <a:pt x="22645" y="13408"/>
                    <a:pt x="24270" y="13408"/>
                  </a:cubicBezTo>
                  <a:cubicBezTo>
                    <a:pt x="24393" y="13408"/>
                    <a:pt x="24514" y="13416"/>
                    <a:pt x="24632" y="13431"/>
                  </a:cubicBezTo>
                  <a:cubicBezTo>
                    <a:pt x="26186" y="13633"/>
                    <a:pt x="27309" y="14457"/>
                    <a:pt x="28143" y="15726"/>
                  </a:cubicBezTo>
                  <a:cubicBezTo>
                    <a:pt x="28279" y="15934"/>
                    <a:pt x="28405" y="16035"/>
                    <a:pt x="28574" y="16035"/>
                  </a:cubicBezTo>
                  <a:cubicBezTo>
                    <a:pt x="28655" y="16035"/>
                    <a:pt x="28746" y="16011"/>
                    <a:pt x="28854" y="15966"/>
                  </a:cubicBezTo>
                  <a:cubicBezTo>
                    <a:pt x="30486" y="15264"/>
                    <a:pt x="32154" y="14641"/>
                    <a:pt x="33744" y="13861"/>
                  </a:cubicBezTo>
                  <a:cubicBezTo>
                    <a:pt x="34583" y="13454"/>
                    <a:pt x="35257" y="12716"/>
                    <a:pt x="36073" y="12247"/>
                  </a:cubicBezTo>
                  <a:cubicBezTo>
                    <a:pt x="37287" y="11561"/>
                    <a:pt x="38269" y="10625"/>
                    <a:pt x="39222" y="9635"/>
                  </a:cubicBezTo>
                  <a:cubicBezTo>
                    <a:pt x="39382" y="9466"/>
                    <a:pt x="39625" y="9369"/>
                    <a:pt x="39832" y="9241"/>
                  </a:cubicBezTo>
                  <a:cubicBezTo>
                    <a:pt x="39941" y="9429"/>
                    <a:pt x="40051" y="9617"/>
                    <a:pt x="40194" y="9864"/>
                  </a:cubicBezTo>
                  <a:cubicBezTo>
                    <a:pt x="43095" y="10126"/>
                    <a:pt x="46056" y="10396"/>
                    <a:pt x="49048" y="10671"/>
                  </a:cubicBezTo>
                  <a:cubicBezTo>
                    <a:pt x="49338" y="8928"/>
                    <a:pt x="49608" y="7293"/>
                    <a:pt x="49883" y="5611"/>
                  </a:cubicBezTo>
                  <a:cubicBezTo>
                    <a:pt x="43474" y="5377"/>
                    <a:pt x="37796" y="3159"/>
                    <a:pt x="32255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7363475" y="3326650"/>
              <a:ext cx="331650" cy="755125"/>
            </a:xfrm>
            <a:custGeom>
              <a:rect b="b" l="l" r="r" t="t"/>
              <a:pathLst>
                <a:path extrusionOk="0" h="30205" w="13266">
                  <a:moveTo>
                    <a:pt x="4198" y="0"/>
                  </a:moveTo>
                  <a:cubicBezTo>
                    <a:pt x="4020" y="0"/>
                    <a:pt x="3817" y="51"/>
                    <a:pt x="3690" y="151"/>
                  </a:cubicBezTo>
                  <a:cubicBezTo>
                    <a:pt x="2939" y="759"/>
                    <a:pt x="2199" y="1383"/>
                    <a:pt x="1485" y="2038"/>
                  </a:cubicBezTo>
                  <a:cubicBezTo>
                    <a:pt x="1242" y="2259"/>
                    <a:pt x="939" y="2570"/>
                    <a:pt x="922" y="2854"/>
                  </a:cubicBezTo>
                  <a:cubicBezTo>
                    <a:pt x="743" y="5994"/>
                    <a:pt x="582" y="9138"/>
                    <a:pt x="472" y="12287"/>
                  </a:cubicBezTo>
                  <a:cubicBezTo>
                    <a:pt x="384" y="14832"/>
                    <a:pt x="384" y="17379"/>
                    <a:pt x="316" y="19924"/>
                  </a:cubicBezTo>
                  <a:cubicBezTo>
                    <a:pt x="234" y="23036"/>
                    <a:pt x="123" y="26148"/>
                    <a:pt x="13" y="29260"/>
                  </a:cubicBezTo>
                  <a:cubicBezTo>
                    <a:pt x="0" y="29646"/>
                    <a:pt x="142" y="29773"/>
                    <a:pt x="508" y="29796"/>
                  </a:cubicBezTo>
                  <a:cubicBezTo>
                    <a:pt x="1164" y="29838"/>
                    <a:pt x="1820" y="29920"/>
                    <a:pt x="2475" y="29980"/>
                  </a:cubicBezTo>
                  <a:cubicBezTo>
                    <a:pt x="3500" y="30066"/>
                    <a:pt x="4524" y="30205"/>
                    <a:pt x="5545" y="30205"/>
                  </a:cubicBezTo>
                  <a:cubicBezTo>
                    <a:pt x="5560" y="30205"/>
                    <a:pt x="5576" y="30205"/>
                    <a:pt x="5592" y="30205"/>
                  </a:cubicBezTo>
                  <a:cubicBezTo>
                    <a:pt x="6270" y="30205"/>
                    <a:pt x="6944" y="29980"/>
                    <a:pt x="7668" y="29847"/>
                  </a:cubicBezTo>
                  <a:cubicBezTo>
                    <a:pt x="8442" y="25954"/>
                    <a:pt x="9227" y="22032"/>
                    <a:pt x="10020" y="18081"/>
                  </a:cubicBezTo>
                  <a:lnTo>
                    <a:pt x="9772" y="18031"/>
                  </a:lnTo>
                  <a:cubicBezTo>
                    <a:pt x="9631" y="18037"/>
                    <a:pt x="9474" y="18077"/>
                    <a:pt x="9337" y="18077"/>
                  </a:cubicBezTo>
                  <a:cubicBezTo>
                    <a:pt x="9273" y="18077"/>
                    <a:pt x="9214" y="18069"/>
                    <a:pt x="9162" y="18044"/>
                  </a:cubicBezTo>
                  <a:cubicBezTo>
                    <a:pt x="8943" y="17943"/>
                    <a:pt x="8740" y="17741"/>
                    <a:pt x="8603" y="17535"/>
                  </a:cubicBezTo>
                  <a:cubicBezTo>
                    <a:pt x="7403" y="15679"/>
                    <a:pt x="7131" y="13910"/>
                    <a:pt x="8434" y="12017"/>
                  </a:cubicBezTo>
                  <a:cubicBezTo>
                    <a:pt x="9104" y="11050"/>
                    <a:pt x="9856" y="10372"/>
                    <a:pt x="10981" y="10372"/>
                  </a:cubicBezTo>
                  <a:cubicBezTo>
                    <a:pt x="11109" y="10372"/>
                    <a:pt x="11242" y="10381"/>
                    <a:pt x="11381" y="10399"/>
                  </a:cubicBezTo>
                  <a:cubicBezTo>
                    <a:pt x="12009" y="7255"/>
                    <a:pt x="12632" y="4143"/>
                    <a:pt x="13265" y="985"/>
                  </a:cubicBezTo>
                  <a:cubicBezTo>
                    <a:pt x="12962" y="948"/>
                    <a:pt x="12655" y="902"/>
                    <a:pt x="12348" y="870"/>
                  </a:cubicBezTo>
                  <a:cubicBezTo>
                    <a:pt x="9658" y="572"/>
                    <a:pt x="6967" y="283"/>
                    <a:pt x="4277" y="4"/>
                  </a:cubicBezTo>
                  <a:cubicBezTo>
                    <a:pt x="4251" y="1"/>
                    <a:pt x="4225" y="0"/>
                    <a:pt x="419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7653525" y="3023550"/>
              <a:ext cx="29450" cy="57300"/>
            </a:xfrm>
            <a:custGeom>
              <a:rect b="b" l="l" r="r" t="t"/>
              <a:pathLst>
                <a:path extrusionOk="0" h="2292" w="1178">
                  <a:moveTo>
                    <a:pt x="765" y="0"/>
                  </a:moveTo>
                  <a:cubicBezTo>
                    <a:pt x="613" y="152"/>
                    <a:pt x="389" y="284"/>
                    <a:pt x="325" y="467"/>
                  </a:cubicBezTo>
                  <a:cubicBezTo>
                    <a:pt x="187" y="839"/>
                    <a:pt x="114" y="1242"/>
                    <a:pt x="50" y="1637"/>
                  </a:cubicBezTo>
                  <a:cubicBezTo>
                    <a:pt x="0" y="1938"/>
                    <a:pt x="48" y="2292"/>
                    <a:pt x="395" y="2292"/>
                  </a:cubicBezTo>
                  <a:cubicBezTo>
                    <a:pt x="402" y="2292"/>
                    <a:pt x="409" y="2292"/>
                    <a:pt x="416" y="2291"/>
                  </a:cubicBezTo>
                  <a:cubicBezTo>
                    <a:pt x="618" y="2287"/>
                    <a:pt x="884" y="2003"/>
                    <a:pt x="985" y="1778"/>
                  </a:cubicBezTo>
                  <a:cubicBezTo>
                    <a:pt x="1117" y="1494"/>
                    <a:pt x="1117" y="1141"/>
                    <a:pt x="1163" y="880"/>
                  </a:cubicBezTo>
                  <a:cubicBezTo>
                    <a:pt x="1154" y="724"/>
                    <a:pt x="1177" y="619"/>
                    <a:pt x="1136" y="545"/>
                  </a:cubicBezTo>
                  <a:cubicBezTo>
                    <a:pt x="1026" y="358"/>
                    <a:pt x="889" y="179"/>
                    <a:pt x="7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7614875" y="2771800"/>
              <a:ext cx="35550" cy="73025"/>
            </a:xfrm>
            <a:custGeom>
              <a:rect b="b" l="l" r="r" t="t"/>
              <a:pathLst>
                <a:path extrusionOk="0" h="2921" w="1422">
                  <a:moveTo>
                    <a:pt x="954" y="0"/>
                  </a:moveTo>
                  <a:cubicBezTo>
                    <a:pt x="788" y="188"/>
                    <a:pt x="582" y="358"/>
                    <a:pt x="477" y="573"/>
                  </a:cubicBezTo>
                  <a:cubicBezTo>
                    <a:pt x="340" y="867"/>
                    <a:pt x="266" y="1196"/>
                    <a:pt x="184" y="1513"/>
                  </a:cubicBezTo>
                  <a:cubicBezTo>
                    <a:pt x="111" y="1797"/>
                    <a:pt x="1" y="2090"/>
                    <a:pt x="28" y="2365"/>
                  </a:cubicBezTo>
                  <a:cubicBezTo>
                    <a:pt x="42" y="2558"/>
                    <a:pt x="256" y="2737"/>
                    <a:pt x="386" y="2920"/>
                  </a:cubicBezTo>
                  <a:cubicBezTo>
                    <a:pt x="546" y="2796"/>
                    <a:pt x="788" y="2704"/>
                    <a:pt x="843" y="2544"/>
                  </a:cubicBezTo>
                  <a:cubicBezTo>
                    <a:pt x="1059" y="1948"/>
                    <a:pt x="1215" y="1324"/>
                    <a:pt x="1421" y="615"/>
                  </a:cubicBezTo>
                  <a:cubicBezTo>
                    <a:pt x="1266" y="413"/>
                    <a:pt x="1110" y="205"/>
                    <a:pt x="9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7623150" y="2951000"/>
              <a:ext cx="26125" cy="48300"/>
            </a:xfrm>
            <a:custGeom>
              <a:rect b="b" l="l" r="r" t="t"/>
              <a:pathLst>
                <a:path extrusionOk="0" h="1932" w="1045">
                  <a:moveTo>
                    <a:pt x="619" y="0"/>
                  </a:moveTo>
                  <a:cubicBezTo>
                    <a:pt x="476" y="161"/>
                    <a:pt x="280" y="298"/>
                    <a:pt x="206" y="482"/>
                  </a:cubicBezTo>
                  <a:cubicBezTo>
                    <a:pt x="87" y="784"/>
                    <a:pt x="9" y="1114"/>
                    <a:pt x="4" y="1436"/>
                  </a:cubicBezTo>
                  <a:cubicBezTo>
                    <a:pt x="0" y="1605"/>
                    <a:pt x="151" y="1889"/>
                    <a:pt x="289" y="1926"/>
                  </a:cubicBezTo>
                  <a:cubicBezTo>
                    <a:pt x="305" y="1930"/>
                    <a:pt x="324" y="1932"/>
                    <a:pt x="343" y="1932"/>
                  </a:cubicBezTo>
                  <a:cubicBezTo>
                    <a:pt x="502" y="1932"/>
                    <a:pt x="742" y="1809"/>
                    <a:pt x="812" y="1683"/>
                  </a:cubicBezTo>
                  <a:cubicBezTo>
                    <a:pt x="958" y="1421"/>
                    <a:pt x="989" y="1100"/>
                    <a:pt x="1044" y="894"/>
                  </a:cubicBezTo>
                  <a:cubicBezTo>
                    <a:pt x="1021" y="706"/>
                    <a:pt x="1035" y="601"/>
                    <a:pt x="989" y="528"/>
                  </a:cubicBezTo>
                  <a:cubicBezTo>
                    <a:pt x="880" y="344"/>
                    <a:pt x="747" y="174"/>
                    <a:pt x="6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7605475" y="3105125"/>
              <a:ext cx="25800" cy="47525"/>
            </a:xfrm>
            <a:custGeom>
              <a:rect b="b" l="l" r="r" t="t"/>
              <a:pathLst>
                <a:path extrusionOk="0" h="1901" w="1032">
                  <a:moveTo>
                    <a:pt x="693" y="0"/>
                  </a:moveTo>
                  <a:cubicBezTo>
                    <a:pt x="611" y="0"/>
                    <a:pt x="466" y="116"/>
                    <a:pt x="432" y="202"/>
                  </a:cubicBezTo>
                  <a:cubicBezTo>
                    <a:pt x="276" y="610"/>
                    <a:pt x="151" y="1032"/>
                    <a:pt x="1" y="1500"/>
                  </a:cubicBezTo>
                  <a:cubicBezTo>
                    <a:pt x="97" y="1628"/>
                    <a:pt x="175" y="1807"/>
                    <a:pt x="308" y="1885"/>
                  </a:cubicBezTo>
                  <a:cubicBezTo>
                    <a:pt x="326" y="1895"/>
                    <a:pt x="352" y="1900"/>
                    <a:pt x="383" y="1900"/>
                  </a:cubicBezTo>
                  <a:cubicBezTo>
                    <a:pt x="497" y="1900"/>
                    <a:pt x="669" y="1838"/>
                    <a:pt x="684" y="1784"/>
                  </a:cubicBezTo>
                  <a:cubicBezTo>
                    <a:pt x="824" y="1275"/>
                    <a:pt x="936" y="757"/>
                    <a:pt x="1019" y="235"/>
                  </a:cubicBezTo>
                  <a:cubicBezTo>
                    <a:pt x="1032" y="170"/>
                    <a:pt x="826" y="19"/>
                    <a:pt x="706" y="1"/>
                  </a:cubicBezTo>
                  <a:cubicBezTo>
                    <a:pt x="702" y="1"/>
                    <a:pt x="697" y="0"/>
                    <a:pt x="6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7564900" y="3012400"/>
              <a:ext cx="31550" cy="60450"/>
            </a:xfrm>
            <a:custGeom>
              <a:rect b="b" l="l" r="r" t="t"/>
              <a:pathLst>
                <a:path extrusionOk="0" h="2418" w="1262">
                  <a:moveTo>
                    <a:pt x="886" y="1"/>
                  </a:moveTo>
                  <a:cubicBezTo>
                    <a:pt x="734" y="129"/>
                    <a:pt x="505" y="226"/>
                    <a:pt x="441" y="387"/>
                  </a:cubicBezTo>
                  <a:cubicBezTo>
                    <a:pt x="257" y="822"/>
                    <a:pt x="101" y="1280"/>
                    <a:pt x="33" y="1738"/>
                  </a:cubicBezTo>
                  <a:cubicBezTo>
                    <a:pt x="0" y="1950"/>
                    <a:pt x="207" y="2192"/>
                    <a:pt x="308" y="2417"/>
                  </a:cubicBezTo>
                  <a:cubicBezTo>
                    <a:pt x="519" y="2279"/>
                    <a:pt x="826" y="2187"/>
                    <a:pt x="913" y="1995"/>
                  </a:cubicBezTo>
                  <a:cubicBezTo>
                    <a:pt x="1097" y="1610"/>
                    <a:pt x="1152" y="1166"/>
                    <a:pt x="1262" y="743"/>
                  </a:cubicBezTo>
                  <a:cubicBezTo>
                    <a:pt x="1243" y="739"/>
                    <a:pt x="1224" y="736"/>
                    <a:pt x="1207" y="735"/>
                  </a:cubicBezTo>
                  <a:cubicBezTo>
                    <a:pt x="1207" y="661"/>
                    <a:pt x="1234" y="575"/>
                    <a:pt x="1201" y="515"/>
                  </a:cubicBezTo>
                  <a:cubicBezTo>
                    <a:pt x="1110" y="341"/>
                    <a:pt x="995" y="171"/>
                    <a:pt x="8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7517700" y="2920625"/>
              <a:ext cx="43575" cy="57400"/>
            </a:xfrm>
            <a:custGeom>
              <a:rect b="b" l="l" r="r" t="t"/>
              <a:pathLst>
                <a:path extrusionOk="0" h="2296" w="1743">
                  <a:moveTo>
                    <a:pt x="1401" y="0"/>
                  </a:moveTo>
                  <a:cubicBezTo>
                    <a:pt x="1303" y="0"/>
                    <a:pt x="1190" y="28"/>
                    <a:pt x="1156" y="74"/>
                  </a:cubicBezTo>
                  <a:cubicBezTo>
                    <a:pt x="757" y="634"/>
                    <a:pt x="390" y="1216"/>
                    <a:pt x="1" y="1812"/>
                  </a:cubicBezTo>
                  <a:cubicBezTo>
                    <a:pt x="161" y="2031"/>
                    <a:pt x="234" y="2247"/>
                    <a:pt x="363" y="2283"/>
                  </a:cubicBezTo>
                  <a:cubicBezTo>
                    <a:pt x="388" y="2291"/>
                    <a:pt x="419" y="2295"/>
                    <a:pt x="453" y="2295"/>
                  </a:cubicBezTo>
                  <a:cubicBezTo>
                    <a:pt x="593" y="2295"/>
                    <a:pt x="779" y="2230"/>
                    <a:pt x="830" y="2142"/>
                  </a:cubicBezTo>
                  <a:cubicBezTo>
                    <a:pt x="1150" y="1589"/>
                    <a:pt x="1441" y="1020"/>
                    <a:pt x="1701" y="436"/>
                  </a:cubicBezTo>
                  <a:cubicBezTo>
                    <a:pt x="1743" y="340"/>
                    <a:pt x="1642" y="115"/>
                    <a:pt x="1541" y="33"/>
                  </a:cubicBezTo>
                  <a:cubicBezTo>
                    <a:pt x="1513" y="10"/>
                    <a:pt x="1460" y="0"/>
                    <a:pt x="14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7496700" y="3090875"/>
              <a:ext cx="26775" cy="39600"/>
            </a:xfrm>
            <a:custGeom>
              <a:rect b="b" l="l" r="r" t="t"/>
              <a:pathLst>
                <a:path extrusionOk="0" h="1584" w="1071">
                  <a:moveTo>
                    <a:pt x="733" y="0"/>
                  </a:moveTo>
                  <a:cubicBezTo>
                    <a:pt x="611" y="0"/>
                    <a:pt x="431" y="90"/>
                    <a:pt x="386" y="185"/>
                  </a:cubicBezTo>
                  <a:cubicBezTo>
                    <a:pt x="225" y="501"/>
                    <a:pt x="129" y="854"/>
                    <a:pt x="1" y="1207"/>
                  </a:cubicBezTo>
                  <a:cubicBezTo>
                    <a:pt x="80" y="1350"/>
                    <a:pt x="120" y="1533"/>
                    <a:pt x="217" y="1569"/>
                  </a:cubicBezTo>
                  <a:cubicBezTo>
                    <a:pt x="240" y="1579"/>
                    <a:pt x="271" y="1583"/>
                    <a:pt x="304" y="1583"/>
                  </a:cubicBezTo>
                  <a:cubicBezTo>
                    <a:pt x="416" y="1583"/>
                    <a:pt x="561" y="1536"/>
                    <a:pt x="593" y="1473"/>
                  </a:cubicBezTo>
                  <a:cubicBezTo>
                    <a:pt x="776" y="1111"/>
                    <a:pt x="932" y="736"/>
                    <a:pt x="1042" y="345"/>
                  </a:cubicBezTo>
                  <a:cubicBezTo>
                    <a:pt x="1070" y="259"/>
                    <a:pt x="896" y="34"/>
                    <a:pt x="782" y="6"/>
                  </a:cubicBezTo>
                  <a:cubicBezTo>
                    <a:pt x="767" y="2"/>
                    <a:pt x="750" y="0"/>
                    <a:pt x="7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7477475" y="2992650"/>
              <a:ext cx="36475" cy="58075"/>
            </a:xfrm>
            <a:custGeom>
              <a:rect b="b" l="l" r="r" t="t"/>
              <a:pathLst>
                <a:path extrusionOk="0" h="2323" w="1459">
                  <a:moveTo>
                    <a:pt x="1102" y="0"/>
                  </a:moveTo>
                  <a:cubicBezTo>
                    <a:pt x="948" y="0"/>
                    <a:pt x="723" y="98"/>
                    <a:pt x="667" y="214"/>
                  </a:cubicBezTo>
                  <a:cubicBezTo>
                    <a:pt x="423" y="700"/>
                    <a:pt x="203" y="1208"/>
                    <a:pt x="52" y="1731"/>
                  </a:cubicBezTo>
                  <a:cubicBezTo>
                    <a:pt x="1" y="1891"/>
                    <a:pt x="198" y="2125"/>
                    <a:pt x="285" y="2322"/>
                  </a:cubicBezTo>
                  <a:cubicBezTo>
                    <a:pt x="482" y="2230"/>
                    <a:pt x="785" y="2184"/>
                    <a:pt x="857" y="2034"/>
                  </a:cubicBezTo>
                  <a:cubicBezTo>
                    <a:pt x="1101" y="1529"/>
                    <a:pt x="1257" y="984"/>
                    <a:pt x="1458" y="416"/>
                  </a:cubicBezTo>
                  <a:cubicBezTo>
                    <a:pt x="1343" y="255"/>
                    <a:pt x="1261" y="21"/>
                    <a:pt x="1147" y="3"/>
                  </a:cubicBezTo>
                  <a:cubicBezTo>
                    <a:pt x="1133" y="1"/>
                    <a:pt x="1118" y="0"/>
                    <a:pt x="11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7456425" y="2891950"/>
              <a:ext cx="48275" cy="44075"/>
            </a:xfrm>
            <a:custGeom>
              <a:rect b="b" l="l" r="r" t="t"/>
              <a:pathLst>
                <a:path extrusionOk="0" h="1763" w="1931">
                  <a:moveTo>
                    <a:pt x="1601" y="0"/>
                  </a:moveTo>
                  <a:cubicBezTo>
                    <a:pt x="1543" y="0"/>
                    <a:pt x="1481" y="22"/>
                    <a:pt x="1421" y="71"/>
                  </a:cubicBezTo>
                  <a:cubicBezTo>
                    <a:pt x="979" y="418"/>
                    <a:pt x="572" y="808"/>
                    <a:pt x="206" y="1236"/>
                  </a:cubicBezTo>
                  <a:cubicBezTo>
                    <a:pt x="0" y="1486"/>
                    <a:pt x="204" y="1763"/>
                    <a:pt x="530" y="1763"/>
                  </a:cubicBezTo>
                  <a:cubicBezTo>
                    <a:pt x="538" y="1763"/>
                    <a:pt x="546" y="1762"/>
                    <a:pt x="554" y="1762"/>
                  </a:cubicBezTo>
                  <a:cubicBezTo>
                    <a:pt x="1013" y="1743"/>
                    <a:pt x="1869" y="923"/>
                    <a:pt x="1907" y="466"/>
                  </a:cubicBezTo>
                  <a:cubicBezTo>
                    <a:pt x="1931" y="203"/>
                    <a:pt x="1781" y="0"/>
                    <a:pt x="16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7405175" y="2966725"/>
              <a:ext cx="42775" cy="50000"/>
            </a:xfrm>
            <a:custGeom>
              <a:rect b="b" l="l" r="r" t="t"/>
              <a:pathLst>
                <a:path extrusionOk="0" h="2000" w="1711">
                  <a:moveTo>
                    <a:pt x="1277" y="0"/>
                  </a:moveTo>
                  <a:cubicBezTo>
                    <a:pt x="1175" y="0"/>
                    <a:pt x="1061" y="31"/>
                    <a:pt x="1018" y="86"/>
                  </a:cubicBezTo>
                  <a:cubicBezTo>
                    <a:pt x="678" y="536"/>
                    <a:pt x="349" y="999"/>
                    <a:pt x="60" y="1485"/>
                  </a:cubicBezTo>
                  <a:cubicBezTo>
                    <a:pt x="0" y="1585"/>
                    <a:pt x="83" y="1852"/>
                    <a:pt x="188" y="1947"/>
                  </a:cubicBezTo>
                  <a:cubicBezTo>
                    <a:pt x="225" y="1982"/>
                    <a:pt x="310" y="1999"/>
                    <a:pt x="396" y="1999"/>
                  </a:cubicBezTo>
                  <a:cubicBezTo>
                    <a:pt x="492" y="1999"/>
                    <a:pt x="590" y="1978"/>
                    <a:pt x="623" y="1934"/>
                  </a:cubicBezTo>
                  <a:cubicBezTo>
                    <a:pt x="1004" y="1457"/>
                    <a:pt x="1348" y="948"/>
                    <a:pt x="1710" y="435"/>
                  </a:cubicBezTo>
                  <a:cubicBezTo>
                    <a:pt x="1572" y="233"/>
                    <a:pt x="1517" y="69"/>
                    <a:pt x="1408" y="23"/>
                  </a:cubicBezTo>
                  <a:cubicBezTo>
                    <a:pt x="1373" y="7"/>
                    <a:pt x="1327" y="0"/>
                    <a:pt x="12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7380875" y="3055225"/>
              <a:ext cx="35900" cy="35500"/>
            </a:xfrm>
            <a:custGeom>
              <a:rect b="b" l="l" r="r" t="t"/>
              <a:pathLst>
                <a:path extrusionOk="0" h="1420" w="1436">
                  <a:moveTo>
                    <a:pt x="882" y="0"/>
                  </a:moveTo>
                  <a:cubicBezTo>
                    <a:pt x="868" y="0"/>
                    <a:pt x="858" y="3"/>
                    <a:pt x="853" y="8"/>
                  </a:cubicBezTo>
                  <a:cubicBezTo>
                    <a:pt x="552" y="317"/>
                    <a:pt x="284" y="656"/>
                    <a:pt x="51" y="1020"/>
                  </a:cubicBezTo>
                  <a:cubicBezTo>
                    <a:pt x="1" y="1102"/>
                    <a:pt x="156" y="1314"/>
                    <a:pt x="198" y="1419"/>
                  </a:cubicBezTo>
                  <a:cubicBezTo>
                    <a:pt x="670" y="1409"/>
                    <a:pt x="1435" y="534"/>
                    <a:pt x="1321" y="227"/>
                  </a:cubicBezTo>
                  <a:cubicBezTo>
                    <a:pt x="1281" y="122"/>
                    <a:pt x="983" y="0"/>
                    <a:pt x="8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7334250" y="3015350"/>
              <a:ext cx="37250" cy="44550"/>
            </a:xfrm>
            <a:custGeom>
              <a:rect b="b" l="l" r="r" t="t"/>
              <a:pathLst>
                <a:path extrusionOk="0" h="1782" w="1490">
                  <a:moveTo>
                    <a:pt x="1187" y="1"/>
                  </a:moveTo>
                  <a:cubicBezTo>
                    <a:pt x="1085" y="1"/>
                    <a:pt x="942" y="57"/>
                    <a:pt x="890" y="126"/>
                  </a:cubicBezTo>
                  <a:cubicBezTo>
                    <a:pt x="591" y="515"/>
                    <a:pt x="315" y="918"/>
                    <a:pt x="60" y="1336"/>
                  </a:cubicBezTo>
                  <a:cubicBezTo>
                    <a:pt x="0" y="1441"/>
                    <a:pt x="74" y="1630"/>
                    <a:pt x="82" y="1781"/>
                  </a:cubicBezTo>
                  <a:cubicBezTo>
                    <a:pt x="123" y="1776"/>
                    <a:pt x="168" y="1776"/>
                    <a:pt x="213" y="1776"/>
                  </a:cubicBezTo>
                  <a:cubicBezTo>
                    <a:pt x="233" y="1776"/>
                    <a:pt x="253" y="1776"/>
                    <a:pt x="273" y="1776"/>
                  </a:cubicBezTo>
                  <a:cubicBezTo>
                    <a:pt x="378" y="1776"/>
                    <a:pt x="478" y="1772"/>
                    <a:pt x="523" y="1721"/>
                  </a:cubicBezTo>
                  <a:cubicBezTo>
                    <a:pt x="867" y="1318"/>
                    <a:pt x="1169" y="882"/>
                    <a:pt x="1489" y="457"/>
                  </a:cubicBezTo>
                  <a:cubicBezTo>
                    <a:pt x="1380" y="236"/>
                    <a:pt x="1344" y="53"/>
                    <a:pt x="1251" y="11"/>
                  </a:cubicBezTo>
                  <a:cubicBezTo>
                    <a:pt x="1234" y="4"/>
                    <a:pt x="1211" y="1"/>
                    <a:pt x="11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7860725" y="2673975"/>
              <a:ext cx="489125" cy="257650"/>
            </a:xfrm>
            <a:custGeom>
              <a:rect b="b" l="l" r="r" t="t"/>
              <a:pathLst>
                <a:path extrusionOk="0" h="10306" w="19565">
                  <a:moveTo>
                    <a:pt x="12815" y="2689"/>
                  </a:moveTo>
                  <a:cubicBezTo>
                    <a:pt x="12932" y="2906"/>
                    <a:pt x="13030" y="3023"/>
                    <a:pt x="13063" y="3153"/>
                  </a:cubicBezTo>
                  <a:cubicBezTo>
                    <a:pt x="13202" y="3684"/>
                    <a:pt x="13351" y="4214"/>
                    <a:pt x="13445" y="4750"/>
                  </a:cubicBezTo>
                  <a:cubicBezTo>
                    <a:pt x="13469" y="4927"/>
                    <a:pt x="13322" y="5130"/>
                    <a:pt x="13258" y="5322"/>
                  </a:cubicBezTo>
                  <a:cubicBezTo>
                    <a:pt x="13078" y="5228"/>
                    <a:pt x="12826" y="5180"/>
                    <a:pt x="12736" y="5032"/>
                  </a:cubicBezTo>
                  <a:cubicBezTo>
                    <a:pt x="12362" y="4410"/>
                    <a:pt x="12318" y="3721"/>
                    <a:pt x="12481" y="3022"/>
                  </a:cubicBezTo>
                  <a:cubicBezTo>
                    <a:pt x="12504" y="2913"/>
                    <a:pt x="12666" y="2833"/>
                    <a:pt x="12815" y="2689"/>
                  </a:cubicBezTo>
                  <a:close/>
                  <a:moveTo>
                    <a:pt x="2922" y="4311"/>
                  </a:moveTo>
                  <a:cubicBezTo>
                    <a:pt x="2929" y="4311"/>
                    <a:pt x="2935" y="4312"/>
                    <a:pt x="2942" y="4314"/>
                  </a:cubicBezTo>
                  <a:cubicBezTo>
                    <a:pt x="3103" y="4352"/>
                    <a:pt x="3328" y="4547"/>
                    <a:pt x="3355" y="4705"/>
                  </a:cubicBezTo>
                  <a:cubicBezTo>
                    <a:pt x="3409" y="5035"/>
                    <a:pt x="3350" y="5381"/>
                    <a:pt x="3335" y="5774"/>
                  </a:cubicBezTo>
                  <a:cubicBezTo>
                    <a:pt x="3177" y="5890"/>
                    <a:pt x="3033" y="6074"/>
                    <a:pt x="2877" y="6083"/>
                  </a:cubicBezTo>
                  <a:lnTo>
                    <a:pt x="2876" y="6083"/>
                  </a:lnTo>
                  <a:cubicBezTo>
                    <a:pt x="2875" y="6083"/>
                    <a:pt x="2874" y="6083"/>
                    <a:pt x="2873" y="6083"/>
                  </a:cubicBezTo>
                  <a:cubicBezTo>
                    <a:pt x="2768" y="6083"/>
                    <a:pt x="2574" y="5861"/>
                    <a:pt x="2554" y="5722"/>
                  </a:cubicBezTo>
                  <a:cubicBezTo>
                    <a:pt x="2504" y="5369"/>
                    <a:pt x="2494" y="5001"/>
                    <a:pt x="2551" y="4649"/>
                  </a:cubicBezTo>
                  <a:cubicBezTo>
                    <a:pt x="2574" y="4519"/>
                    <a:pt x="2805" y="4311"/>
                    <a:pt x="2922" y="4311"/>
                  </a:cubicBezTo>
                  <a:close/>
                  <a:moveTo>
                    <a:pt x="15077" y="4038"/>
                  </a:moveTo>
                  <a:cubicBezTo>
                    <a:pt x="15158" y="4038"/>
                    <a:pt x="15235" y="4083"/>
                    <a:pt x="15288" y="4185"/>
                  </a:cubicBezTo>
                  <a:cubicBezTo>
                    <a:pt x="15581" y="4726"/>
                    <a:pt x="15768" y="5324"/>
                    <a:pt x="15987" y="5900"/>
                  </a:cubicBezTo>
                  <a:cubicBezTo>
                    <a:pt x="16006" y="5941"/>
                    <a:pt x="15975" y="6008"/>
                    <a:pt x="15943" y="6192"/>
                  </a:cubicBezTo>
                  <a:cubicBezTo>
                    <a:pt x="15919" y="6191"/>
                    <a:pt x="15893" y="6190"/>
                    <a:pt x="15868" y="6190"/>
                  </a:cubicBezTo>
                  <a:cubicBezTo>
                    <a:pt x="15801" y="6190"/>
                    <a:pt x="15731" y="6194"/>
                    <a:pt x="15662" y="6194"/>
                  </a:cubicBezTo>
                  <a:cubicBezTo>
                    <a:pt x="15571" y="6194"/>
                    <a:pt x="15482" y="6186"/>
                    <a:pt x="15409" y="6149"/>
                  </a:cubicBezTo>
                  <a:cubicBezTo>
                    <a:pt x="14991" y="5933"/>
                    <a:pt x="14582" y="4752"/>
                    <a:pt x="14750" y="4321"/>
                  </a:cubicBezTo>
                  <a:cubicBezTo>
                    <a:pt x="14820" y="4146"/>
                    <a:pt x="14953" y="4038"/>
                    <a:pt x="15077" y="4038"/>
                  </a:cubicBezTo>
                  <a:close/>
                  <a:moveTo>
                    <a:pt x="8599" y="4367"/>
                  </a:moveTo>
                  <a:cubicBezTo>
                    <a:pt x="8679" y="4605"/>
                    <a:pt x="8819" y="4841"/>
                    <a:pt x="8825" y="5079"/>
                  </a:cubicBezTo>
                  <a:cubicBezTo>
                    <a:pt x="8838" y="5463"/>
                    <a:pt x="8796" y="5848"/>
                    <a:pt x="8703" y="6221"/>
                  </a:cubicBezTo>
                  <a:cubicBezTo>
                    <a:pt x="8654" y="6413"/>
                    <a:pt x="8451" y="6571"/>
                    <a:pt x="8315" y="6744"/>
                  </a:cubicBezTo>
                  <a:lnTo>
                    <a:pt x="8316" y="6745"/>
                  </a:lnTo>
                  <a:cubicBezTo>
                    <a:pt x="8146" y="6585"/>
                    <a:pt x="7846" y="6445"/>
                    <a:pt x="7822" y="6264"/>
                  </a:cubicBezTo>
                  <a:cubicBezTo>
                    <a:pt x="7760" y="5802"/>
                    <a:pt x="7820" y="5329"/>
                    <a:pt x="7834" y="4746"/>
                  </a:cubicBezTo>
                  <a:cubicBezTo>
                    <a:pt x="8101" y="4613"/>
                    <a:pt x="8351" y="4488"/>
                    <a:pt x="8599" y="4367"/>
                  </a:cubicBezTo>
                  <a:close/>
                  <a:moveTo>
                    <a:pt x="10499" y="5750"/>
                  </a:moveTo>
                  <a:cubicBezTo>
                    <a:pt x="10950" y="5953"/>
                    <a:pt x="11303" y="7165"/>
                    <a:pt x="11084" y="7451"/>
                  </a:cubicBezTo>
                  <a:cubicBezTo>
                    <a:pt x="10985" y="7576"/>
                    <a:pt x="10861" y="7635"/>
                    <a:pt x="10748" y="7635"/>
                  </a:cubicBezTo>
                  <a:cubicBezTo>
                    <a:pt x="10621" y="7635"/>
                    <a:pt x="10507" y="7561"/>
                    <a:pt x="10456" y="7424"/>
                  </a:cubicBezTo>
                  <a:cubicBezTo>
                    <a:pt x="10281" y="6983"/>
                    <a:pt x="10221" y="6493"/>
                    <a:pt x="10170" y="6016"/>
                  </a:cubicBezTo>
                  <a:cubicBezTo>
                    <a:pt x="10163" y="5930"/>
                    <a:pt x="10416" y="5812"/>
                    <a:pt x="10499" y="5750"/>
                  </a:cubicBezTo>
                  <a:close/>
                  <a:moveTo>
                    <a:pt x="5820" y="6172"/>
                  </a:moveTo>
                  <a:cubicBezTo>
                    <a:pt x="5847" y="6172"/>
                    <a:pt x="5871" y="6176"/>
                    <a:pt x="5889" y="6185"/>
                  </a:cubicBezTo>
                  <a:cubicBezTo>
                    <a:pt x="6233" y="6362"/>
                    <a:pt x="6575" y="7625"/>
                    <a:pt x="6432" y="8011"/>
                  </a:cubicBezTo>
                  <a:cubicBezTo>
                    <a:pt x="6357" y="8202"/>
                    <a:pt x="6222" y="8284"/>
                    <a:pt x="6099" y="8284"/>
                  </a:cubicBezTo>
                  <a:cubicBezTo>
                    <a:pt x="5991" y="8284"/>
                    <a:pt x="5892" y="8222"/>
                    <a:pt x="5850" y="8116"/>
                  </a:cubicBezTo>
                  <a:cubicBezTo>
                    <a:pt x="5624" y="7543"/>
                    <a:pt x="5521" y="6917"/>
                    <a:pt x="5395" y="6304"/>
                  </a:cubicBezTo>
                  <a:cubicBezTo>
                    <a:pt x="5395" y="6295"/>
                    <a:pt x="5666" y="6172"/>
                    <a:pt x="5820" y="6172"/>
                  </a:cubicBezTo>
                  <a:close/>
                  <a:moveTo>
                    <a:pt x="1807" y="7003"/>
                  </a:moveTo>
                  <a:cubicBezTo>
                    <a:pt x="1809" y="7003"/>
                    <a:pt x="1811" y="7003"/>
                    <a:pt x="1813" y="7003"/>
                  </a:cubicBezTo>
                  <a:cubicBezTo>
                    <a:pt x="1950" y="7017"/>
                    <a:pt x="2167" y="7130"/>
                    <a:pt x="2197" y="7245"/>
                  </a:cubicBezTo>
                  <a:cubicBezTo>
                    <a:pt x="2331" y="7739"/>
                    <a:pt x="2411" y="8257"/>
                    <a:pt x="2509" y="8751"/>
                  </a:cubicBezTo>
                  <a:cubicBezTo>
                    <a:pt x="2306" y="8923"/>
                    <a:pt x="2188" y="9102"/>
                    <a:pt x="2071" y="9102"/>
                  </a:cubicBezTo>
                  <a:cubicBezTo>
                    <a:pt x="2070" y="9102"/>
                    <a:pt x="2070" y="9102"/>
                    <a:pt x="2070" y="9102"/>
                  </a:cubicBezTo>
                  <a:lnTo>
                    <a:pt x="2068" y="9102"/>
                  </a:lnTo>
                  <a:cubicBezTo>
                    <a:pt x="1918" y="9098"/>
                    <a:pt x="1654" y="8966"/>
                    <a:pt x="1641" y="8863"/>
                  </a:cubicBezTo>
                  <a:cubicBezTo>
                    <a:pt x="1561" y="8331"/>
                    <a:pt x="1528" y="7793"/>
                    <a:pt x="1520" y="7254"/>
                  </a:cubicBezTo>
                  <a:cubicBezTo>
                    <a:pt x="1516" y="7166"/>
                    <a:pt x="1710" y="7003"/>
                    <a:pt x="1807" y="7003"/>
                  </a:cubicBezTo>
                  <a:close/>
                  <a:moveTo>
                    <a:pt x="17051" y="1"/>
                  </a:moveTo>
                  <a:cubicBezTo>
                    <a:pt x="16635" y="328"/>
                    <a:pt x="16260" y="625"/>
                    <a:pt x="15884" y="911"/>
                  </a:cubicBezTo>
                  <a:cubicBezTo>
                    <a:pt x="15800" y="977"/>
                    <a:pt x="15694" y="1020"/>
                    <a:pt x="15597" y="1046"/>
                  </a:cubicBezTo>
                  <a:cubicBezTo>
                    <a:pt x="15266" y="1135"/>
                    <a:pt x="14901" y="1142"/>
                    <a:pt x="14615" y="1296"/>
                  </a:cubicBezTo>
                  <a:cubicBezTo>
                    <a:pt x="11432" y="2417"/>
                    <a:pt x="8871" y="2740"/>
                    <a:pt x="5942" y="2740"/>
                  </a:cubicBezTo>
                  <a:cubicBezTo>
                    <a:pt x="5230" y="2740"/>
                    <a:pt x="4496" y="2721"/>
                    <a:pt x="3726" y="2689"/>
                  </a:cubicBezTo>
                  <a:cubicBezTo>
                    <a:pt x="2875" y="2655"/>
                    <a:pt x="1860" y="2625"/>
                    <a:pt x="1014" y="2525"/>
                  </a:cubicBezTo>
                  <a:cubicBezTo>
                    <a:pt x="1001" y="2559"/>
                    <a:pt x="809" y="3659"/>
                    <a:pt x="801" y="3694"/>
                  </a:cubicBezTo>
                  <a:lnTo>
                    <a:pt x="794" y="3711"/>
                  </a:lnTo>
                  <a:cubicBezTo>
                    <a:pt x="728" y="3970"/>
                    <a:pt x="662" y="4230"/>
                    <a:pt x="602" y="4487"/>
                  </a:cubicBezTo>
                  <a:cubicBezTo>
                    <a:pt x="588" y="4536"/>
                    <a:pt x="577" y="4591"/>
                    <a:pt x="567" y="4640"/>
                  </a:cubicBezTo>
                  <a:cubicBezTo>
                    <a:pt x="514" y="4866"/>
                    <a:pt x="466" y="5093"/>
                    <a:pt x="420" y="5316"/>
                  </a:cubicBezTo>
                  <a:cubicBezTo>
                    <a:pt x="320" y="5803"/>
                    <a:pt x="237" y="6287"/>
                    <a:pt x="173" y="6758"/>
                  </a:cubicBezTo>
                  <a:cubicBezTo>
                    <a:pt x="153" y="6883"/>
                    <a:pt x="139" y="7010"/>
                    <a:pt x="126" y="7134"/>
                  </a:cubicBezTo>
                  <a:cubicBezTo>
                    <a:pt x="15" y="8132"/>
                    <a:pt x="1" y="9085"/>
                    <a:pt x="133" y="9941"/>
                  </a:cubicBezTo>
                  <a:cubicBezTo>
                    <a:pt x="152" y="10068"/>
                    <a:pt x="174" y="10188"/>
                    <a:pt x="197" y="10306"/>
                  </a:cubicBezTo>
                  <a:cubicBezTo>
                    <a:pt x="2650" y="10064"/>
                    <a:pt x="5099" y="9777"/>
                    <a:pt x="7485" y="9097"/>
                  </a:cubicBezTo>
                  <a:cubicBezTo>
                    <a:pt x="9948" y="8393"/>
                    <a:pt x="12433" y="7760"/>
                    <a:pt x="14886" y="7007"/>
                  </a:cubicBezTo>
                  <a:cubicBezTo>
                    <a:pt x="15838" y="6717"/>
                    <a:pt x="16726" y="6200"/>
                    <a:pt x="17639" y="5771"/>
                  </a:cubicBezTo>
                  <a:cubicBezTo>
                    <a:pt x="17801" y="5696"/>
                    <a:pt x="18052" y="5591"/>
                    <a:pt x="18078" y="5464"/>
                  </a:cubicBezTo>
                  <a:cubicBezTo>
                    <a:pt x="18172" y="4940"/>
                    <a:pt x="18658" y="4877"/>
                    <a:pt x="18971" y="4611"/>
                  </a:cubicBezTo>
                  <a:cubicBezTo>
                    <a:pt x="19138" y="4474"/>
                    <a:pt x="19324" y="4363"/>
                    <a:pt x="19565" y="4196"/>
                  </a:cubicBezTo>
                  <a:cubicBezTo>
                    <a:pt x="19185" y="3484"/>
                    <a:pt x="18839" y="2780"/>
                    <a:pt x="18436" y="2113"/>
                  </a:cubicBezTo>
                  <a:cubicBezTo>
                    <a:pt x="18025" y="1425"/>
                    <a:pt x="17557" y="767"/>
                    <a:pt x="17051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8225300" y="2774900"/>
              <a:ext cx="35575" cy="53950"/>
            </a:xfrm>
            <a:custGeom>
              <a:rect b="b" l="l" r="r" t="t"/>
              <a:pathLst>
                <a:path extrusionOk="0" h="2158" w="1423">
                  <a:moveTo>
                    <a:pt x="495" y="1"/>
                  </a:moveTo>
                  <a:cubicBezTo>
                    <a:pt x="371" y="1"/>
                    <a:pt x="237" y="109"/>
                    <a:pt x="167" y="284"/>
                  </a:cubicBezTo>
                  <a:cubicBezTo>
                    <a:pt x="0" y="715"/>
                    <a:pt x="409" y="1896"/>
                    <a:pt x="827" y="2112"/>
                  </a:cubicBezTo>
                  <a:cubicBezTo>
                    <a:pt x="899" y="2149"/>
                    <a:pt x="988" y="2157"/>
                    <a:pt x="1079" y="2157"/>
                  </a:cubicBezTo>
                  <a:cubicBezTo>
                    <a:pt x="1148" y="2157"/>
                    <a:pt x="1218" y="2153"/>
                    <a:pt x="1285" y="2153"/>
                  </a:cubicBezTo>
                  <a:cubicBezTo>
                    <a:pt x="1310" y="2153"/>
                    <a:pt x="1336" y="2154"/>
                    <a:pt x="1360" y="2155"/>
                  </a:cubicBezTo>
                  <a:cubicBezTo>
                    <a:pt x="1392" y="1971"/>
                    <a:pt x="1423" y="1904"/>
                    <a:pt x="1404" y="1863"/>
                  </a:cubicBezTo>
                  <a:cubicBezTo>
                    <a:pt x="1185" y="1287"/>
                    <a:pt x="998" y="689"/>
                    <a:pt x="705" y="148"/>
                  </a:cubicBezTo>
                  <a:cubicBezTo>
                    <a:pt x="652" y="46"/>
                    <a:pt x="576" y="1"/>
                    <a:pt x="4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8168675" y="2741200"/>
              <a:ext cx="28775" cy="65825"/>
            </a:xfrm>
            <a:custGeom>
              <a:rect b="b" l="l" r="r" t="t"/>
              <a:pathLst>
                <a:path extrusionOk="0" h="2633" w="1151">
                  <a:moveTo>
                    <a:pt x="497" y="0"/>
                  </a:moveTo>
                  <a:cubicBezTo>
                    <a:pt x="348" y="144"/>
                    <a:pt x="186" y="223"/>
                    <a:pt x="163" y="333"/>
                  </a:cubicBezTo>
                  <a:cubicBezTo>
                    <a:pt x="0" y="1032"/>
                    <a:pt x="44" y="1722"/>
                    <a:pt x="418" y="2343"/>
                  </a:cubicBezTo>
                  <a:cubicBezTo>
                    <a:pt x="508" y="2491"/>
                    <a:pt x="759" y="2539"/>
                    <a:pt x="940" y="2633"/>
                  </a:cubicBezTo>
                  <a:cubicBezTo>
                    <a:pt x="1004" y="2442"/>
                    <a:pt x="1151" y="2238"/>
                    <a:pt x="1127" y="2061"/>
                  </a:cubicBezTo>
                  <a:cubicBezTo>
                    <a:pt x="1033" y="1525"/>
                    <a:pt x="884" y="995"/>
                    <a:pt x="745" y="464"/>
                  </a:cubicBezTo>
                  <a:cubicBezTo>
                    <a:pt x="712" y="334"/>
                    <a:pt x="614" y="217"/>
                    <a:pt x="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8114775" y="2817700"/>
              <a:ext cx="28525" cy="47150"/>
            </a:xfrm>
            <a:custGeom>
              <a:rect b="b" l="l" r="r" t="t"/>
              <a:pathLst>
                <a:path extrusionOk="0" h="1886" w="1141">
                  <a:moveTo>
                    <a:pt x="337" y="0"/>
                  </a:moveTo>
                  <a:cubicBezTo>
                    <a:pt x="254" y="62"/>
                    <a:pt x="1" y="181"/>
                    <a:pt x="8" y="266"/>
                  </a:cubicBezTo>
                  <a:cubicBezTo>
                    <a:pt x="59" y="743"/>
                    <a:pt x="121" y="1233"/>
                    <a:pt x="294" y="1674"/>
                  </a:cubicBezTo>
                  <a:cubicBezTo>
                    <a:pt x="345" y="1811"/>
                    <a:pt x="459" y="1885"/>
                    <a:pt x="586" y="1885"/>
                  </a:cubicBezTo>
                  <a:cubicBezTo>
                    <a:pt x="699" y="1885"/>
                    <a:pt x="823" y="1826"/>
                    <a:pt x="922" y="1700"/>
                  </a:cubicBezTo>
                  <a:cubicBezTo>
                    <a:pt x="1141" y="1416"/>
                    <a:pt x="788" y="204"/>
                    <a:pt x="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7806750" y="2605675"/>
              <a:ext cx="429375" cy="142900"/>
            </a:xfrm>
            <a:custGeom>
              <a:rect b="b" l="l" r="r" t="t"/>
              <a:pathLst>
                <a:path extrusionOk="0" h="5716" w="17175">
                  <a:moveTo>
                    <a:pt x="14133" y="1370"/>
                  </a:moveTo>
                  <a:cubicBezTo>
                    <a:pt x="14228" y="1370"/>
                    <a:pt x="14338" y="1403"/>
                    <a:pt x="14437" y="1460"/>
                  </a:cubicBezTo>
                  <a:cubicBezTo>
                    <a:pt x="14811" y="1673"/>
                    <a:pt x="15185" y="2893"/>
                    <a:pt x="14975" y="3382"/>
                  </a:cubicBezTo>
                  <a:cubicBezTo>
                    <a:pt x="14916" y="3511"/>
                    <a:pt x="14817" y="3580"/>
                    <a:pt x="14715" y="3580"/>
                  </a:cubicBezTo>
                  <a:cubicBezTo>
                    <a:pt x="14616" y="3580"/>
                    <a:pt x="14515" y="3514"/>
                    <a:pt x="14449" y="3371"/>
                  </a:cubicBezTo>
                  <a:cubicBezTo>
                    <a:pt x="14206" y="2829"/>
                    <a:pt x="14000" y="2259"/>
                    <a:pt x="13900" y="1676"/>
                  </a:cubicBezTo>
                  <a:cubicBezTo>
                    <a:pt x="13862" y="1459"/>
                    <a:pt x="13977" y="1370"/>
                    <a:pt x="14133" y="1370"/>
                  </a:cubicBezTo>
                  <a:close/>
                  <a:moveTo>
                    <a:pt x="9331" y="2710"/>
                  </a:moveTo>
                  <a:cubicBezTo>
                    <a:pt x="9439" y="2710"/>
                    <a:pt x="9625" y="2898"/>
                    <a:pt x="9642" y="3018"/>
                  </a:cubicBezTo>
                  <a:cubicBezTo>
                    <a:pt x="9690" y="3411"/>
                    <a:pt x="9697" y="3807"/>
                    <a:pt x="9667" y="4202"/>
                  </a:cubicBezTo>
                  <a:cubicBezTo>
                    <a:pt x="9657" y="4314"/>
                    <a:pt x="9453" y="4498"/>
                    <a:pt x="9346" y="4498"/>
                  </a:cubicBezTo>
                  <a:cubicBezTo>
                    <a:pt x="9344" y="4498"/>
                    <a:pt x="9343" y="4498"/>
                    <a:pt x="9341" y="4498"/>
                  </a:cubicBezTo>
                  <a:cubicBezTo>
                    <a:pt x="9199" y="4482"/>
                    <a:pt x="8967" y="4334"/>
                    <a:pt x="8949" y="4214"/>
                  </a:cubicBezTo>
                  <a:cubicBezTo>
                    <a:pt x="8888" y="3826"/>
                    <a:pt x="8903" y="3429"/>
                    <a:pt x="8893" y="2998"/>
                  </a:cubicBezTo>
                  <a:cubicBezTo>
                    <a:pt x="9063" y="2878"/>
                    <a:pt x="9195" y="2712"/>
                    <a:pt x="9329" y="2710"/>
                  </a:cubicBezTo>
                  <a:cubicBezTo>
                    <a:pt x="9329" y="2710"/>
                    <a:pt x="9330" y="2710"/>
                    <a:pt x="9331" y="2710"/>
                  </a:cubicBezTo>
                  <a:close/>
                  <a:moveTo>
                    <a:pt x="5205" y="3578"/>
                  </a:moveTo>
                  <a:cubicBezTo>
                    <a:pt x="5224" y="3578"/>
                    <a:pt x="5242" y="3580"/>
                    <a:pt x="5257" y="3584"/>
                  </a:cubicBezTo>
                  <a:cubicBezTo>
                    <a:pt x="5595" y="3675"/>
                    <a:pt x="5810" y="4491"/>
                    <a:pt x="5591" y="5035"/>
                  </a:cubicBezTo>
                  <a:cubicBezTo>
                    <a:pt x="5506" y="5052"/>
                    <a:pt x="5353" y="5131"/>
                    <a:pt x="5212" y="5131"/>
                  </a:cubicBezTo>
                  <a:cubicBezTo>
                    <a:pt x="5184" y="5131"/>
                    <a:pt x="5156" y="5128"/>
                    <a:pt x="5130" y="5121"/>
                  </a:cubicBezTo>
                  <a:cubicBezTo>
                    <a:pt x="4843" y="5049"/>
                    <a:pt x="4612" y="4145"/>
                    <a:pt x="4799" y="3789"/>
                  </a:cubicBezTo>
                  <a:cubicBezTo>
                    <a:pt x="4858" y="3683"/>
                    <a:pt x="5068" y="3578"/>
                    <a:pt x="5205" y="3578"/>
                  </a:cubicBezTo>
                  <a:close/>
                  <a:moveTo>
                    <a:pt x="16499" y="1"/>
                  </a:moveTo>
                  <a:cubicBezTo>
                    <a:pt x="12599" y="1306"/>
                    <a:pt x="8694" y="2194"/>
                    <a:pt x="4645" y="2473"/>
                  </a:cubicBezTo>
                  <a:cubicBezTo>
                    <a:pt x="4473" y="2485"/>
                    <a:pt x="755" y="3506"/>
                    <a:pt x="585" y="3515"/>
                  </a:cubicBezTo>
                  <a:cubicBezTo>
                    <a:pt x="426" y="4003"/>
                    <a:pt x="312" y="3989"/>
                    <a:pt x="155" y="4499"/>
                  </a:cubicBezTo>
                  <a:cubicBezTo>
                    <a:pt x="0" y="4989"/>
                    <a:pt x="3357" y="4992"/>
                    <a:pt x="3216" y="5498"/>
                  </a:cubicBezTo>
                  <a:cubicBezTo>
                    <a:pt x="4327" y="5635"/>
                    <a:pt x="5445" y="5715"/>
                    <a:pt x="6574" y="5715"/>
                  </a:cubicBezTo>
                  <a:cubicBezTo>
                    <a:pt x="7399" y="5715"/>
                    <a:pt x="8230" y="5672"/>
                    <a:pt x="9068" y="5577"/>
                  </a:cubicBezTo>
                  <a:cubicBezTo>
                    <a:pt x="11972" y="5245"/>
                    <a:pt x="14581" y="4198"/>
                    <a:pt x="17174" y="2919"/>
                  </a:cubicBezTo>
                  <a:cubicBezTo>
                    <a:pt x="16953" y="1965"/>
                    <a:pt x="16736" y="1026"/>
                    <a:pt x="16499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8153300" y="2639900"/>
              <a:ext cx="33075" cy="55275"/>
            </a:xfrm>
            <a:custGeom>
              <a:rect b="b" l="l" r="r" t="t"/>
              <a:pathLst>
                <a:path extrusionOk="0" h="2211" w="1323">
                  <a:moveTo>
                    <a:pt x="271" y="1"/>
                  </a:moveTo>
                  <a:cubicBezTo>
                    <a:pt x="116" y="1"/>
                    <a:pt x="1" y="90"/>
                    <a:pt x="39" y="307"/>
                  </a:cubicBezTo>
                  <a:cubicBezTo>
                    <a:pt x="138" y="890"/>
                    <a:pt x="344" y="1460"/>
                    <a:pt x="588" y="2002"/>
                  </a:cubicBezTo>
                  <a:cubicBezTo>
                    <a:pt x="654" y="2145"/>
                    <a:pt x="755" y="2211"/>
                    <a:pt x="854" y="2211"/>
                  </a:cubicBezTo>
                  <a:cubicBezTo>
                    <a:pt x="955" y="2211"/>
                    <a:pt x="1054" y="2142"/>
                    <a:pt x="1113" y="2013"/>
                  </a:cubicBezTo>
                  <a:cubicBezTo>
                    <a:pt x="1323" y="1524"/>
                    <a:pt x="949" y="304"/>
                    <a:pt x="575" y="91"/>
                  </a:cubicBezTo>
                  <a:cubicBezTo>
                    <a:pt x="476" y="34"/>
                    <a:pt x="366" y="1"/>
                    <a:pt x="2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8054725" y="2783175"/>
              <a:ext cx="26975" cy="59425"/>
            </a:xfrm>
            <a:custGeom>
              <a:rect b="b" l="l" r="r" t="t"/>
              <a:pathLst>
                <a:path extrusionOk="0" h="2377" w="1079">
                  <a:moveTo>
                    <a:pt x="840" y="0"/>
                  </a:moveTo>
                  <a:cubicBezTo>
                    <a:pt x="592" y="120"/>
                    <a:pt x="342" y="245"/>
                    <a:pt x="74" y="378"/>
                  </a:cubicBezTo>
                  <a:cubicBezTo>
                    <a:pt x="60" y="962"/>
                    <a:pt x="1" y="1435"/>
                    <a:pt x="63" y="1897"/>
                  </a:cubicBezTo>
                  <a:cubicBezTo>
                    <a:pt x="86" y="2077"/>
                    <a:pt x="386" y="2217"/>
                    <a:pt x="556" y="2376"/>
                  </a:cubicBezTo>
                  <a:cubicBezTo>
                    <a:pt x="691" y="2203"/>
                    <a:pt x="895" y="2045"/>
                    <a:pt x="944" y="1853"/>
                  </a:cubicBezTo>
                  <a:cubicBezTo>
                    <a:pt x="1037" y="1480"/>
                    <a:pt x="1078" y="1096"/>
                    <a:pt x="1066" y="711"/>
                  </a:cubicBezTo>
                  <a:cubicBezTo>
                    <a:pt x="1059" y="473"/>
                    <a:pt x="920" y="237"/>
                    <a:pt x="8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7995575" y="2828250"/>
              <a:ext cx="29550" cy="52825"/>
            </a:xfrm>
            <a:custGeom>
              <a:rect b="b" l="l" r="r" t="t"/>
              <a:pathLst>
                <a:path extrusionOk="0" h="2113" w="1182">
                  <a:moveTo>
                    <a:pt x="425" y="1"/>
                  </a:moveTo>
                  <a:cubicBezTo>
                    <a:pt x="271" y="1"/>
                    <a:pt x="0" y="124"/>
                    <a:pt x="1" y="133"/>
                  </a:cubicBezTo>
                  <a:cubicBezTo>
                    <a:pt x="127" y="746"/>
                    <a:pt x="230" y="1372"/>
                    <a:pt x="455" y="1945"/>
                  </a:cubicBezTo>
                  <a:cubicBezTo>
                    <a:pt x="497" y="2051"/>
                    <a:pt x="596" y="2113"/>
                    <a:pt x="704" y="2113"/>
                  </a:cubicBezTo>
                  <a:cubicBezTo>
                    <a:pt x="828" y="2113"/>
                    <a:pt x="963" y="2031"/>
                    <a:pt x="1037" y="1840"/>
                  </a:cubicBezTo>
                  <a:cubicBezTo>
                    <a:pt x="1181" y="1454"/>
                    <a:pt x="838" y="191"/>
                    <a:pt x="495" y="14"/>
                  </a:cubicBezTo>
                  <a:cubicBezTo>
                    <a:pt x="477" y="5"/>
                    <a:pt x="453" y="1"/>
                    <a:pt x="4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8028925" y="2673450"/>
              <a:ext cx="20300" cy="44675"/>
            </a:xfrm>
            <a:custGeom>
              <a:rect b="b" l="l" r="r" t="t"/>
              <a:pathLst>
                <a:path extrusionOk="0" h="1787" w="812">
                  <a:moveTo>
                    <a:pt x="445" y="0"/>
                  </a:moveTo>
                  <a:cubicBezTo>
                    <a:pt x="444" y="0"/>
                    <a:pt x="443" y="0"/>
                    <a:pt x="443" y="0"/>
                  </a:cubicBezTo>
                  <a:cubicBezTo>
                    <a:pt x="309" y="1"/>
                    <a:pt x="176" y="167"/>
                    <a:pt x="6" y="287"/>
                  </a:cubicBezTo>
                  <a:cubicBezTo>
                    <a:pt x="17" y="720"/>
                    <a:pt x="1" y="1115"/>
                    <a:pt x="62" y="1504"/>
                  </a:cubicBezTo>
                  <a:cubicBezTo>
                    <a:pt x="80" y="1622"/>
                    <a:pt x="312" y="1771"/>
                    <a:pt x="454" y="1787"/>
                  </a:cubicBezTo>
                  <a:cubicBezTo>
                    <a:pt x="456" y="1787"/>
                    <a:pt x="457" y="1787"/>
                    <a:pt x="459" y="1787"/>
                  </a:cubicBezTo>
                  <a:cubicBezTo>
                    <a:pt x="567" y="1787"/>
                    <a:pt x="771" y="1603"/>
                    <a:pt x="781" y="1491"/>
                  </a:cubicBezTo>
                  <a:cubicBezTo>
                    <a:pt x="811" y="1096"/>
                    <a:pt x="803" y="700"/>
                    <a:pt x="755" y="307"/>
                  </a:cubicBezTo>
                  <a:cubicBezTo>
                    <a:pt x="738" y="188"/>
                    <a:pt x="554" y="0"/>
                    <a:pt x="4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7898600" y="2849025"/>
              <a:ext cx="24850" cy="52525"/>
            </a:xfrm>
            <a:custGeom>
              <a:rect b="b" l="l" r="r" t="t"/>
              <a:pathLst>
                <a:path extrusionOk="0" h="2101" w="994">
                  <a:moveTo>
                    <a:pt x="292" y="1"/>
                  </a:moveTo>
                  <a:cubicBezTo>
                    <a:pt x="195" y="1"/>
                    <a:pt x="1" y="164"/>
                    <a:pt x="5" y="252"/>
                  </a:cubicBezTo>
                  <a:cubicBezTo>
                    <a:pt x="13" y="791"/>
                    <a:pt x="46" y="1329"/>
                    <a:pt x="125" y="1861"/>
                  </a:cubicBezTo>
                  <a:cubicBezTo>
                    <a:pt x="139" y="1964"/>
                    <a:pt x="403" y="2096"/>
                    <a:pt x="553" y="2100"/>
                  </a:cubicBezTo>
                  <a:cubicBezTo>
                    <a:pt x="554" y="2100"/>
                    <a:pt x="554" y="2100"/>
                    <a:pt x="555" y="2100"/>
                  </a:cubicBezTo>
                  <a:cubicBezTo>
                    <a:pt x="672" y="2100"/>
                    <a:pt x="790" y="1921"/>
                    <a:pt x="993" y="1749"/>
                  </a:cubicBezTo>
                  <a:cubicBezTo>
                    <a:pt x="895" y="1255"/>
                    <a:pt x="815" y="737"/>
                    <a:pt x="682" y="243"/>
                  </a:cubicBezTo>
                  <a:cubicBezTo>
                    <a:pt x="652" y="128"/>
                    <a:pt x="435" y="15"/>
                    <a:pt x="298" y="1"/>
                  </a:cubicBezTo>
                  <a:cubicBezTo>
                    <a:pt x="296" y="1"/>
                    <a:pt x="294" y="1"/>
                    <a:pt x="2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7923025" y="2781750"/>
              <a:ext cx="22925" cy="44300"/>
            </a:xfrm>
            <a:custGeom>
              <a:rect b="b" l="l" r="r" t="t"/>
              <a:pathLst>
                <a:path extrusionOk="0" h="1772" w="917">
                  <a:moveTo>
                    <a:pt x="430" y="1"/>
                  </a:moveTo>
                  <a:cubicBezTo>
                    <a:pt x="313" y="1"/>
                    <a:pt x="81" y="208"/>
                    <a:pt x="58" y="338"/>
                  </a:cubicBezTo>
                  <a:cubicBezTo>
                    <a:pt x="1" y="690"/>
                    <a:pt x="12" y="1058"/>
                    <a:pt x="61" y="1411"/>
                  </a:cubicBezTo>
                  <a:cubicBezTo>
                    <a:pt x="81" y="1550"/>
                    <a:pt x="277" y="1772"/>
                    <a:pt x="381" y="1772"/>
                  </a:cubicBezTo>
                  <a:cubicBezTo>
                    <a:pt x="382" y="1772"/>
                    <a:pt x="383" y="1772"/>
                    <a:pt x="384" y="1772"/>
                  </a:cubicBezTo>
                  <a:cubicBezTo>
                    <a:pt x="539" y="1763"/>
                    <a:pt x="685" y="1579"/>
                    <a:pt x="842" y="1463"/>
                  </a:cubicBezTo>
                  <a:cubicBezTo>
                    <a:pt x="856" y="1070"/>
                    <a:pt x="917" y="724"/>
                    <a:pt x="862" y="394"/>
                  </a:cubicBezTo>
                  <a:cubicBezTo>
                    <a:pt x="835" y="236"/>
                    <a:pt x="611" y="41"/>
                    <a:pt x="448" y="3"/>
                  </a:cubicBezTo>
                  <a:cubicBezTo>
                    <a:pt x="443" y="1"/>
                    <a:pt x="436" y="1"/>
                    <a:pt x="4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7922050" y="2695100"/>
              <a:ext cx="30000" cy="38875"/>
            </a:xfrm>
            <a:custGeom>
              <a:rect b="b" l="l" r="r" t="t"/>
              <a:pathLst>
                <a:path extrusionOk="0" h="1555" w="1200">
                  <a:moveTo>
                    <a:pt x="593" y="1"/>
                  </a:moveTo>
                  <a:cubicBezTo>
                    <a:pt x="456" y="1"/>
                    <a:pt x="246" y="106"/>
                    <a:pt x="187" y="213"/>
                  </a:cubicBezTo>
                  <a:cubicBezTo>
                    <a:pt x="0" y="569"/>
                    <a:pt x="231" y="1474"/>
                    <a:pt x="518" y="1545"/>
                  </a:cubicBezTo>
                  <a:cubicBezTo>
                    <a:pt x="544" y="1552"/>
                    <a:pt x="571" y="1555"/>
                    <a:pt x="598" y="1555"/>
                  </a:cubicBezTo>
                  <a:cubicBezTo>
                    <a:pt x="740" y="1555"/>
                    <a:pt x="894" y="1475"/>
                    <a:pt x="979" y="1458"/>
                  </a:cubicBezTo>
                  <a:cubicBezTo>
                    <a:pt x="1199" y="914"/>
                    <a:pt x="983" y="98"/>
                    <a:pt x="645" y="7"/>
                  </a:cubicBezTo>
                  <a:cubicBezTo>
                    <a:pt x="630" y="3"/>
                    <a:pt x="612" y="1"/>
                    <a:pt x="5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7864050" y="2922500"/>
              <a:ext cx="1650" cy="9125"/>
            </a:xfrm>
            <a:custGeom>
              <a:rect b="b" l="l" r="r" t="t"/>
              <a:pathLst>
                <a:path extrusionOk="0" h="365" w="66">
                  <a:moveTo>
                    <a:pt x="1" y="0"/>
                  </a:moveTo>
                  <a:cubicBezTo>
                    <a:pt x="16" y="123"/>
                    <a:pt x="38" y="245"/>
                    <a:pt x="65" y="365"/>
                  </a:cubicBezTo>
                  <a:cubicBezTo>
                    <a:pt x="42" y="247"/>
                    <a:pt x="20" y="127"/>
                    <a:pt x="1" y="0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7801375" y="2530575"/>
              <a:ext cx="756100" cy="420875"/>
            </a:xfrm>
            <a:custGeom>
              <a:rect b="b" l="l" r="r" t="t"/>
              <a:pathLst>
                <a:path extrusionOk="0" h="16835" w="30244">
                  <a:moveTo>
                    <a:pt x="25185" y="926"/>
                  </a:moveTo>
                  <a:cubicBezTo>
                    <a:pt x="25577" y="926"/>
                    <a:pt x="25633" y="1147"/>
                    <a:pt x="25378" y="1600"/>
                  </a:cubicBezTo>
                  <a:cubicBezTo>
                    <a:pt x="24962" y="2334"/>
                    <a:pt x="24504" y="3037"/>
                    <a:pt x="24065" y="3756"/>
                  </a:cubicBezTo>
                  <a:cubicBezTo>
                    <a:pt x="23959" y="3926"/>
                    <a:pt x="23847" y="4090"/>
                    <a:pt x="23738" y="4258"/>
                  </a:cubicBezTo>
                  <a:cubicBezTo>
                    <a:pt x="23709" y="4243"/>
                    <a:pt x="23652" y="4226"/>
                    <a:pt x="23650" y="4205"/>
                  </a:cubicBezTo>
                  <a:cubicBezTo>
                    <a:pt x="23572" y="3587"/>
                    <a:pt x="23318" y="3292"/>
                    <a:pt x="22983" y="3292"/>
                  </a:cubicBezTo>
                  <a:cubicBezTo>
                    <a:pt x="22740" y="3292"/>
                    <a:pt x="22455" y="3446"/>
                    <a:pt x="22163" y="3744"/>
                  </a:cubicBezTo>
                  <a:cubicBezTo>
                    <a:pt x="21548" y="4366"/>
                    <a:pt x="20966" y="5011"/>
                    <a:pt x="20283" y="5735"/>
                  </a:cubicBezTo>
                  <a:cubicBezTo>
                    <a:pt x="20246" y="5524"/>
                    <a:pt x="20212" y="5343"/>
                    <a:pt x="20184" y="5166"/>
                  </a:cubicBezTo>
                  <a:cubicBezTo>
                    <a:pt x="20165" y="5036"/>
                    <a:pt x="20193" y="4811"/>
                    <a:pt x="20130" y="4782"/>
                  </a:cubicBezTo>
                  <a:cubicBezTo>
                    <a:pt x="20069" y="4755"/>
                    <a:pt x="19990" y="4741"/>
                    <a:pt x="19911" y="4741"/>
                  </a:cubicBezTo>
                  <a:cubicBezTo>
                    <a:pt x="19829" y="4741"/>
                    <a:pt x="19746" y="4757"/>
                    <a:pt x="19681" y="4789"/>
                  </a:cubicBezTo>
                  <a:cubicBezTo>
                    <a:pt x="19192" y="5023"/>
                    <a:pt x="18718" y="5297"/>
                    <a:pt x="18166" y="5594"/>
                  </a:cubicBezTo>
                  <a:cubicBezTo>
                    <a:pt x="17980" y="4816"/>
                    <a:pt x="17799" y="4111"/>
                    <a:pt x="17651" y="3401"/>
                  </a:cubicBezTo>
                  <a:cubicBezTo>
                    <a:pt x="17621" y="3266"/>
                    <a:pt x="17699" y="3090"/>
                    <a:pt x="17767" y="2950"/>
                  </a:cubicBezTo>
                  <a:cubicBezTo>
                    <a:pt x="18228" y="2047"/>
                    <a:pt x="19067" y="1555"/>
                    <a:pt x="19954" y="1067"/>
                  </a:cubicBezTo>
                  <a:lnTo>
                    <a:pt x="19954" y="1067"/>
                  </a:lnTo>
                  <a:cubicBezTo>
                    <a:pt x="19754" y="1584"/>
                    <a:pt x="19518" y="2093"/>
                    <a:pt x="19367" y="2624"/>
                  </a:cubicBezTo>
                  <a:cubicBezTo>
                    <a:pt x="19298" y="2868"/>
                    <a:pt x="19384" y="3152"/>
                    <a:pt x="19404" y="3419"/>
                  </a:cubicBezTo>
                  <a:cubicBezTo>
                    <a:pt x="19650" y="3367"/>
                    <a:pt x="19933" y="3373"/>
                    <a:pt x="20141" y="3253"/>
                  </a:cubicBezTo>
                  <a:cubicBezTo>
                    <a:pt x="21203" y="2641"/>
                    <a:pt x="22221" y="1953"/>
                    <a:pt x="23301" y="1383"/>
                  </a:cubicBezTo>
                  <a:cubicBezTo>
                    <a:pt x="23800" y="1118"/>
                    <a:pt x="24407" y="1024"/>
                    <a:pt x="24974" y="943"/>
                  </a:cubicBezTo>
                  <a:cubicBezTo>
                    <a:pt x="25053" y="932"/>
                    <a:pt x="25123" y="926"/>
                    <a:pt x="25185" y="926"/>
                  </a:cubicBezTo>
                  <a:close/>
                  <a:moveTo>
                    <a:pt x="22742" y="4085"/>
                  </a:moveTo>
                  <a:cubicBezTo>
                    <a:pt x="22829" y="4114"/>
                    <a:pt x="22915" y="4148"/>
                    <a:pt x="23001" y="4181"/>
                  </a:cubicBezTo>
                  <a:cubicBezTo>
                    <a:pt x="22911" y="4744"/>
                    <a:pt x="22805" y="5309"/>
                    <a:pt x="22740" y="5873"/>
                  </a:cubicBezTo>
                  <a:cubicBezTo>
                    <a:pt x="22717" y="6086"/>
                    <a:pt x="22719" y="6410"/>
                    <a:pt x="22840" y="6501"/>
                  </a:cubicBezTo>
                  <a:cubicBezTo>
                    <a:pt x="22893" y="6539"/>
                    <a:pt x="22970" y="6554"/>
                    <a:pt x="23057" y="6554"/>
                  </a:cubicBezTo>
                  <a:cubicBezTo>
                    <a:pt x="23199" y="6554"/>
                    <a:pt x="23366" y="6513"/>
                    <a:pt x="23490" y="6463"/>
                  </a:cubicBezTo>
                  <a:cubicBezTo>
                    <a:pt x="24534" y="6025"/>
                    <a:pt x="25539" y="5470"/>
                    <a:pt x="26618" y="5130"/>
                  </a:cubicBezTo>
                  <a:cubicBezTo>
                    <a:pt x="27322" y="4911"/>
                    <a:pt x="28121" y="4969"/>
                    <a:pt x="28880" y="4937"/>
                  </a:cubicBezTo>
                  <a:cubicBezTo>
                    <a:pt x="28892" y="4937"/>
                    <a:pt x="28904" y="4937"/>
                    <a:pt x="28915" y="4937"/>
                  </a:cubicBezTo>
                  <a:cubicBezTo>
                    <a:pt x="29262" y="4937"/>
                    <a:pt x="29368" y="5169"/>
                    <a:pt x="29192" y="5477"/>
                  </a:cubicBezTo>
                  <a:cubicBezTo>
                    <a:pt x="29019" y="5773"/>
                    <a:pt x="28848" y="6114"/>
                    <a:pt x="28581" y="6307"/>
                  </a:cubicBezTo>
                  <a:cubicBezTo>
                    <a:pt x="27533" y="7076"/>
                    <a:pt x="26460" y="7817"/>
                    <a:pt x="25185" y="8178"/>
                  </a:cubicBezTo>
                  <a:cubicBezTo>
                    <a:pt x="24411" y="8401"/>
                    <a:pt x="23649" y="8671"/>
                    <a:pt x="22884" y="8932"/>
                  </a:cubicBezTo>
                  <a:cubicBezTo>
                    <a:pt x="22794" y="8964"/>
                    <a:pt x="22714" y="8981"/>
                    <a:pt x="22644" y="8981"/>
                  </a:cubicBezTo>
                  <a:cubicBezTo>
                    <a:pt x="22476" y="8981"/>
                    <a:pt x="22354" y="8886"/>
                    <a:pt x="22234" y="8670"/>
                  </a:cubicBezTo>
                  <a:cubicBezTo>
                    <a:pt x="21866" y="7993"/>
                    <a:pt x="21428" y="7361"/>
                    <a:pt x="21058" y="6688"/>
                  </a:cubicBezTo>
                  <a:cubicBezTo>
                    <a:pt x="20969" y="6526"/>
                    <a:pt x="20956" y="6216"/>
                    <a:pt x="21055" y="6087"/>
                  </a:cubicBezTo>
                  <a:cubicBezTo>
                    <a:pt x="21590" y="5400"/>
                    <a:pt x="22172" y="4745"/>
                    <a:pt x="22742" y="4085"/>
                  </a:cubicBezTo>
                  <a:close/>
                  <a:moveTo>
                    <a:pt x="20311" y="0"/>
                  </a:moveTo>
                  <a:cubicBezTo>
                    <a:pt x="20142" y="0"/>
                    <a:pt x="19948" y="50"/>
                    <a:pt x="19834" y="131"/>
                  </a:cubicBezTo>
                  <a:cubicBezTo>
                    <a:pt x="18949" y="768"/>
                    <a:pt x="18099" y="1456"/>
                    <a:pt x="17191" y="2167"/>
                  </a:cubicBezTo>
                  <a:cubicBezTo>
                    <a:pt x="17180" y="2167"/>
                    <a:pt x="17169" y="2167"/>
                    <a:pt x="17157" y="2167"/>
                  </a:cubicBezTo>
                  <a:cubicBezTo>
                    <a:pt x="17102" y="2167"/>
                    <a:pt x="17028" y="2164"/>
                    <a:pt x="16945" y="2164"/>
                  </a:cubicBezTo>
                  <a:cubicBezTo>
                    <a:pt x="16823" y="2164"/>
                    <a:pt x="16680" y="2172"/>
                    <a:pt x="16548" y="2213"/>
                  </a:cubicBezTo>
                  <a:cubicBezTo>
                    <a:pt x="14271" y="2906"/>
                    <a:pt x="12012" y="3654"/>
                    <a:pt x="9650" y="4045"/>
                  </a:cubicBezTo>
                  <a:cubicBezTo>
                    <a:pt x="7975" y="4321"/>
                    <a:pt x="2490" y="5726"/>
                    <a:pt x="807" y="5862"/>
                  </a:cubicBezTo>
                  <a:cubicBezTo>
                    <a:pt x="722" y="6120"/>
                    <a:pt x="634" y="6385"/>
                    <a:pt x="549" y="6657"/>
                  </a:cubicBezTo>
                  <a:cubicBezTo>
                    <a:pt x="719" y="6650"/>
                    <a:pt x="881" y="6647"/>
                    <a:pt x="1053" y="6635"/>
                  </a:cubicBezTo>
                  <a:cubicBezTo>
                    <a:pt x="5102" y="6357"/>
                    <a:pt x="12816" y="4309"/>
                    <a:pt x="16715" y="3005"/>
                  </a:cubicBezTo>
                  <a:cubicBezTo>
                    <a:pt x="16952" y="4030"/>
                    <a:pt x="17169" y="4969"/>
                    <a:pt x="17390" y="5925"/>
                  </a:cubicBezTo>
                  <a:cubicBezTo>
                    <a:pt x="14798" y="7203"/>
                    <a:pt x="13035" y="7470"/>
                    <a:pt x="9445" y="7656"/>
                  </a:cubicBezTo>
                  <a:cubicBezTo>
                    <a:pt x="8712" y="7694"/>
                    <a:pt x="7551" y="7716"/>
                    <a:pt x="6280" y="7716"/>
                  </a:cubicBezTo>
                  <a:cubicBezTo>
                    <a:pt x="4096" y="7716"/>
                    <a:pt x="1587" y="7653"/>
                    <a:pt x="371" y="7503"/>
                  </a:cubicBezTo>
                  <a:cubicBezTo>
                    <a:pt x="291" y="7776"/>
                    <a:pt x="73" y="7808"/>
                    <a:pt x="0" y="8084"/>
                  </a:cubicBezTo>
                  <a:lnTo>
                    <a:pt x="2926" y="8364"/>
                  </a:lnTo>
                  <a:cubicBezTo>
                    <a:pt x="4254" y="8478"/>
                    <a:pt x="5957" y="8593"/>
                    <a:pt x="6809" y="8593"/>
                  </a:cubicBezTo>
                  <a:cubicBezTo>
                    <a:pt x="11058" y="8593"/>
                    <a:pt x="12723" y="8418"/>
                    <a:pt x="16992" y="7033"/>
                  </a:cubicBezTo>
                  <a:cubicBezTo>
                    <a:pt x="17277" y="6878"/>
                    <a:pt x="17644" y="6872"/>
                    <a:pt x="17973" y="6783"/>
                  </a:cubicBezTo>
                  <a:cubicBezTo>
                    <a:pt x="18072" y="6757"/>
                    <a:pt x="18176" y="6714"/>
                    <a:pt x="18260" y="6648"/>
                  </a:cubicBezTo>
                  <a:cubicBezTo>
                    <a:pt x="18636" y="6361"/>
                    <a:pt x="19011" y="6064"/>
                    <a:pt x="19428" y="5738"/>
                  </a:cubicBezTo>
                  <a:cubicBezTo>
                    <a:pt x="19933" y="6504"/>
                    <a:pt x="20401" y="7161"/>
                    <a:pt x="20812" y="7851"/>
                  </a:cubicBezTo>
                  <a:cubicBezTo>
                    <a:pt x="21213" y="8516"/>
                    <a:pt x="21560" y="9220"/>
                    <a:pt x="21940" y="9932"/>
                  </a:cubicBezTo>
                  <a:cubicBezTo>
                    <a:pt x="21699" y="10099"/>
                    <a:pt x="21513" y="10210"/>
                    <a:pt x="21347" y="10347"/>
                  </a:cubicBezTo>
                  <a:cubicBezTo>
                    <a:pt x="21033" y="10613"/>
                    <a:pt x="20547" y="10677"/>
                    <a:pt x="20453" y="11200"/>
                  </a:cubicBezTo>
                  <a:cubicBezTo>
                    <a:pt x="20426" y="11329"/>
                    <a:pt x="20175" y="11433"/>
                    <a:pt x="20014" y="11507"/>
                  </a:cubicBezTo>
                  <a:cubicBezTo>
                    <a:pt x="19101" y="11936"/>
                    <a:pt x="18213" y="12454"/>
                    <a:pt x="17261" y="12743"/>
                  </a:cubicBezTo>
                  <a:cubicBezTo>
                    <a:pt x="14808" y="13497"/>
                    <a:pt x="12323" y="14129"/>
                    <a:pt x="9860" y="14833"/>
                  </a:cubicBezTo>
                  <a:cubicBezTo>
                    <a:pt x="7474" y="15513"/>
                    <a:pt x="5025" y="15800"/>
                    <a:pt x="2572" y="16043"/>
                  </a:cubicBezTo>
                  <a:cubicBezTo>
                    <a:pt x="2623" y="16312"/>
                    <a:pt x="2696" y="16577"/>
                    <a:pt x="2792" y="16835"/>
                  </a:cubicBezTo>
                  <a:cubicBezTo>
                    <a:pt x="3182" y="16804"/>
                    <a:pt x="3575" y="16769"/>
                    <a:pt x="3968" y="16718"/>
                  </a:cubicBezTo>
                  <a:cubicBezTo>
                    <a:pt x="6741" y="16355"/>
                    <a:pt x="9457" y="15797"/>
                    <a:pt x="12154" y="15115"/>
                  </a:cubicBezTo>
                  <a:cubicBezTo>
                    <a:pt x="13859" y="14683"/>
                    <a:pt x="15539" y="14147"/>
                    <a:pt x="17214" y="13614"/>
                  </a:cubicBezTo>
                  <a:cubicBezTo>
                    <a:pt x="19260" y="12961"/>
                    <a:pt x="21111" y="11960"/>
                    <a:pt x="22561" y="10319"/>
                  </a:cubicBezTo>
                  <a:cubicBezTo>
                    <a:pt x="22720" y="10135"/>
                    <a:pt x="22868" y="9893"/>
                    <a:pt x="23076" y="9811"/>
                  </a:cubicBezTo>
                  <a:cubicBezTo>
                    <a:pt x="23879" y="9502"/>
                    <a:pt x="24697" y="9228"/>
                    <a:pt x="25519" y="8970"/>
                  </a:cubicBezTo>
                  <a:cubicBezTo>
                    <a:pt x="26877" y="8547"/>
                    <a:pt x="28029" y="7764"/>
                    <a:pt x="29103" y="6877"/>
                  </a:cubicBezTo>
                  <a:cubicBezTo>
                    <a:pt x="29464" y="6579"/>
                    <a:pt x="29713" y="6100"/>
                    <a:pt x="29909" y="5656"/>
                  </a:cubicBezTo>
                  <a:cubicBezTo>
                    <a:pt x="30244" y="4904"/>
                    <a:pt x="29936" y="4378"/>
                    <a:pt x="29129" y="4179"/>
                  </a:cubicBezTo>
                  <a:cubicBezTo>
                    <a:pt x="28741" y="4086"/>
                    <a:pt x="28355" y="4038"/>
                    <a:pt x="27972" y="4038"/>
                  </a:cubicBezTo>
                  <a:cubicBezTo>
                    <a:pt x="27413" y="4038"/>
                    <a:pt x="26861" y="4139"/>
                    <a:pt x="26318" y="4346"/>
                  </a:cubicBezTo>
                  <a:cubicBezTo>
                    <a:pt x="25462" y="4669"/>
                    <a:pt x="24618" y="5032"/>
                    <a:pt x="23768" y="5376"/>
                  </a:cubicBezTo>
                  <a:cubicBezTo>
                    <a:pt x="23755" y="5380"/>
                    <a:pt x="23741" y="5382"/>
                    <a:pt x="23725" y="5382"/>
                  </a:cubicBezTo>
                  <a:cubicBezTo>
                    <a:pt x="23694" y="5382"/>
                    <a:pt x="23658" y="5376"/>
                    <a:pt x="23616" y="5376"/>
                  </a:cubicBezTo>
                  <a:cubicBezTo>
                    <a:pt x="23630" y="5214"/>
                    <a:pt x="23644" y="5072"/>
                    <a:pt x="23643" y="5062"/>
                  </a:cubicBezTo>
                  <a:cubicBezTo>
                    <a:pt x="23993" y="4853"/>
                    <a:pt x="24360" y="4759"/>
                    <a:pt x="24514" y="4524"/>
                  </a:cubicBezTo>
                  <a:cubicBezTo>
                    <a:pt x="25089" y="3660"/>
                    <a:pt x="25672" y="2785"/>
                    <a:pt x="26113" y="1850"/>
                  </a:cubicBezTo>
                  <a:cubicBezTo>
                    <a:pt x="26291" y="1476"/>
                    <a:pt x="26344" y="1162"/>
                    <a:pt x="26301" y="904"/>
                  </a:cubicBezTo>
                  <a:cubicBezTo>
                    <a:pt x="26195" y="754"/>
                    <a:pt x="26102" y="593"/>
                    <a:pt x="26025" y="425"/>
                  </a:cubicBezTo>
                  <a:cubicBezTo>
                    <a:pt x="25792" y="235"/>
                    <a:pt x="25427" y="128"/>
                    <a:pt x="24931" y="128"/>
                  </a:cubicBezTo>
                  <a:cubicBezTo>
                    <a:pt x="24917" y="128"/>
                    <a:pt x="24902" y="128"/>
                    <a:pt x="24887" y="128"/>
                  </a:cubicBezTo>
                  <a:cubicBezTo>
                    <a:pt x="23734" y="134"/>
                    <a:pt x="22772" y="652"/>
                    <a:pt x="21829" y="1237"/>
                  </a:cubicBezTo>
                  <a:cubicBezTo>
                    <a:pt x="21409" y="1497"/>
                    <a:pt x="20971" y="1726"/>
                    <a:pt x="20468" y="2013"/>
                  </a:cubicBezTo>
                  <a:cubicBezTo>
                    <a:pt x="20606" y="1515"/>
                    <a:pt x="20752" y="1150"/>
                    <a:pt x="20784" y="774"/>
                  </a:cubicBezTo>
                  <a:cubicBezTo>
                    <a:pt x="20807" y="537"/>
                    <a:pt x="20731" y="173"/>
                    <a:pt x="20568" y="61"/>
                  </a:cubicBezTo>
                  <a:cubicBezTo>
                    <a:pt x="20508" y="19"/>
                    <a:pt x="20414" y="0"/>
                    <a:pt x="203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96" name="Google Shape;99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6588" y="1888050"/>
            <a:ext cx="5154974" cy="2275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9"/>
          <p:cNvSpPr txBox="1"/>
          <p:nvPr>
            <p:ph type="ctrTitle"/>
          </p:nvPr>
        </p:nvSpPr>
        <p:spPr>
          <a:xfrm>
            <a:off x="897850" y="214600"/>
            <a:ext cx="72903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Procedimiento</a:t>
            </a:r>
            <a:endParaRPr/>
          </a:p>
        </p:txBody>
      </p:sp>
      <p:sp>
        <p:nvSpPr>
          <p:cNvPr id="1002" name="Google Shape;1002;p9"/>
          <p:cNvSpPr txBox="1"/>
          <p:nvPr>
            <p:ph idx="1" type="body"/>
          </p:nvPr>
        </p:nvSpPr>
        <p:spPr>
          <a:xfrm>
            <a:off x="861350" y="1047750"/>
            <a:ext cx="60639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Pasos a seguir para trabajar con missings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ermanent Marker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Identificar los tipos de Nulos que existen por variable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ermanent Marker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Calcular la completitud por variable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ermanent Marker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Seleccionar variables aptas para imputación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ermanent Marker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Eliminar aquellas no aptas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ermanent Marker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Reemplazar los tipos de nulos (espacios en blanco, corruptos)  a NaN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100">
                <a:solidFill>
                  <a:schemeClr val="dk1"/>
                </a:solidFill>
              </a:rPr>
              <a:t> o Na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ermanent Marker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Calcular la completitud por variable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ermanent Marker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Utilizar estrategía de acuerdo al tipo de variable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ermanent Marker"/>
              <a:buAutoNum type="arabicPeriod"/>
            </a:pPr>
            <a:r>
              <a:rPr b="1" lang="en" sz="1100">
                <a:solidFill>
                  <a:schemeClr val="dk1"/>
                </a:solidFill>
                <a:highlight>
                  <a:srgbClr val="FEB8B3"/>
                </a:highlight>
              </a:rPr>
              <a:t>Hacer prueba de distribución para ver la fiabilidad de los valores imputados (KS)</a:t>
            </a:r>
            <a:endParaRPr sz="11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000"/>
              <a:buNone/>
            </a:pPr>
            <a:r>
              <a:t/>
            </a:r>
            <a:endParaRPr sz="1100"/>
          </a:p>
        </p:txBody>
      </p:sp>
      <p:grpSp>
        <p:nvGrpSpPr>
          <p:cNvPr id="1003" name="Google Shape;1003;p9"/>
          <p:cNvGrpSpPr/>
          <p:nvPr/>
        </p:nvGrpSpPr>
        <p:grpSpPr>
          <a:xfrm>
            <a:off x="7812772" y="1496341"/>
            <a:ext cx="1078051" cy="1036688"/>
            <a:chOff x="1142423" y="2075513"/>
            <a:chExt cx="1464544" cy="1408352"/>
          </a:xfrm>
        </p:grpSpPr>
        <p:sp>
          <p:nvSpPr>
            <p:cNvPr id="1004" name="Google Shape;1004;p9"/>
            <p:cNvSpPr/>
            <p:nvPr/>
          </p:nvSpPr>
          <p:spPr>
            <a:xfrm>
              <a:off x="1326368" y="2082248"/>
              <a:ext cx="1260672" cy="1381205"/>
            </a:xfrm>
            <a:custGeom>
              <a:rect b="b" l="l" r="r" t="t"/>
              <a:pathLst>
                <a:path extrusionOk="0" h="99672" w="90974">
                  <a:moveTo>
                    <a:pt x="40992" y="0"/>
                  </a:moveTo>
                  <a:cubicBezTo>
                    <a:pt x="38329" y="0"/>
                    <a:pt x="35628" y="413"/>
                    <a:pt x="33056" y="831"/>
                  </a:cubicBezTo>
                  <a:cubicBezTo>
                    <a:pt x="32920" y="854"/>
                    <a:pt x="32786" y="895"/>
                    <a:pt x="32658" y="951"/>
                  </a:cubicBezTo>
                  <a:cubicBezTo>
                    <a:pt x="31021" y="1209"/>
                    <a:pt x="29383" y="1522"/>
                    <a:pt x="27728" y="1801"/>
                  </a:cubicBezTo>
                  <a:cubicBezTo>
                    <a:pt x="27394" y="1858"/>
                    <a:pt x="27146" y="1989"/>
                    <a:pt x="26960" y="2162"/>
                  </a:cubicBezTo>
                  <a:cubicBezTo>
                    <a:pt x="26570" y="2254"/>
                    <a:pt x="26179" y="2346"/>
                    <a:pt x="25791" y="2448"/>
                  </a:cubicBezTo>
                  <a:cubicBezTo>
                    <a:pt x="25769" y="2453"/>
                    <a:pt x="25753" y="2467"/>
                    <a:pt x="25732" y="2472"/>
                  </a:cubicBezTo>
                  <a:cubicBezTo>
                    <a:pt x="25692" y="2470"/>
                    <a:pt x="25652" y="2468"/>
                    <a:pt x="25612" y="2468"/>
                  </a:cubicBezTo>
                  <a:cubicBezTo>
                    <a:pt x="25375" y="2468"/>
                    <a:pt x="25139" y="2516"/>
                    <a:pt x="24920" y="2611"/>
                  </a:cubicBezTo>
                  <a:lnTo>
                    <a:pt x="24559" y="2765"/>
                  </a:lnTo>
                  <a:cubicBezTo>
                    <a:pt x="24538" y="2768"/>
                    <a:pt x="24519" y="2765"/>
                    <a:pt x="24500" y="2770"/>
                  </a:cubicBezTo>
                  <a:cubicBezTo>
                    <a:pt x="22980" y="3028"/>
                    <a:pt x="21604" y="3521"/>
                    <a:pt x="20238" y="4224"/>
                  </a:cubicBezTo>
                  <a:cubicBezTo>
                    <a:pt x="20184" y="4255"/>
                    <a:pt x="20131" y="4290"/>
                    <a:pt x="20080" y="4326"/>
                  </a:cubicBezTo>
                  <a:cubicBezTo>
                    <a:pt x="17447" y="5245"/>
                    <a:pt x="14830" y="6201"/>
                    <a:pt x="12325" y="7456"/>
                  </a:cubicBezTo>
                  <a:cubicBezTo>
                    <a:pt x="11806" y="7716"/>
                    <a:pt x="11562" y="8126"/>
                    <a:pt x="11520" y="8560"/>
                  </a:cubicBezTo>
                  <a:cubicBezTo>
                    <a:pt x="10918" y="8801"/>
                    <a:pt x="10355" y="9149"/>
                    <a:pt x="9966" y="9649"/>
                  </a:cubicBezTo>
                  <a:cubicBezTo>
                    <a:pt x="9537" y="9850"/>
                    <a:pt x="9109" y="10056"/>
                    <a:pt x="8673" y="10236"/>
                  </a:cubicBezTo>
                  <a:cubicBezTo>
                    <a:pt x="8249" y="10413"/>
                    <a:pt x="8347" y="11033"/>
                    <a:pt x="8760" y="11033"/>
                  </a:cubicBezTo>
                  <a:cubicBezTo>
                    <a:pt x="8800" y="11033"/>
                    <a:pt x="8842" y="11027"/>
                    <a:pt x="8887" y="11015"/>
                  </a:cubicBezTo>
                  <a:cubicBezTo>
                    <a:pt x="9346" y="10890"/>
                    <a:pt x="9807" y="10788"/>
                    <a:pt x="10267" y="10696"/>
                  </a:cubicBezTo>
                  <a:cubicBezTo>
                    <a:pt x="10298" y="10704"/>
                    <a:pt x="10330" y="10708"/>
                    <a:pt x="10363" y="10708"/>
                  </a:cubicBezTo>
                  <a:cubicBezTo>
                    <a:pt x="10374" y="10708"/>
                    <a:pt x="10384" y="10708"/>
                    <a:pt x="10395" y="10707"/>
                  </a:cubicBezTo>
                  <a:cubicBezTo>
                    <a:pt x="11467" y="10581"/>
                    <a:pt x="12566" y="10722"/>
                    <a:pt x="13620" y="10489"/>
                  </a:cubicBezTo>
                  <a:cubicBezTo>
                    <a:pt x="14082" y="10513"/>
                    <a:pt x="14547" y="10525"/>
                    <a:pt x="15011" y="10525"/>
                  </a:cubicBezTo>
                  <a:cubicBezTo>
                    <a:pt x="15115" y="10525"/>
                    <a:pt x="15219" y="10525"/>
                    <a:pt x="15323" y="10523"/>
                  </a:cubicBezTo>
                  <a:cubicBezTo>
                    <a:pt x="15455" y="10745"/>
                    <a:pt x="15635" y="10935"/>
                    <a:pt x="15877" y="11051"/>
                  </a:cubicBezTo>
                  <a:cubicBezTo>
                    <a:pt x="16324" y="11268"/>
                    <a:pt x="16686" y="11370"/>
                    <a:pt x="17176" y="11434"/>
                  </a:cubicBezTo>
                  <a:cubicBezTo>
                    <a:pt x="17201" y="11435"/>
                    <a:pt x="17227" y="11436"/>
                    <a:pt x="17253" y="11436"/>
                  </a:cubicBezTo>
                  <a:cubicBezTo>
                    <a:pt x="17284" y="11436"/>
                    <a:pt x="17316" y="11435"/>
                    <a:pt x="17347" y="11432"/>
                  </a:cubicBezTo>
                  <a:lnTo>
                    <a:pt x="17939" y="11550"/>
                  </a:lnTo>
                  <a:cubicBezTo>
                    <a:pt x="18154" y="11593"/>
                    <a:pt x="18355" y="11635"/>
                    <a:pt x="18548" y="11666"/>
                  </a:cubicBezTo>
                  <a:cubicBezTo>
                    <a:pt x="18673" y="11936"/>
                    <a:pt x="18900" y="12177"/>
                    <a:pt x="19267" y="12344"/>
                  </a:cubicBezTo>
                  <a:cubicBezTo>
                    <a:pt x="19275" y="12348"/>
                    <a:pt x="19279" y="12351"/>
                    <a:pt x="19288" y="12355"/>
                  </a:cubicBezTo>
                  <a:cubicBezTo>
                    <a:pt x="19170" y="12663"/>
                    <a:pt x="19158" y="13001"/>
                    <a:pt x="19251" y="13316"/>
                  </a:cubicBezTo>
                  <a:cubicBezTo>
                    <a:pt x="19270" y="13376"/>
                    <a:pt x="19281" y="13438"/>
                    <a:pt x="19294" y="13499"/>
                  </a:cubicBezTo>
                  <a:cubicBezTo>
                    <a:pt x="19300" y="13556"/>
                    <a:pt x="19319" y="13696"/>
                    <a:pt x="19331" y="13805"/>
                  </a:cubicBezTo>
                  <a:cubicBezTo>
                    <a:pt x="19159" y="14069"/>
                    <a:pt x="18964" y="14313"/>
                    <a:pt x="18747" y="14539"/>
                  </a:cubicBezTo>
                  <a:cubicBezTo>
                    <a:pt x="18600" y="14690"/>
                    <a:pt x="18609" y="14870"/>
                    <a:pt x="18692" y="15010"/>
                  </a:cubicBezTo>
                  <a:cubicBezTo>
                    <a:pt x="16388" y="16951"/>
                    <a:pt x="14259" y="19272"/>
                    <a:pt x="15782" y="21938"/>
                  </a:cubicBezTo>
                  <a:cubicBezTo>
                    <a:pt x="16063" y="22430"/>
                    <a:pt x="16619" y="22740"/>
                    <a:pt x="17182" y="22740"/>
                  </a:cubicBezTo>
                  <a:cubicBezTo>
                    <a:pt x="17324" y="22740"/>
                    <a:pt x="17467" y="22720"/>
                    <a:pt x="17605" y="22679"/>
                  </a:cubicBezTo>
                  <a:cubicBezTo>
                    <a:pt x="17823" y="22615"/>
                    <a:pt x="18048" y="22539"/>
                    <a:pt x="18270" y="22464"/>
                  </a:cubicBezTo>
                  <a:cubicBezTo>
                    <a:pt x="20688" y="23920"/>
                    <a:pt x="23219" y="22428"/>
                    <a:pt x="24240" y="25729"/>
                  </a:cubicBezTo>
                  <a:cubicBezTo>
                    <a:pt x="23240" y="27427"/>
                    <a:pt x="22748" y="29028"/>
                    <a:pt x="21015" y="30262"/>
                  </a:cubicBezTo>
                  <a:cubicBezTo>
                    <a:pt x="19713" y="31187"/>
                    <a:pt x="18261" y="31931"/>
                    <a:pt x="16812" y="32592"/>
                  </a:cubicBezTo>
                  <a:cubicBezTo>
                    <a:pt x="14058" y="33847"/>
                    <a:pt x="11744" y="34905"/>
                    <a:pt x="10132" y="37583"/>
                  </a:cubicBezTo>
                  <a:cubicBezTo>
                    <a:pt x="9632" y="38412"/>
                    <a:pt x="10061" y="39778"/>
                    <a:pt x="11096" y="39956"/>
                  </a:cubicBezTo>
                  <a:cubicBezTo>
                    <a:pt x="12774" y="40244"/>
                    <a:pt x="14344" y="40778"/>
                    <a:pt x="15883" y="41410"/>
                  </a:cubicBezTo>
                  <a:cubicBezTo>
                    <a:pt x="15202" y="42201"/>
                    <a:pt x="14487" y="42961"/>
                    <a:pt x="13617" y="43545"/>
                  </a:cubicBezTo>
                  <a:cubicBezTo>
                    <a:pt x="13546" y="43593"/>
                    <a:pt x="13476" y="43649"/>
                    <a:pt x="13412" y="43707"/>
                  </a:cubicBezTo>
                  <a:cubicBezTo>
                    <a:pt x="11661" y="44455"/>
                    <a:pt x="9756" y="44980"/>
                    <a:pt x="8145" y="46089"/>
                  </a:cubicBezTo>
                  <a:lnTo>
                    <a:pt x="7967" y="46209"/>
                  </a:lnTo>
                  <a:lnTo>
                    <a:pt x="7972" y="46216"/>
                  </a:lnTo>
                  <a:cubicBezTo>
                    <a:pt x="7861" y="46297"/>
                    <a:pt x="7747" y="46373"/>
                    <a:pt x="7639" y="46461"/>
                  </a:cubicBezTo>
                  <a:cubicBezTo>
                    <a:pt x="6530" y="47353"/>
                    <a:pt x="7404" y="48980"/>
                    <a:pt x="8555" y="49207"/>
                  </a:cubicBezTo>
                  <a:cubicBezTo>
                    <a:pt x="8939" y="49489"/>
                    <a:pt x="9357" y="49700"/>
                    <a:pt x="9850" y="49906"/>
                  </a:cubicBezTo>
                  <a:cubicBezTo>
                    <a:pt x="10355" y="50119"/>
                    <a:pt x="10954" y="50204"/>
                    <a:pt x="11482" y="50349"/>
                  </a:cubicBezTo>
                  <a:cubicBezTo>
                    <a:pt x="12488" y="50628"/>
                    <a:pt x="12621" y="51554"/>
                    <a:pt x="12687" y="52401"/>
                  </a:cubicBezTo>
                  <a:cubicBezTo>
                    <a:pt x="11399" y="53851"/>
                    <a:pt x="9904" y="55091"/>
                    <a:pt x="8051" y="55954"/>
                  </a:cubicBezTo>
                  <a:cubicBezTo>
                    <a:pt x="5373" y="57201"/>
                    <a:pt x="0" y="59273"/>
                    <a:pt x="83" y="62915"/>
                  </a:cubicBezTo>
                  <a:cubicBezTo>
                    <a:pt x="132" y="65052"/>
                    <a:pt x="1517" y="65769"/>
                    <a:pt x="3320" y="65769"/>
                  </a:cubicBezTo>
                  <a:cubicBezTo>
                    <a:pt x="3616" y="65769"/>
                    <a:pt x="3922" y="65749"/>
                    <a:pt x="4236" y="65714"/>
                  </a:cubicBezTo>
                  <a:cubicBezTo>
                    <a:pt x="4428" y="65939"/>
                    <a:pt x="4679" y="66107"/>
                    <a:pt x="4960" y="66199"/>
                  </a:cubicBezTo>
                  <a:cubicBezTo>
                    <a:pt x="7740" y="67142"/>
                    <a:pt x="8775" y="69704"/>
                    <a:pt x="6615" y="72010"/>
                  </a:cubicBezTo>
                  <a:cubicBezTo>
                    <a:pt x="5664" y="73022"/>
                    <a:pt x="4392" y="73914"/>
                    <a:pt x="3670" y="75120"/>
                  </a:cubicBezTo>
                  <a:cubicBezTo>
                    <a:pt x="3080" y="76107"/>
                    <a:pt x="3170" y="76921"/>
                    <a:pt x="3627" y="77518"/>
                  </a:cubicBezTo>
                  <a:cubicBezTo>
                    <a:pt x="3684" y="78287"/>
                    <a:pt x="4269" y="78858"/>
                    <a:pt x="5006" y="78984"/>
                  </a:cubicBezTo>
                  <a:cubicBezTo>
                    <a:pt x="5013" y="78988"/>
                    <a:pt x="5022" y="78993"/>
                    <a:pt x="5029" y="78998"/>
                  </a:cubicBezTo>
                  <a:cubicBezTo>
                    <a:pt x="5341" y="79356"/>
                    <a:pt x="5730" y="79720"/>
                    <a:pt x="6097" y="79896"/>
                  </a:cubicBezTo>
                  <a:cubicBezTo>
                    <a:pt x="6133" y="79974"/>
                    <a:pt x="6168" y="80052"/>
                    <a:pt x="6206" y="80128"/>
                  </a:cubicBezTo>
                  <a:cubicBezTo>
                    <a:pt x="6256" y="80232"/>
                    <a:pt x="6310" y="80334"/>
                    <a:pt x="6360" y="80438"/>
                  </a:cubicBezTo>
                  <a:cubicBezTo>
                    <a:pt x="6374" y="80468"/>
                    <a:pt x="6386" y="80495"/>
                    <a:pt x="6400" y="80523"/>
                  </a:cubicBezTo>
                  <a:cubicBezTo>
                    <a:pt x="6405" y="80539"/>
                    <a:pt x="6409" y="80551"/>
                    <a:pt x="6417" y="80573"/>
                  </a:cubicBezTo>
                  <a:cubicBezTo>
                    <a:pt x="6499" y="80798"/>
                    <a:pt x="6622" y="81008"/>
                    <a:pt x="6779" y="81189"/>
                  </a:cubicBezTo>
                  <a:cubicBezTo>
                    <a:pt x="6490" y="82193"/>
                    <a:pt x="6360" y="83198"/>
                    <a:pt x="6499" y="84125"/>
                  </a:cubicBezTo>
                  <a:cubicBezTo>
                    <a:pt x="6502" y="84153"/>
                    <a:pt x="6518" y="84174"/>
                    <a:pt x="6523" y="84202"/>
                  </a:cubicBezTo>
                  <a:cubicBezTo>
                    <a:pt x="6099" y="85725"/>
                    <a:pt x="5408" y="87234"/>
                    <a:pt x="4884" y="88595"/>
                  </a:cubicBezTo>
                  <a:cubicBezTo>
                    <a:pt x="4429" y="89773"/>
                    <a:pt x="5443" y="90551"/>
                    <a:pt x="6461" y="90551"/>
                  </a:cubicBezTo>
                  <a:cubicBezTo>
                    <a:pt x="6574" y="90551"/>
                    <a:pt x="6687" y="90541"/>
                    <a:pt x="6798" y="90522"/>
                  </a:cubicBezTo>
                  <a:cubicBezTo>
                    <a:pt x="6812" y="90537"/>
                    <a:pt x="6821" y="90554"/>
                    <a:pt x="6833" y="90568"/>
                  </a:cubicBezTo>
                  <a:cubicBezTo>
                    <a:pt x="8853" y="92839"/>
                    <a:pt x="11487" y="94347"/>
                    <a:pt x="14103" y="95827"/>
                  </a:cubicBezTo>
                  <a:cubicBezTo>
                    <a:pt x="14349" y="95967"/>
                    <a:pt x="14638" y="96036"/>
                    <a:pt x="14927" y="96036"/>
                  </a:cubicBezTo>
                  <a:cubicBezTo>
                    <a:pt x="15488" y="96036"/>
                    <a:pt x="16051" y="95773"/>
                    <a:pt x="16312" y="95247"/>
                  </a:cubicBezTo>
                  <a:cubicBezTo>
                    <a:pt x="16961" y="93940"/>
                    <a:pt x="17344" y="92469"/>
                    <a:pt x="17368" y="91006"/>
                  </a:cubicBezTo>
                  <a:cubicBezTo>
                    <a:pt x="17396" y="89183"/>
                    <a:pt x="15872" y="88176"/>
                    <a:pt x="14686" y="87073"/>
                  </a:cubicBezTo>
                  <a:cubicBezTo>
                    <a:pt x="14685" y="87072"/>
                    <a:pt x="14683" y="87072"/>
                    <a:pt x="14681" y="87070"/>
                  </a:cubicBezTo>
                  <a:cubicBezTo>
                    <a:pt x="14548" y="86874"/>
                    <a:pt x="14415" y="86679"/>
                    <a:pt x="14295" y="86476"/>
                  </a:cubicBezTo>
                  <a:cubicBezTo>
                    <a:pt x="14184" y="85567"/>
                    <a:pt x="13916" y="84615"/>
                    <a:pt x="13431" y="83957"/>
                  </a:cubicBezTo>
                  <a:cubicBezTo>
                    <a:pt x="14581" y="82292"/>
                    <a:pt x="15919" y="81094"/>
                    <a:pt x="16696" y="79370"/>
                  </a:cubicBezTo>
                  <a:cubicBezTo>
                    <a:pt x="17188" y="78988"/>
                    <a:pt x="17515" y="78375"/>
                    <a:pt x="17363" y="77693"/>
                  </a:cubicBezTo>
                  <a:lnTo>
                    <a:pt x="17202" y="76968"/>
                  </a:lnTo>
                  <a:cubicBezTo>
                    <a:pt x="17113" y="76569"/>
                    <a:pt x="16878" y="76275"/>
                    <a:pt x="16575" y="76079"/>
                  </a:cubicBezTo>
                  <a:cubicBezTo>
                    <a:pt x="16269" y="75560"/>
                    <a:pt x="15924" y="75065"/>
                    <a:pt x="15543" y="74598"/>
                  </a:cubicBezTo>
                  <a:cubicBezTo>
                    <a:pt x="15308" y="73978"/>
                    <a:pt x="15093" y="73358"/>
                    <a:pt x="14941" y="72688"/>
                  </a:cubicBezTo>
                  <a:cubicBezTo>
                    <a:pt x="14918" y="72605"/>
                    <a:pt x="14892" y="72522"/>
                    <a:pt x="14860" y="72443"/>
                  </a:cubicBezTo>
                  <a:cubicBezTo>
                    <a:pt x="15112" y="71658"/>
                    <a:pt x="15438" y="70886"/>
                    <a:pt x="16014" y="70168"/>
                  </a:cubicBezTo>
                  <a:cubicBezTo>
                    <a:pt x="16609" y="69425"/>
                    <a:pt x="17503" y="69181"/>
                    <a:pt x="18498" y="69181"/>
                  </a:cubicBezTo>
                  <a:cubicBezTo>
                    <a:pt x="20187" y="69181"/>
                    <a:pt x="22169" y="69886"/>
                    <a:pt x="23475" y="70050"/>
                  </a:cubicBezTo>
                  <a:cubicBezTo>
                    <a:pt x="23485" y="70052"/>
                    <a:pt x="23495" y="70052"/>
                    <a:pt x="23504" y="70052"/>
                  </a:cubicBezTo>
                  <a:cubicBezTo>
                    <a:pt x="23514" y="70052"/>
                    <a:pt x="23524" y="70051"/>
                    <a:pt x="23534" y="70051"/>
                  </a:cubicBezTo>
                  <a:cubicBezTo>
                    <a:pt x="23540" y="70051"/>
                    <a:pt x="23545" y="70052"/>
                    <a:pt x="23551" y="70052"/>
                  </a:cubicBezTo>
                  <a:cubicBezTo>
                    <a:pt x="24259" y="70784"/>
                    <a:pt x="25031" y="71392"/>
                    <a:pt x="25864" y="71767"/>
                  </a:cubicBezTo>
                  <a:cubicBezTo>
                    <a:pt x="26289" y="71960"/>
                    <a:pt x="26709" y="72044"/>
                    <a:pt x="27118" y="72044"/>
                  </a:cubicBezTo>
                  <a:cubicBezTo>
                    <a:pt x="28497" y="72044"/>
                    <a:pt x="29757" y="71086"/>
                    <a:pt x="30712" y="70073"/>
                  </a:cubicBezTo>
                  <a:cubicBezTo>
                    <a:pt x="31114" y="69645"/>
                    <a:pt x="31483" y="69199"/>
                    <a:pt x="31838" y="68742"/>
                  </a:cubicBezTo>
                  <a:cubicBezTo>
                    <a:pt x="33683" y="67680"/>
                    <a:pt x="35056" y="66033"/>
                    <a:pt x="36882" y="64919"/>
                  </a:cubicBezTo>
                  <a:cubicBezTo>
                    <a:pt x="37628" y="64464"/>
                    <a:pt x="38412" y="64149"/>
                    <a:pt x="39214" y="63909"/>
                  </a:cubicBezTo>
                  <a:cubicBezTo>
                    <a:pt x="39489" y="64115"/>
                    <a:pt x="39819" y="64214"/>
                    <a:pt x="40161" y="64214"/>
                  </a:cubicBezTo>
                  <a:cubicBezTo>
                    <a:pt x="40442" y="64214"/>
                    <a:pt x="40730" y="64146"/>
                    <a:pt x="41002" y="64016"/>
                  </a:cubicBezTo>
                  <a:cubicBezTo>
                    <a:pt x="41064" y="63992"/>
                    <a:pt x="41128" y="63969"/>
                    <a:pt x="41192" y="63947"/>
                  </a:cubicBezTo>
                  <a:cubicBezTo>
                    <a:pt x="41234" y="63933"/>
                    <a:pt x="41277" y="63924"/>
                    <a:pt x="41319" y="63912"/>
                  </a:cubicBezTo>
                  <a:cubicBezTo>
                    <a:pt x="42653" y="64407"/>
                    <a:pt x="44211" y="64902"/>
                    <a:pt x="43979" y="66609"/>
                  </a:cubicBezTo>
                  <a:cubicBezTo>
                    <a:pt x="43744" y="68338"/>
                    <a:pt x="42660" y="69933"/>
                    <a:pt x="42264" y="71639"/>
                  </a:cubicBezTo>
                  <a:cubicBezTo>
                    <a:pt x="42000" y="72784"/>
                    <a:pt x="42844" y="73646"/>
                    <a:pt x="43842" y="73646"/>
                  </a:cubicBezTo>
                  <a:cubicBezTo>
                    <a:pt x="43990" y="73646"/>
                    <a:pt x="44141" y="73627"/>
                    <a:pt x="44292" y="73587"/>
                  </a:cubicBezTo>
                  <a:cubicBezTo>
                    <a:pt x="44488" y="73704"/>
                    <a:pt x="44725" y="73775"/>
                    <a:pt x="45008" y="73775"/>
                  </a:cubicBezTo>
                  <a:cubicBezTo>
                    <a:pt x="45068" y="73775"/>
                    <a:pt x="45130" y="73772"/>
                    <a:pt x="45194" y="73765"/>
                  </a:cubicBezTo>
                  <a:cubicBezTo>
                    <a:pt x="45842" y="73698"/>
                    <a:pt x="46500" y="73653"/>
                    <a:pt x="47156" y="73653"/>
                  </a:cubicBezTo>
                  <a:cubicBezTo>
                    <a:pt x="47899" y="73653"/>
                    <a:pt x="48640" y="73710"/>
                    <a:pt x="49364" y="73855"/>
                  </a:cubicBezTo>
                  <a:cubicBezTo>
                    <a:pt x="50258" y="74035"/>
                    <a:pt x="50825" y="74284"/>
                    <a:pt x="51014" y="74781"/>
                  </a:cubicBezTo>
                  <a:cubicBezTo>
                    <a:pt x="50986" y="75141"/>
                    <a:pt x="50971" y="75496"/>
                    <a:pt x="50974" y="75835"/>
                  </a:cubicBezTo>
                  <a:cubicBezTo>
                    <a:pt x="50950" y="75917"/>
                    <a:pt x="50934" y="75991"/>
                    <a:pt x="50903" y="76081"/>
                  </a:cubicBezTo>
                  <a:cubicBezTo>
                    <a:pt x="50841" y="76258"/>
                    <a:pt x="50808" y="76443"/>
                    <a:pt x="50810" y="76630"/>
                  </a:cubicBezTo>
                  <a:cubicBezTo>
                    <a:pt x="49910" y="78132"/>
                    <a:pt x="48321" y="79074"/>
                    <a:pt x="46650" y="80111"/>
                  </a:cubicBezTo>
                  <a:cubicBezTo>
                    <a:pt x="45388" y="80895"/>
                    <a:pt x="44002" y="81994"/>
                    <a:pt x="44064" y="83615"/>
                  </a:cubicBezTo>
                  <a:cubicBezTo>
                    <a:pt x="44096" y="84460"/>
                    <a:pt x="44806" y="85249"/>
                    <a:pt x="45653" y="85249"/>
                  </a:cubicBezTo>
                  <a:cubicBezTo>
                    <a:pt x="45802" y="85249"/>
                    <a:pt x="45954" y="85225"/>
                    <a:pt x="46108" y="85173"/>
                  </a:cubicBezTo>
                  <a:cubicBezTo>
                    <a:pt x="46141" y="85162"/>
                    <a:pt x="46174" y="85147"/>
                    <a:pt x="46207" y="85136"/>
                  </a:cubicBezTo>
                  <a:cubicBezTo>
                    <a:pt x="46217" y="85143"/>
                    <a:pt x="46223" y="85152"/>
                    <a:pt x="46233" y="85160"/>
                  </a:cubicBezTo>
                  <a:cubicBezTo>
                    <a:pt x="47105" y="85903"/>
                    <a:pt x="47952" y="86275"/>
                    <a:pt x="49037" y="86641"/>
                  </a:cubicBezTo>
                  <a:cubicBezTo>
                    <a:pt x="52423" y="87774"/>
                    <a:pt x="49750" y="90778"/>
                    <a:pt x="48492" y="92109"/>
                  </a:cubicBezTo>
                  <a:cubicBezTo>
                    <a:pt x="48229" y="92388"/>
                    <a:pt x="47997" y="92649"/>
                    <a:pt x="47793" y="92900"/>
                  </a:cubicBezTo>
                  <a:cubicBezTo>
                    <a:pt x="47776" y="92899"/>
                    <a:pt x="47759" y="92899"/>
                    <a:pt x="47742" y="92899"/>
                  </a:cubicBezTo>
                  <a:cubicBezTo>
                    <a:pt x="46605" y="92899"/>
                    <a:pt x="45839" y="94394"/>
                    <a:pt x="46463" y="95330"/>
                  </a:cubicBezTo>
                  <a:lnTo>
                    <a:pt x="46593" y="95524"/>
                  </a:lnTo>
                  <a:cubicBezTo>
                    <a:pt x="46534" y="96353"/>
                    <a:pt x="46731" y="97273"/>
                    <a:pt x="47109" y="98496"/>
                  </a:cubicBezTo>
                  <a:cubicBezTo>
                    <a:pt x="47333" y="99226"/>
                    <a:pt x="47981" y="99672"/>
                    <a:pt x="48674" y="99672"/>
                  </a:cubicBezTo>
                  <a:cubicBezTo>
                    <a:pt x="48943" y="99672"/>
                    <a:pt x="49219" y="99604"/>
                    <a:pt x="49480" y="99461"/>
                  </a:cubicBezTo>
                  <a:cubicBezTo>
                    <a:pt x="51215" y="98509"/>
                    <a:pt x="57774" y="97998"/>
                    <a:pt x="59990" y="95836"/>
                  </a:cubicBezTo>
                  <a:cubicBezTo>
                    <a:pt x="60405" y="95687"/>
                    <a:pt x="60824" y="95548"/>
                    <a:pt x="61246" y="95417"/>
                  </a:cubicBezTo>
                  <a:cubicBezTo>
                    <a:pt x="61316" y="95481"/>
                    <a:pt x="61390" y="95540"/>
                    <a:pt x="61459" y="95607"/>
                  </a:cubicBezTo>
                  <a:cubicBezTo>
                    <a:pt x="61537" y="95683"/>
                    <a:pt x="61631" y="95716"/>
                    <a:pt x="61725" y="95716"/>
                  </a:cubicBezTo>
                  <a:cubicBezTo>
                    <a:pt x="62016" y="95716"/>
                    <a:pt x="62305" y="95405"/>
                    <a:pt x="62093" y="95119"/>
                  </a:cubicBezTo>
                  <a:cubicBezTo>
                    <a:pt x="62082" y="95104"/>
                    <a:pt x="62072" y="95088"/>
                    <a:pt x="62062" y="95074"/>
                  </a:cubicBezTo>
                  <a:cubicBezTo>
                    <a:pt x="62134" y="94977"/>
                    <a:pt x="62171" y="94856"/>
                    <a:pt x="62134" y="94730"/>
                  </a:cubicBezTo>
                  <a:cubicBezTo>
                    <a:pt x="61899" y="93923"/>
                    <a:pt x="61361" y="93393"/>
                    <a:pt x="60739" y="92857"/>
                  </a:cubicBezTo>
                  <a:cubicBezTo>
                    <a:pt x="60648" y="92778"/>
                    <a:pt x="60553" y="92745"/>
                    <a:pt x="60463" y="92745"/>
                  </a:cubicBezTo>
                  <a:cubicBezTo>
                    <a:pt x="60401" y="92745"/>
                    <a:pt x="60341" y="92761"/>
                    <a:pt x="60287" y="92789"/>
                  </a:cubicBezTo>
                  <a:cubicBezTo>
                    <a:pt x="59273" y="90826"/>
                    <a:pt x="58580" y="89573"/>
                    <a:pt x="60384" y="87503"/>
                  </a:cubicBezTo>
                  <a:cubicBezTo>
                    <a:pt x="61179" y="86589"/>
                    <a:pt x="61612" y="85579"/>
                    <a:pt x="61857" y="84416"/>
                  </a:cubicBezTo>
                  <a:cubicBezTo>
                    <a:pt x="62482" y="81466"/>
                    <a:pt x="60479" y="78662"/>
                    <a:pt x="60092" y="75799"/>
                  </a:cubicBezTo>
                  <a:cubicBezTo>
                    <a:pt x="60215" y="74696"/>
                    <a:pt x="60453" y="73599"/>
                    <a:pt x="60573" y="72410"/>
                  </a:cubicBezTo>
                  <a:cubicBezTo>
                    <a:pt x="61290" y="71375"/>
                    <a:pt x="62347" y="70642"/>
                    <a:pt x="63318" y="69824"/>
                  </a:cubicBezTo>
                  <a:cubicBezTo>
                    <a:pt x="63876" y="69692"/>
                    <a:pt x="64463" y="69645"/>
                    <a:pt x="64976" y="69645"/>
                  </a:cubicBezTo>
                  <a:cubicBezTo>
                    <a:pt x="64995" y="69645"/>
                    <a:pt x="65014" y="69645"/>
                    <a:pt x="65032" y="69645"/>
                  </a:cubicBezTo>
                  <a:cubicBezTo>
                    <a:pt x="65229" y="69974"/>
                    <a:pt x="65546" y="70216"/>
                    <a:pt x="65918" y="70317"/>
                  </a:cubicBezTo>
                  <a:cubicBezTo>
                    <a:pt x="66665" y="70528"/>
                    <a:pt x="67388" y="70665"/>
                    <a:pt x="68078" y="70665"/>
                  </a:cubicBezTo>
                  <a:cubicBezTo>
                    <a:pt x="68396" y="70665"/>
                    <a:pt x="68707" y="70636"/>
                    <a:pt x="69010" y="70571"/>
                  </a:cubicBezTo>
                  <a:cubicBezTo>
                    <a:pt x="69111" y="70585"/>
                    <a:pt x="69210" y="70591"/>
                    <a:pt x="69307" y="70591"/>
                  </a:cubicBezTo>
                  <a:cubicBezTo>
                    <a:pt x="71162" y="70591"/>
                    <a:pt x="72416" y="68263"/>
                    <a:pt x="72998" y="66301"/>
                  </a:cubicBezTo>
                  <a:cubicBezTo>
                    <a:pt x="73894" y="65360"/>
                    <a:pt x="74965" y="65018"/>
                    <a:pt x="76359" y="65018"/>
                  </a:cubicBezTo>
                  <a:cubicBezTo>
                    <a:pt x="76831" y="65018"/>
                    <a:pt x="77340" y="65057"/>
                    <a:pt x="77892" y="65125"/>
                  </a:cubicBezTo>
                  <a:cubicBezTo>
                    <a:pt x="79175" y="65285"/>
                    <a:pt x="79601" y="66438"/>
                    <a:pt x="80528" y="66981"/>
                  </a:cubicBezTo>
                  <a:cubicBezTo>
                    <a:pt x="80677" y="68197"/>
                    <a:pt x="81290" y="68971"/>
                    <a:pt x="82608" y="68971"/>
                  </a:cubicBezTo>
                  <a:cubicBezTo>
                    <a:pt x="82682" y="68971"/>
                    <a:pt x="82759" y="68968"/>
                    <a:pt x="82838" y="68963"/>
                  </a:cubicBezTo>
                  <a:cubicBezTo>
                    <a:pt x="84013" y="68890"/>
                    <a:pt x="84922" y="68814"/>
                    <a:pt x="85652" y="68601"/>
                  </a:cubicBezTo>
                  <a:cubicBezTo>
                    <a:pt x="85842" y="68667"/>
                    <a:pt x="86042" y="68700"/>
                    <a:pt x="86239" y="68700"/>
                  </a:cubicBezTo>
                  <a:cubicBezTo>
                    <a:pt x="87008" y="68700"/>
                    <a:pt x="87742" y="68195"/>
                    <a:pt x="87742" y="67146"/>
                  </a:cubicBezTo>
                  <a:lnTo>
                    <a:pt x="87742" y="66820"/>
                  </a:lnTo>
                  <a:cubicBezTo>
                    <a:pt x="87953" y="66412"/>
                    <a:pt x="88145" y="65918"/>
                    <a:pt x="88328" y="65321"/>
                  </a:cubicBezTo>
                  <a:cubicBezTo>
                    <a:pt x="89628" y="61089"/>
                    <a:pt x="90413" y="56590"/>
                    <a:pt x="90541" y="52151"/>
                  </a:cubicBezTo>
                  <a:cubicBezTo>
                    <a:pt x="90556" y="52079"/>
                    <a:pt x="90567" y="52002"/>
                    <a:pt x="90572" y="51928"/>
                  </a:cubicBezTo>
                  <a:cubicBezTo>
                    <a:pt x="90973" y="51263"/>
                    <a:pt x="90641" y="50329"/>
                    <a:pt x="89992" y="49820"/>
                  </a:cubicBezTo>
                  <a:cubicBezTo>
                    <a:pt x="89695" y="49488"/>
                    <a:pt x="89294" y="49272"/>
                    <a:pt x="88858" y="49272"/>
                  </a:cubicBezTo>
                  <a:cubicBezTo>
                    <a:pt x="88639" y="49272"/>
                    <a:pt x="88411" y="49327"/>
                    <a:pt x="88183" y="49449"/>
                  </a:cubicBezTo>
                  <a:cubicBezTo>
                    <a:pt x="85756" y="49529"/>
                    <a:pt x="83494" y="50554"/>
                    <a:pt x="81761" y="52269"/>
                  </a:cubicBezTo>
                  <a:cubicBezTo>
                    <a:pt x="80407" y="52736"/>
                    <a:pt x="79038" y="53148"/>
                    <a:pt x="77658" y="53467"/>
                  </a:cubicBezTo>
                  <a:cubicBezTo>
                    <a:pt x="77239" y="53564"/>
                    <a:pt x="76844" y="53607"/>
                    <a:pt x="76470" y="53607"/>
                  </a:cubicBezTo>
                  <a:cubicBezTo>
                    <a:pt x="73501" y="53607"/>
                    <a:pt x="71791" y="50890"/>
                    <a:pt x="68984" y="50567"/>
                  </a:cubicBezTo>
                  <a:cubicBezTo>
                    <a:pt x="68873" y="50500"/>
                    <a:pt x="68756" y="50446"/>
                    <a:pt x="68633" y="50405"/>
                  </a:cubicBezTo>
                  <a:cubicBezTo>
                    <a:pt x="68350" y="50312"/>
                    <a:pt x="68060" y="50269"/>
                    <a:pt x="67771" y="50269"/>
                  </a:cubicBezTo>
                  <a:cubicBezTo>
                    <a:pt x="66864" y="50269"/>
                    <a:pt x="65970" y="50697"/>
                    <a:pt x="65366" y="51385"/>
                  </a:cubicBezTo>
                  <a:cubicBezTo>
                    <a:pt x="65217" y="51552"/>
                    <a:pt x="65101" y="51745"/>
                    <a:pt x="65022" y="51954"/>
                  </a:cubicBezTo>
                  <a:cubicBezTo>
                    <a:pt x="64092" y="52704"/>
                    <a:pt x="63228" y="53605"/>
                    <a:pt x="62240" y="54291"/>
                  </a:cubicBezTo>
                  <a:cubicBezTo>
                    <a:pt x="60655" y="55390"/>
                    <a:pt x="58573" y="56162"/>
                    <a:pt x="56589" y="56162"/>
                  </a:cubicBezTo>
                  <a:cubicBezTo>
                    <a:pt x="55536" y="56162"/>
                    <a:pt x="54510" y="55945"/>
                    <a:pt x="53600" y="55442"/>
                  </a:cubicBezTo>
                  <a:cubicBezTo>
                    <a:pt x="53573" y="55409"/>
                    <a:pt x="53552" y="55375"/>
                    <a:pt x="53521" y="55342"/>
                  </a:cubicBezTo>
                  <a:cubicBezTo>
                    <a:pt x="53309" y="55124"/>
                    <a:pt x="53095" y="54914"/>
                    <a:pt x="52878" y="54706"/>
                  </a:cubicBezTo>
                  <a:cubicBezTo>
                    <a:pt x="52799" y="54523"/>
                    <a:pt x="52688" y="54355"/>
                    <a:pt x="52551" y="54210"/>
                  </a:cubicBezTo>
                  <a:cubicBezTo>
                    <a:pt x="52428" y="54080"/>
                    <a:pt x="52318" y="53938"/>
                    <a:pt x="52209" y="53796"/>
                  </a:cubicBezTo>
                  <a:cubicBezTo>
                    <a:pt x="52191" y="53775"/>
                    <a:pt x="52174" y="53753"/>
                    <a:pt x="52158" y="53730"/>
                  </a:cubicBezTo>
                  <a:cubicBezTo>
                    <a:pt x="51985" y="53500"/>
                    <a:pt x="51812" y="53313"/>
                    <a:pt x="51591" y="53171"/>
                  </a:cubicBezTo>
                  <a:cubicBezTo>
                    <a:pt x="51378" y="52430"/>
                    <a:pt x="51127" y="51700"/>
                    <a:pt x="50836" y="50983"/>
                  </a:cubicBezTo>
                  <a:cubicBezTo>
                    <a:pt x="49870" y="48615"/>
                    <a:pt x="48094" y="46820"/>
                    <a:pt x="45449" y="46797"/>
                  </a:cubicBezTo>
                  <a:cubicBezTo>
                    <a:pt x="45347" y="46787"/>
                    <a:pt x="45245" y="46782"/>
                    <a:pt x="45142" y="46782"/>
                  </a:cubicBezTo>
                  <a:cubicBezTo>
                    <a:pt x="44206" y="46782"/>
                    <a:pt x="43256" y="47187"/>
                    <a:pt x="42326" y="47697"/>
                  </a:cubicBezTo>
                  <a:cubicBezTo>
                    <a:pt x="40934" y="48165"/>
                    <a:pt x="39629" y="48871"/>
                    <a:pt x="38322" y="49679"/>
                  </a:cubicBezTo>
                  <a:cubicBezTo>
                    <a:pt x="38107" y="49809"/>
                    <a:pt x="37926" y="49988"/>
                    <a:pt x="37791" y="50199"/>
                  </a:cubicBezTo>
                  <a:cubicBezTo>
                    <a:pt x="37657" y="50214"/>
                    <a:pt x="37522" y="50242"/>
                    <a:pt x="37389" y="50251"/>
                  </a:cubicBezTo>
                  <a:cubicBezTo>
                    <a:pt x="37199" y="50265"/>
                    <a:pt x="37000" y="50272"/>
                    <a:pt x="36791" y="50272"/>
                  </a:cubicBezTo>
                  <a:cubicBezTo>
                    <a:pt x="34364" y="50272"/>
                    <a:pt x="30819" y="49304"/>
                    <a:pt x="29399" y="47128"/>
                  </a:cubicBezTo>
                  <a:cubicBezTo>
                    <a:pt x="29395" y="47116"/>
                    <a:pt x="29395" y="47104"/>
                    <a:pt x="29392" y="47092"/>
                  </a:cubicBezTo>
                  <a:cubicBezTo>
                    <a:pt x="29215" y="46527"/>
                    <a:pt x="29064" y="46148"/>
                    <a:pt x="28744" y="45655"/>
                  </a:cubicBezTo>
                  <a:cubicBezTo>
                    <a:pt x="28568" y="45380"/>
                    <a:pt x="28313" y="45163"/>
                    <a:pt x="28012" y="45035"/>
                  </a:cubicBezTo>
                  <a:cubicBezTo>
                    <a:pt x="27851" y="44234"/>
                    <a:pt x="27829" y="43377"/>
                    <a:pt x="27870" y="42561"/>
                  </a:cubicBezTo>
                  <a:cubicBezTo>
                    <a:pt x="28022" y="42208"/>
                    <a:pt x="28208" y="41871"/>
                    <a:pt x="28421" y="41552"/>
                  </a:cubicBezTo>
                  <a:cubicBezTo>
                    <a:pt x="28703" y="41140"/>
                    <a:pt x="28729" y="40709"/>
                    <a:pt x="28601" y="40327"/>
                  </a:cubicBezTo>
                  <a:cubicBezTo>
                    <a:pt x="29386" y="39541"/>
                    <a:pt x="30249" y="38798"/>
                    <a:pt x="31040" y="37862"/>
                  </a:cubicBezTo>
                  <a:cubicBezTo>
                    <a:pt x="31486" y="37330"/>
                    <a:pt x="32057" y="36887"/>
                    <a:pt x="32518" y="36382"/>
                  </a:cubicBezTo>
                  <a:cubicBezTo>
                    <a:pt x="32691" y="36328"/>
                    <a:pt x="32855" y="36254"/>
                    <a:pt x="33010" y="36158"/>
                  </a:cubicBezTo>
                  <a:cubicBezTo>
                    <a:pt x="34136" y="35433"/>
                    <a:pt x="33856" y="34014"/>
                    <a:pt x="33046" y="33401"/>
                  </a:cubicBezTo>
                  <a:cubicBezTo>
                    <a:pt x="32985" y="33257"/>
                    <a:pt x="32923" y="33117"/>
                    <a:pt x="32861" y="32980"/>
                  </a:cubicBezTo>
                  <a:cubicBezTo>
                    <a:pt x="32063" y="31190"/>
                    <a:pt x="32210" y="29610"/>
                    <a:pt x="32611" y="27733"/>
                  </a:cubicBezTo>
                  <a:cubicBezTo>
                    <a:pt x="33529" y="26835"/>
                    <a:pt x="34496" y="25982"/>
                    <a:pt x="35847" y="25632"/>
                  </a:cubicBezTo>
                  <a:cubicBezTo>
                    <a:pt x="37147" y="25294"/>
                    <a:pt x="38472" y="25189"/>
                    <a:pt x="39811" y="25189"/>
                  </a:cubicBezTo>
                  <a:cubicBezTo>
                    <a:pt x="42048" y="25189"/>
                    <a:pt x="44321" y="25483"/>
                    <a:pt x="46573" y="25483"/>
                  </a:cubicBezTo>
                  <a:cubicBezTo>
                    <a:pt x="47718" y="25483"/>
                    <a:pt x="48856" y="25407"/>
                    <a:pt x="49982" y="25178"/>
                  </a:cubicBezTo>
                  <a:cubicBezTo>
                    <a:pt x="50471" y="25080"/>
                    <a:pt x="50789" y="24787"/>
                    <a:pt x="50966" y="24422"/>
                  </a:cubicBezTo>
                  <a:cubicBezTo>
                    <a:pt x="52617" y="24041"/>
                    <a:pt x="53898" y="23286"/>
                    <a:pt x="53612" y="21580"/>
                  </a:cubicBezTo>
                  <a:cubicBezTo>
                    <a:pt x="53566" y="21297"/>
                    <a:pt x="53465" y="21072"/>
                    <a:pt x="53330" y="20896"/>
                  </a:cubicBezTo>
                  <a:cubicBezTo>
                    <a:pt x="53683" y="19478"/>
                    <a:pt x="53702" y="18218"/>
                    <a:pt x="53997" y="17013"/>
                  </a:cubicBezTo>
                  <a:cubicBezTo>
                    <a:pt x="54144" y="16952"/>
                    <a:pt x="54282" y="16871"/>
                    <a:pt x="54409" y="16771"/>
                  </a:cubicBezTo>
                  <a:cubicBezTo>
                    <a:pt x="55431" y="15948"/>
                    <a:pt x="56564" y="15626"/>
                    <a:pt x="57738" y="15626"/>
                  </a:cubicBezTo>
                  <a:cubicBezTo>
                    <a:pt x="60838" y="15626"/>
                    <a:pt x="64230" y="17875"/>
                    <a:pt x="66661" y="19123"/>
                  </a:cubicBezTo>
                  <a:cubicBezTo>
                    <a:pt x="66923" y="19258"/>
                    <a:pt x="67180" y="19316"/>
                    <a:pt x="67423" y="19316"/>
                  </a:cubicBezTo>
                  <a:cubicBezTo>
                    <a:pt x="67556" y="19316"/>
                    <a:pt x="67685" y="19299"/>
                    <a:pt x="67809" y="19267"/>
                  </a:cubicBezTo>
                  <a:cubicBezTo>
                    <a:pt x="69270" y="20228"/>
                    <a:pt x="71011" y="20795"/>
                    <a:pt x="72754" y="20981"/>
                  </a:cubicBezTo>
                  <a:cubicBezTo>
                    <a:pt x="72955" y="21058"/>
                    <a:pt x="73151" y="21093"/>
                    <a:pt x="73339" y="21093"/>
                  </a:cubicBezTo>
                  <a:cubicBezTo>
                    <a:pt x="73493" y="21093"/>
                    <a:pt x="73642" y="21069"/>
                    <a:pt x="73782" y="21024"/>
                  </a:cubicBezTo>
                  <a:cubicBezTo>
                    <a:pt x="73923" y="21012"/>
                    <a:pt x="74061" y="20982"/>
                    <a:pt x="74193" y="20934"/>
                  </a:cubicBezTo>
                  <a:cubicBezTo>
                    <a:pt x="74749" y="21044"/>
                    <a:pt x="75308" y="21120"/>
                    <a:pt x="75896" y="21120"/>
                  </a:cubicBezTo>
                  <a:cubicBezTo>
                    <a:pt x="76185" y="21120"/>
                    <a:pt x="76480" y="21102"/>
                    <a:pt x="76786" y="21060"/>
                  </a:cubicBezTo>
                  <a:cubicBezTo>
                    <a:pt x="76867" y="21050"/>
                    <a:pt x="76945" y="21031"/>
                    <a:pt x="77023" y="21007"/>
                  </a:cubicBezTo>
                  <a:cubicBezTo>
                    <a:pt x="77282" y="21051"/>
                    <a:pt x="77544" y="21075"/>
                    <a:pt x="77809" y="21075"/>
                  </a:cubicBezTo>
                  <a:cubicBezTo>
                    <a:pt x="78418" y="21075"/>
                    <a:pt x="79041" y="20949"/>
                    <a:pt x="79675" y="20657"/>
                  </a:cubicBezTo>
                  <a:cubicBezTo>
                    <a:pt x="79836" y="20579"/>
                    <a:pt x="79978" y="20472"/>
                    <a:pt x="80094" y="20337"/>
                  </a:cubicBezTo>
                  <a:cubicBezTo>
                    <a:pt x="80674" y="20260"/>
                    <a:pt x="81181" y="19855"/>
                    <a:pt x="80824" y="19139"/>
                  </a:cubicBezTo>
                  <a:cubicBezTo>
                    <a:pt x="80751" y="18995"/>
                    <a:pt x="80636" y="18937"/>
                    <a:pt x="80517" y="18937"/>
                  </a:cubicBezTo>
                  <a:cubicBezTo>
                    <a:pt x="80478" y="18937"/>
                    <a:pt x="80439" y="18944"/>
                    <a:pt x="80400" y="18955"/>
                  </a:cubicBezTo>
                  <a:cubicBezTo>
                    <a:pt x="80333" y="18647"/>
                    <a:pt x="80199" y="18349"/>
                    <a:pt x="80002" y="18121"/>
                  </a:cubicBezTo>
                  <a:cubicBezTo>
                    <a:pt x="77104" y="14744"/>
                    <a:pt x="74362" y="11379"/>
                    <a:pt x="70635" y="8875"/>
                  </a:cubicBezTo>
                  <a:cubicBezTo>
                    <a:pt x="68752" y="7612"/>
                    <a:pt x="66796" y="6308"/>
                    <a:pt x="64738" y="5353"/>
                  </a:cubicBezTo>
                  <a:cubicBezTo>
                    <a:pt x="63088" y="4588"/>
                    <a:pt x="61272" y="4195"/>
                    <a:pt x="59541" y="3615"/>
                  </a:cubicBezTo>
                  <a:cubicBezTo>
                    <a:pt x="57279" y="1982"/>
                    <a:pt x="54521" y="1837"/>
                    <a:pt x="51781" y="1105"/>
                  </a:cubicBezTo>
                  <a:cubicBezTo>
                    <a:pt x="50007" y="632"/>
                    <a:pt x="48263" y="204"/>
                    <a:pt x="46535" y="204"/>
                  </a:cubicBezTo>
                  <a:cubicBezTo>
                    <a:pt x="45981" y="204"/>
                    <a:pt x="45429" y="248"/>
                    <a:pt x="44878" y="348"/>
                  </a:cubicBezTo>
                  <a:cubicBezTo>
                    <a:pt x="43605" y="100"/>
                    <a:pt x="42303" y="0"/>
                    <a:pt x="40992" y="0"/>
                  </a:cubicBezTo>
                  <a:close/>
                </a:path>
              </a:pathLst>
            </a:custGeom>
            <a:solidFill>
              <a:srgbClr val="A6DFD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1142423" y="2075513"/>
              <a:ext cx="1464544" cy="1408352"/>
            </a:xfrm>
            <a:custGeom>
              <a:rect b="b" l="l" r="r" t="t"/>
              <a:pathLst>
                <a:path extrusionOk="0" h="101631" w="105686">
                  <a:moveTo>
                    <a:pt x="52838" y="847"/>
                  </a:moveTo>
                  <a:cubicBezTo>
                    <a:pt x="53683" y="847"/>
                    <a:pt x="54525" y="881"/>
                    <a:pt x="55360" y="953"/>
                  </a:cubicBezTo>
                  <a:lnTo>
                    <a:pt x="55360" y="953"/>
                  </a:lnTo>
                  <a:cubicBezTo>
                    <a:pt x="55393" y="962"/>
                    <a:pt x="55428" y="966"/>
                    <a:pt x="55466" y="966"/>
                  </a:cubicBezTo>
                  <a:cubicBezTo>
                    <a:pt x="55470" y="966"/>
                    <a:pt x="55474" y="966"/>
                    <a:pt x="55479" y="966"/>
                  </a:cubicBezTo>
                  <a:cubicBezTo>
                    <a:pt x="55485" y="966"/>
                    <a:pt x="55491" y="966"/>
                    <a:pt x="55498" y="965"/>
                  </a:cubicBezTo>
                  <a:lnTo>
                    <a:pt x="55498" y="965"/>
                  </a:lnTo>
                  <a:cubicBezTo>
                    <a:pt x="55506" y="966"/>
                    <a:pt x="55515" y="966"/>
                    <a:pt x="55523" y="966"/>
                  </a:cubicBezTo>
                  <a:cubicBezTo>
                    <a:pt x="55539" y="966"/>
                    <a:pt x="55554" y="965"/>
                    <a:pt x="55569" y="964"/>
                  </a:cubicBezTo>
                  <a:lnTo>
                    <a:pt x="55569" y="964"/>
                  </a:lnTo>
                  <a:cubicBezTo>
                    <a:pt x="55890" y="956"/>
                    <a:pt x="56212" y="952"/>
                    <a:pt x="56533" y="952"/>
                  </a:cubicBezTo>
                  <a:cubicBezTo>
                    <a:pt x="65999" y="952"/>
                    <a:pt x="75359" y="4255"/>
                    <a:pt x="83160" y="9521"/>
                  </a:cubicBezTo>
                  <a:cubicBezTo>
                    <a:pt x="93749" y="16666"/>
                    <a:pt x="100379" y="27937"/>
                    <a:pt x="102548" y="40416"/>
                  </a:cubicBezTo>
                  <a:cubicBezTo>
                    <a:pt x="105231" y="55869"/>
                    <a:pt x="101737" y="72337"/>
                    <a:pt x="90962" y="83986"/>
                  </a:cubicBezTo>
                  <a:cubicBezTo>
                    <a:pt x="83151" y="92429"/>
                    <a:pt x="72273" y="97845"/>
                    <a:pt x="61084" y="100061"/>
                  </a:cubicBezTo>
                  <a:cubicBezTo>
                    <a:pt x="57727" y="100725"/>
                    <a:pt x="54331" y="101052"/>
                    <a:pt x="50948" y="101052"/>
                  </a:cubicBezTo>
                  <a:cubicBezTo>
                    <a:pt x="36518" y="101052"/>
                    <a:pt x="22345" y="95109"/>
                    <a:pt x="12655" y="84125"/>
                  </a:cubicBezTo>
                  <a:cubicBezTo>
                    <a:pt x="1673" y="71675"/>
                    <a:pt x="513" y="53465"/>
                    <a:pt x="4207" y="37891"/>
                  </a:cubicBezTo>
                  <a:cubicBezTo>
                    <a:pt x="8808" y="18501"/>
                    <a:pt x="24789" y="5673"/>
                    <a:pt x="43831" y="1861"/>
                  </a:cubicBezTo>
                  <a:cubicBezTo>
                    <a:pt x="46758" y="1276"/>
                    <a:pt x="49815" y="847"/>
                    <a:pt x="52838" y="847"/>
                  </a:cubicBezTo>
                  <a:close/>
                  <a:moveTo>
                    <a:pt x="51995" y="0"/>
                  </a:moveTo>
                  <a:cubicBezTo>
                    <a:pt x="39668" y="0"/>
                    <a:pt x="26502" y="5701"/>
                    <a:pt x="17566" y="13601"/>
                  </a:cubicBezTo>
                  <a:cubicBezTo>
                    <a:pt x="9826" y="20438"/>
                    <a:pt x="5050" y="29817"/>
                    <a:pt x="2947" y="39840"/>
                  </a:cubicBezTo>
                  <a:cubicBezTo>
                    <a:pt x="1" y="53882"/>
                    <a:pt x="1195" y="69562"/>
                    <a:pt x="9582" y="81520"/>
                  </a:cubicBezTo>
                  <a:cubicBezTo>
                    <a:pt x="19177" y="95200"/>
                    <a:pt x="34706" y="101631"/>
                    <a:pt x="50482" y="101631"/>
                  </a:cubicBezTo>
                  <a:cubicBezTo>
                    <a:pt x="61963" y="101631"/>
                    <a:pt x="73576" y="98225"/>
                    <a:pt x="83129" y="91729"/>
                  </a:cubicBezTo>
                  <a:cubicBezTo>
                    <a:pt x="93494" y="84684"/>
                    <a:pt x="100640" y="74121"/>
                    <a:pt x="103091" y="61814"/>
                  </a:cubicBezTo>
                  <a:cubicBezTo>
                    <a:pt x="105686" y="48786"/>
                    <a:pt x="103880" y="34385"/>
                    <a:pt x="97024" y="22921"/>
                  </a:cubicBezTo>
                  <a:cubicBezTo>
                    <a:pt x="88816" y="9197"/>
                    <a:pt x="72574" y="143"/>
                    <a:pt x="56576" y="143"/>
                  </a:cubicBezTo>
                  <a:cubicBezTo>
                    <a:pt x="56215" y="143"/>
                    <a:pt x="55854" y="148"/>
                    <a:pt x="55493" y="157"/>
                  </a:cubicBezTo>
                  <a:lnTo>
                    <a:pt x="55493" y="157"/>
                  </a:lnTo>
                  <a:cubicBezTo>
                    <a:pt x="55489" y="157"/>
                    <a:pt x="55485" y="156"/>
                    <a:pt x="55481" y="156"/>
                  </a:cubicBezTo>
                  <a:lnTo>
                    <a:pt x="55481" y="157"/>
                  </a:lnTo>
                  <a:lnTo>
                    <a:pt x="55481" y="157"/>
                  </a:lnTo>
                  <a:cubicBezTo>
                    <a:pt x="55480" y="157"/>
                    <a:pt x="55480" y="157"/>
                    <a:pt x="55480" y="157"/>
                  </a:cubicBezTo>
                  <a:lnTo>
                    <a:pt x="55480" y="157"/>
                  </a:lnTo>
                  <a:cubicBezTo>
                    <a:pt x="54329" y="52"/>
                    <a:pt x="53166" y="0"/>
                    <a:pt x="51995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1314533" y="2226310"/>
              <a:ext cx="379779" cy="1103487"/>
            </a:xfrm>
            <a:custGeom>
              <a:rect b="b" l="l" r="r" t="t"/>
              <a:pathLst>
                <a:path extrusionOk="0" h="79631" w="27406">
                  <a:moveTo>
                    <a:pt x="14923" y="0"/>
                  </a:moveTo>
                  <a:cubicBezTo>
                    <a:pt x="12482" y="0"/>
                    <a:pt x="9871" y="438"/>
                    <a:pt x="8398" y="472"/>
                  </a:cubicBezTo>
                  <a:cubicBezTo>
                    <a:pt x="7883" y="484"/>
                    <a:pt x="7877" y="1279"/>
                    <a:pt x="8387" y="1279"/>
                  </a:cubicBezTo>
                  <a:cubicBezTo>
                    <a:pt x="8390" y="1279"/>
                    <a:pt x="8394" y="1279"/>
                    <a:pt x="8398" y="1279"/>
                  </a:cubicBezTo>
                  <a:lnTo>
                    <a:pt x="8396" y="1279"/>
                  </a:lnTo>
                  <a:cubicBezTo>
                    <a:pt x="8905" y="1267"/>
                    <a:pt x="11016" y="1097"/>
                    <a:pt x="13275" y="1097"/>
                  </a:cubicBezTo>
                  <a:cubicBezTo>
                    <a:pt x="16634" y="1097"/>
                    <a:pt x="20318" y="1472"/>
                    <a:pt x="19537" y="3300"/>
                  </a:cubicBezTo>
                  <a:cubicBezTo>
                    <a:pt x="18668" y="5334"/>
                    <a:pt x="16626" y="6683"/>
                    <a:pt x="15753" y="8786"/>
                  </a:cubicBezTo>
                  <a:cubicBezTo>
                    <a:pt x="14282" y="12335"/>
                    <a:pt x="18237" y="12954"/>
                    <a:pt x="20704" y="13138"/>
                  </a:cubicBezTo>
                  <a:cubicBezTo>
                    <a:pt x="21703" y="13212"/>
                    <a:pt x="22728" y="13278"/>
                    <a:pt x="23638" y="13732"/>
                  </a:cubicBezTo>
                  <a:cubicBezTo>
                    <a:pt x="25461" y="14640"/>
                    <a:pt x="23434" y="17782"/>
                    <a:pt x="22705" y="18649"/>
                  </a:cubicBezTo>
                  <a:cubicBezTo>
                    <a:pt x="20630" y="21116"/>
                    <a:pt x="16742" y="21907"/>
                    <a:pt x="14038" y="23486"/>
                  </a:cubicBezTo>
                  <a:cubicBezTo>
                    <a:pt x="12052" y="24646"/>
                    <a:pt x="7789" y="30055"/>
                    <a:pt x="12369" y="30081"/>
                  </a:cubicBezTo>
                  <a:cubicBezTo>
                    <a:pt x="13230" y="30085"/>
                    <a:pt x="17555" y="30824"/>
                    <a:pt x="15418" y="31999"/>
                  </a:cubicBezTo>
                  <a:cubicBezTo>
                    <a:pt x="14363" y="32581"/>
                    <a:pt x="13146" y="32937"/>
                    <a:pt x="12039" y="33424"/>
                  </a:cubicBezTo>
                  <a:cubicBezTo>
                    <a:pt x="10697" y="34012"/>
                    <a:pt x="7552" y="35375"/>
                    <a:pt x="7576" y="37277"/>
                  </a:cubicBezTo>
                  <a:cubicBezTo>
                    <a:pt x="7598" y="38953"/>
                    <a:pt x="8644" y="39448"/>
                    <a:pt x="10155" y="39721"/>
                  </a:cubicBezTo>
                  <a:cubicBezTo>
                    <a:pt x="15026" y="40604"/>
                    <a:pt x="11758" y="43466"/>
                    <a:pt x="9302" y="44845"/>
                  </a:cubicBezTo>
                  <a:cubicBezTo>
                    <a:pt x="6619" y="46355"/>
                    <a:pt x="887" y="48344"/>
                    <a:pt x="487" y="52039"/>
                  </a:cubicBezTo>
                  <a:cubicBezTo>
                    <a:pt x="356" y="53265"/>
                    <a:pt x="737" y="54993"/>
                    <a:pt x="2019" y="55514"/>
                  </a:cubicBezTo>
                  <a:cubicBezTo>
                    <a:pt x="3324" y="56045"/>
                    <a:pt x="4689" y="56005"/>
                    <a:pt x="6070" y="56203"/>
                  </a:cubicBezTo>
                  <a:cubicBezTo>
                    <a:pt x="11263" y="56943"/>
                    <a:pt x="6201" y="62607"/>
                    <a:pt x="4573" y="64193"/>
                  </a:cubicBezTo>
                  <a:cubicBezTo>
                    <a:pt x="3061" y="65664"/>
                    <a:pt x="3106" y="67513"/>
                    <a:pt x="4682" y="68912"/>
                  </a:cubicBezTo>
                  <a:cubicBezTo>
                    <a:pt x="4870" y="69080"/>
                    <a:pt x="5106" y="69192"/>
                    <a:pt x="5339" y="69287"/>
                  </a:cubicBezTo>
                  <a:cubicBezTo>
                    <a:pt x="7536" y="70179"/>
                    <a:pt x="7077" y="72540"/>
                    <a:pt x="6461" y="74181"/>
                  </a:cubicBezTo>
                  <a:cubicBezTo>
                    <a:pt x="5791" y="75966"/>
                    <a:pt x="5158" y="77314"/>
                    <a:pt x="5410" y="79248"/>
                  </a:cubicBezTo>
                  <a:cubicBezTo>
                    <a:pt x="5443" y="79502"/>
                    <a:pt x="5663" y="79631"/>
                    <a:pt x="5866" y="79631"/>
                  </a:cubicBezTo>
                  <a:cubicBezTo>
                    <a:pt x="6067" y="79631"/>
                    <a:pt x="6251" y="79504"/>
                    <a:pt x="6217" y="79248"/>
                  </a:cubicBezTo>
                  <a:cubicBezTo>
                    <a:pt x="5791" y="75983"/>
                    <a:pt x="8511" y="73361"/>
                    <a:pt x="7773" y="70084"/>
                  </a:cubicBezTo>
                  <a:cubicBezTo>
                    <a:pt x="7642" y="69493"/>
                    <a:pt x="7072" y="69156"/>
                    <a:pt x="6582" y="68915"/>
                  </a:cubicBezTo>
                  <a:cubicBezTo>
                    <a:pt x="2577" y="66930"/>
                    <a:pt x="5867" y="64169"/>
                    <a:pt x="7332" y="62505"/>
                  </a:cubicBezTo>
                  <a:cubicBezTo>
                    <a:pt x="9058" y="60544"/>
                    <a:pt x="9915" y="58720"/>
                    <a:pt x="8315" y="56438"/>
                  </a:cubicBezTo>
                  <a:cubicBezTo>
                    <a:pt x="6601" y="53990"/>
                    <a:pt x="2395" y="56667"/>
                    <a:pt x="1327" y="53232"/>
                  </a:cubicBezTo>
                  <a:cubicBezTo>
                    <a:pt x="1" y="48970"/>
                    <a:pt x="9766" y="45835"/>
                    <a:pt x="12271" y="43907"/>
                  </a:cubicBezTo>
                  <a:cubicBezTo>
                    <a:pt x="13309" y="43107"/>
                    <a:pt x="13834" y="42252"/>
                    <a:pt x="13680" y="40949"/>
                  </a:cubicBezTo>
                  <a:cubicBezTo>
                    <a:pt x="13474" y="39199"/>
                    <a:pt x="11125" y="39081"/>
                    <a:pt x="9837" y="38847"/>
                  </a:cubicBezTo>
                  <a:cubicBezTo>
                    <a:pt x="6139" y="38176"/>
                    <a:pt x="10912" y="34866"/>
                    <a:pt x="11891" y="34378"/>
                  </a:cubicBezTo>
                  <a:cubicBezTo>
                    <a:pt x="12987" y="33832"/>
                    <a:pt x="14156" y="33462"/>
                    <a:pt x="15265" y="32955"/>
                  </a:cubicBezTo>
                  <a:cubicBezTo>
                    <a:pt x="15992" y="32622"/>
                    <a:pt x="17850" y="31747"/>
                    <a:pt x="16780" y="30678"/>
                  </a:cubicBezTo>
                  <a:cubicBezTo>
                    <a:pt x="16108" y="30007"/>
                    <a:pt x="11036" y="29060"/>
                    <a:pt x="11152" y="28395"/>
                  </a:cubicBezTo>
                  <a:cubicBezTo>
                    <a:pt x="11838" y="24469"/>
                    <a:pt x="16657" y="23083"/>
                    <a:pt x="19731" y="21634"/>
                  </a:cubicBezTo>
                  <a:cubicBezTo>
                    <a:pt x="22032" y="20547"/>
                    <a:pt x="27405" y="16202"/>
                    <a:pt x="24396" y="13283"/>
                  </a:cubicBezTo>
                  <a:cubicBezTo>
                    <a:pt x="22016" y="10974"/>
                    <a:pt x="13351" y="13849"/>
                    <a:pt x="17271" y="7609"/>
                  </a:cubicBezTo>
                  <a:cubicBezTo>
                    <a:pt x="18165" y="6188"/>
                    <a:pt x="21592" y="3650"/>
                    <a:pt x="20155" y="1684"/>
                  </a:cubicBezTo>
                  <a:cubicBezTo>
                    <a:pt x="19186" y="356"/>
                    <a:pt x="17124" y="0"/>
                    <a:pt x="14923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9"/>
            <p:cNvSpPr/>
            <p:nvPr/>
          </p:nvSpPr>
          <p:spPr>
            <a:xfrm>
              <a:off x="1503966" y="2963654"/>
              <a:ext cx="538766" cy="506616"/>
            </a:xfrm>
            <a:custGeom>
              <a:rect b="b" l="l" r="r" t="t"/>
              <a:pathLst>
                <a:path extrusionOk="0" h="36559" w="38879">
                  <a:moveTo>
                    <a:pt x="28422" y="1"/>
                  </a:moveTo>
                  <a:cubicBezTo>
                    <a:pt x="27667" y="1"/>
                    <a:pt x="26926" y="124"/>
                    <a:pt x="26484" y="243"/>
                  </a:cubicBezTo>
                  <a:cubicBezTo>
                    <a:pt x="23214" y="1126"/>
                    <a:pt x="21113" y="3070"/>
                    <a:pt x="18810" y="5462"/>
                  </a:cubicBezTo>
                  <a:cubicBezTo>
                    <a:pt x="17377" y="6951"/>
                    <a:pt x="16129" y="7863"/>
                    <a:pt x="14632" y="7863"/>
                  </a:cubicBezTo>
                  <a:cubicBezTo>
                    <a:pt x="13832" y="7863"/>
                    <a:pt x="12961" y="7602"/>
                    <a:pt x="11952" y="7029"/>
                  </a:cubicBezTo>
                  <a:cubicBezTo>
                    <a:pt x="10761" y="6352"/>
                    <a:pt x="9662" y="5789"/>
                    <a:pt x="8343" y="5412"/>
                  </a:cubicBezTo>
                  <a:cubicBezTo>
                    <a:pt x="7762" y="5246"/>
                    <a:pt x="7193" y="5163"/>
                    <a:pt x="6644" y="5163"/>
                  </a:cubicBezTo>
                  <a:cubicBezTo>
                    <a:pt x="5022" y="5163"/>
                    <a:pt x="3580" y="5886"/>
                    <a:pt x="2559" y="7319"/>
                  </a:cubicBezTo>
                  <a:cubicBezTo>
                    <a:pt x="1169" y="9274"/>
                    <a:pt x="2803" y="10946"/>
                    <a:pt x="3856" y="12551"/>
                  </a:cubicBezTo>
                  <a:cubicBezTo>
                    <a:pt x="5762" y="15461"/>
                    <a:pt x="2139" y="17169"/>
                    <a:pt x="889" y="19118"/>
                  </a:cubicBezTo>
                  <a:cubicBezTo>
                    <a:pt x="1" y="20501"/>
                    <a:pt x="356" y="21713"/>
                    <a:pt x="1220" y="23020"/>
                  </a:cubicBezTo>
                  <a:cubicBezTo>
                    <a:pt x="1921" y="24085"/>
                    <a:pt x="2971" y="24924"/>
                    <a:pt x="3882" y="25800"/>
                  </a:cubicBezTo>
                  <a:cubicBezTo>
                    <a:pt x="5331" y="27195"/>
                    <a:pt x="3212" y="31003"/>
                    <a:pt x="2949" y="32606"/>
                  </a:cubicBezTo>
                  <a:cubicBezTo>
                    <a:pt x="2900" y="32913"/>
                    <a:pt x="3162" y="33113"/>
                    <a:pt x="3396" y="33113"/>
                  </a:cubicBezTo>
                  <a:cubicBezTo>
                    <a:pt x="3551" y="33113"/>
                    <a:pt x="3695" y="33025"/>
                    <a:pt x="3728" y="32821"/>
                  </a:cubicBezTo>
                  <a:lnTo>
                    <a:pt x="3728" y="32819"/>
                  </a:lnTo>
                  <a:cubicBezTo>
                    <a:pt x="4007" y="31106"/>
                    <a:pt x="5819" y="28144"/>
                    <a:pt x="5175" y="26366"/>
                  </a:cubicBezTo>
                  <a:cubicBezTo>
                    <a:pt x="4372" y="24150"/>
                    <a:pt x="1476" y="23401"/>
                    <a:pt x="1130" y="20816"/>
                  </a:cubicBezTo>
                  <a:cubicBezTo>
                    <a:pt x="922" y="19271"/>
                    <a:pt x="3645" y="17567"/>
                    <a:pt x="4439" y="16385"/>
                  </a:cubicBezTo>
                  <a:cubicBezTo>
                    <a:pt x="5305" y="15095"/>
                    <a:pt x="5194" y="13477"/>
                    <a:pt x="4554" y="12142"/>
                  </a:cubicBezTo>
                  <a:cubicBezTo>
                    <a:pt x="3499" y="9945"/>
                    <a:pt x="1548" y="7458"/>
                    <a:pt x="5369" y="6118"/>
                  </a:cubicBezTo>
                  <a:cubicBezTo>
                    <a:pt x="5779" y="5974"/>
                    <a:pt x="6201" y="5912"/>
                    <a:pt x="6628" y="5912"/>
                  </a:cubicBezTo>
                  <a:cubicBezTo>
                    <a:pt x="8358" y="5912"/>
                    <a:pt x="10164" y="6936"/>
                    <a:pt x="11545" y="7725"/>
                  </a:cubicBezTo>
                  <a:cubicBezTo>
                    <a:pt x="12555" y="8302"/>
                    <a:pt x="13706" y="8999"/>
                    <a:pt x="14869" y="8999"/>
                  </a:cubicBezTo>
                  <a:cubicBezTo>
                    <a:pt x="15349" y="8999"/>
                    <a:pt x="15831" y="8881"/>
                    <a:pt x="16306" y="8587"/>
                  </a:cubicBezTo>
                  <a:cubicBezTo>
                    <a:pt x="19224" y="6776"/>
                    <a:pt x="21083" y="3774"/>
                    <a:pt x="24043" y="1997"/>
                  </a:cubicBezTo>
                  <a:cubicBezTo>
                    <a:pt x="24731" y="1584"/>
                    <a:pt x="26707" y="800"/>
                    <a:pt x="28275" y="800"/>
                  </a:cubicBezTo>
                  <a:cubicBezTo>
                    <a:pt x="29417" y="800"/>
                    <a:pt x="30342" y="1215"/>
                    <a:pt x="30395" y="2493"/>
                  </a:cubicBezTo>
                  <a:cubicBezTo>
                    <a:pt x="30460" y="4046"/>
                    <a:pt x="29693" y="5762"/>
                    <a:pt x="29171" y="7191"/>
                  </a:cubicBezTo>
                  <a:cubicBezTo>
                    <a:pt x="28171" y="9925"/>
                    <a:pt x="29494" y="10635"/>
                    <a:pt x="31359" y="10635"/>
                  </a:cubicBezTo>
                  <a:cubicBezTo>
                    <a:pt x="32400" y="10635"/>
                    <a:pt x="33611" y="10414"/>
                    <a:pt x="34681" y="10200"/>
                  </a:cubicBezTo>
                  <a:cubicBezTo>
                    <a:pt x="37748" y="11308"/>
                    <a:pt x="38423" y="12674"/>
                    <a:pt x="36706" y="14297"/>
                  </a:cubicBezTo>
                  <a:cubicBezTo>
                    <a:pt x="36145" y="14891"/>
                    <a:pt x="35293" y="15324"/>
                    <a:pt x="34592" y="15741"/>
                  </a:cubicBezTo>
                  <a:cubicBezTo>
                    <a:pt x="33642" y="16305"/>
                    <a:pt x="32835" y="16831"/>
                    <a:pt x="32088" y="17643"/>
                  </a:cubicBezTo>
                  <a:cubicBezTo>
                    <a:pt x="31355" y="18440"/>
                    <a:pt x="30715" y="19399"/>
                    <a:pt x="30872" y="20510"/>
                  </a:cubicBezTo>
                  <a:cubicBezTo>
                    <a:pt x="31161" y="22542"/>
                    <a:pt x="35494" y="22605"/>
                    <a:pt x="36720" y="23763"/>
                  </a:cubicBezTo>
                  <a:cubicBezTo>
                    <a:pt x="38555" y="25497"/>
                    <a:pt x="34350" y="28511"/>
                    <a:pt x="33479" y="29802"/>
                  </a:cubicBezTo>
                  <a:cubicBezTo>
                    <a:pt x="32226" y="31660"/>
                    <a:pt x="34121" y="34492"/>
                    <a:pt x="34383" y="36266"/>
                  </a:cubicBezTo>
                  <a:cubicBezTo>
                    <a:pt x="34413" y="36470"/>
                    <a:pt x="34555" y="36558"/>
                    <a:pt x="34710" y="36558"/>
                  </a:cubicBezTo>
                  <a:cubicBezTo>
                    <a:pt x="34944" y="36558"/>
                    <a:pt x="35208" y="36357"/>
                    <a:pt x="35162" y="36051"/>
                  </a:cubicBezTo>
                  <a:cubicBezTo>
                    <a:pt x="34854" y="33958"/>
                    <a:pt x="32932" y="31424"/>
                    <a:pt x="34689" y="29575"/>
                  </a:cubicBezTo>
                  <a:cubicBezTo>
                    <a:pt x="35543" y="28677"/>
                    <a:pt x="36365" y="27931"/>
                    <a:pt x="37059" y="26889"/>
                  </a:cubicBezTo>
                  <a:cubicBezTo>
                    <a:pt x="37741" y="25869"/>
                    <a:pt x="38153" y="24638"/>
                    <a:pt x="37539" y="23506"/>
                  </a:cubicBezTo>
                  <a:cubicBezTo>
                    <a:pt x="36074" y="20815"/>
                    <a:pt x="27710" y="21464"/>
                    <a:pt x="33905" y="17102"/>
                  </a:cubicBezTo>
                  <a:cubicBezTo>
                    <a:pt x="35608" y="15902"/>
                    <a:pt x="37528" y="15242"/>
                    <a:pt x="38368" y="13198"/>
                  </a:cubicBezTo>
                  <a:cubicBezTo>
                    <a:pt x="38878" y="11953"/>
                    <a:pt x="38002" y="9639"/>
                    <a:pt x="36557" y="9412"/>
                  </a:cubicBezTo>
                  <a:cubicBezTo>
                    <a:pt x="36411" y="9389"/>
                    <a:pt x="36245" y="9379"/>
                    <a:pt x="36063" y="9379"/>
                  </a:cubicBezTo>
                  <a:cubicBezTo>
                    <a:pt x="34939" y="9379"/>
                    <a:pt x="33205" y="9759"/>
                    <a:pt x="31838" y="9759"/>
                  </a:cubicBezTo>
                  <a:cubicBezTo>
                    <a:pt x="30345" y="9759"/>
                    <a:pt x="29290" y="9306"/>
                    <a:pt x="29950" y="7408"/>
                  </a:cubicBezTo>
                  <a:cubicBezTo>
                    <a:pt x="30609" y="5511"/>
                    <a:pt x="31826" y="2971"/>
                    <a:pt x="30855" y="986"/>
                  </a:cubicBezTo>
                  <a:cubicBezTo>
                    <a:pt x="30482" y="225"/>
                    <a:pt x="29440" y="1"/>
                    <a:pt x="28422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9"/>
            <p:cNvSpPr/>
            <p:nvPr/>
          </p:nvSpPr>
          <p:spPr>
            <a:xfrm>
              <a:off x="1696405" y="2294891"/>
              <a:ext cx="881365" cy="574296"/>
            </a:xfrm>
            <a:custGeom>
              <a:rect b="b" l="l" r="r" t="t"/>
              <a:pathLst>
                <a:path extrusionOk="0" h="41443" w="63602">
                  <a:moveTo>
                    <a:pt x="30716" y="0"/>
                  </a:moveTo>
                  <a:cubicBezTo>
                    <a:pt x="28314" y="0"/>
                    <a:pt x="26402" y="1204"/>
                    <a:pt x="25987" y="4388"/>
                  </a:cubicBezTo>
                  <a:cubicBezTo>
                    <a:pt x="25734" y="6323"/>
                    <a:pt x="27967" y="6941"/>
                    <a:pt x="24988" y="8710"/>
                  </a:cubicBezTo>
                  <a:cubicBezTo>
                    <a:pt x="23685" y="9483"/>
                    <a:pt x="22217" y="9680"/>
                    <a:pt x="20739" y="9680"/>
                  </a:cubicBezTo>
                  <a:cubicBezTo>
                    <a:pt x="20031" y="9680"/>
                    <a:pt x="19322" y="9635"/>
                    <a:pt x="18626" y="9586"/>
                  </a:cubicBezTo>
                  <a:cubicBezTo>
                    <a:pt x="17225" y="9487"/>
                    <a:pt x="15828" y="9408"/>
                    <a:pt x="14430" y="9408"/>
                  </a:cubicBezTo>
                  <a:cubicBezTo>
                    <a:pt x="13307" y="9408"/>
                    <a:pt x="12184" y="9459"/>
                    <a:pt x="11058" y="9591"/>
                  </a:cubicBezTo>
                  <a:cubicBezTo>
                    <a:pt x="6833" y="10090"/>
                    <a:pt x="4186" y="12523"/>
                    <a:pt x="5708" y="16856"/>
                  </a:cubicBezTo>
                  <a:cubicBezTo>
                    <a:pt x="6068" y="17883"/>
                    <a:pt x="7376" y="19235"/>
                    <a:pt x="6345" y="20330"/>
                  </a:cubicBezTo>
                  <a:cubicBezTo>
                    <a:pt x="5197" y="21547"/>
                    <a:pt x="3783" y="22537"/>
                    <a:pt x="2597" y="23734"/>
                  </a:cubicBezTo>
                  <a:cubicBezTo>
                    <a:pt x="1004" y="25340"/>
                    <a:pt x="0" y="27814"/>
                    <a:pt x="1207" y="29976"/>
                  </a:cubicBezTo>
                  <a:cubicBezTo>
                    <a:pt x="2554" y="32390"/>
                    <a:pt x="4776" y="33896"/>
                    <a:pt x="7319" y="34868"/>
                  </a:cubicBezTo>
                  <a:cubicBezTo>
                    <a:pt x="8052" y="35148"/>
                    <a:pt x="8759" y="35269"/>
                    <a:pt x="9444" y="35269"/>
                  </a:cubicBezTo>
                  <a:cubicBezTo>
                    <a:pt x="11643" y="35269"/>
                    <a:pt x="13629" y="34031"/>
                    <a:pt x="15607" y="32873"/>
                  </a:cubicBezTo>
                  <a:cubicBezTo>
                    <a:pt x="16997" y="32061"/>
                    <a:pt x="18118" y="31718"/>
                    <a:pt x="19053" y="31718"/>
                  </a:cubicBezTo>
                  <a:cubicBezTo>
                    <a:pt x="22921" y="31718"/>
                    <a:pt x="23599" y="37586"/>
                    <a:pt x="26883" y="40275"/>
                  </a:cubicBezTo>
                  <a:cubicBezTo>
                    <a:pt x="27854" y="41070"/>
                    <a:pt x="29182" y="41443"/>
                    <a:pt x="30465" y="41443"/>
                  </a:cubicBezTo>
                  <a:cubicBezTo>
                    <a:pt x="30907" y="41443"/>
                    <a:pt x="31343" y="41399"/>
                    <a:pt x="31758" y="41312"/>
                  </a:cubicBezTo>
                  <a:cubicBezTo>
                    <a:pt x="32992" y="41054"/>
                    <a:pt x="34100" y="40673"/>
                    <a:pt x="35075" y="39836"/>
                  </a:cubicBezTo>
                  <a:cubicBezTo>
                    <a:pt x="36588" y="38539"/>
                    <a:pt x="39035" y="35027"/>
                    <a:pt x="41421" y="35027"/>
                  </a:cubicBezTo>
                  <a:cubicBezTo>
                    <a:pt x="41756" y="35027"/>
                    <a:pt x="42090" y="35096"/>
                    <a:pt x="42420" y="35250"/>
                  </a:cubicBezTo>
                  <a:cubicBezTo>
                    <a:pt x="44213" y="36090"/>
                    <a:pt x="45423" y="37707"/>
                    <a:pt x="47351" y="38434"/>
                  </a:cubicBezTo>
                  <a:cubicBezTo>
                    <a:pt x="47933" y="38652"/>
                    <a:pt x="48544" y="38739"/>
                    <a:pt x="49159" y="38739"/>
                  </a:cubicBezTo>
                  <a:cubicBezTo>
                    <a:pt x="49942" y="38739"/>
                    <a:pt x="50730" y="38598"/>
                    <a:pt x="51473" y="38409"/>
                  </a:cubicBezTo>
                  <a:cubicBezTo>
                    <a:pt x="55344" y="37426"/>
                    <a:pt x="58123" y="34392"/>
                    <a:pt x="62221" y="34392"/>
                  </a:cubicBezTo>
                  <a:cubicBezTo>
                    <a:pt x="62502" y="34392"/>
                    <a:pt x="62790" y="34406"/>
                    <a:pt x="63085" y="34437"/>
                  </a:cubicBezTo>
                  <a:cubicBezTo>
                    <a:pt x="63101" y="34438"/>
                    <a:pt x="63117" y="34439"/>
                    <a:pt x="63133" y="34439"/>
                  </a:cubicBezTo>
                  <a:cubicBezTo>
                    <a:pt x="63601" y="34439"/>
                    <a:pt x="63581" y="33680"/>
                    <a:pt x="63085" y="33630"/>
                  </a:cubicBezTo>
                  <a:cubicBezTo>
                    <a:pt x="62814" y="33602"/>
                    <a:pt x="62546" y="33589"/>
                    <a:pt x="62281" y="33589"/>
                  </a:cubicBezTo>
                  <a:cubicBezTo>
                    <a:pt x="57562" y="33589"/>
                    <a:pt x="53610" y="37744"/>
                    <a:pt x="49251" y="37744"/>
                  </a:cubicBezTo>
                  <a:cubicBezTo>
                    <a:pt x="48048" y="37744"/>
                    <a:pt x="46813" y="37427"/>
                    <a:pt x="45523" y="36619"/>
                  </a:cubicBezTo>
                  <a:cubicBezTo>
                    <a:pt x="44221" y="35802"/>
                    <a:pt x="42907" y="34133"/>
                    <a:pt x="41315" y="34133"/>
                  </a:cubicBezTo>
                  <a:cubicBezTo>
                    <a:pt x="40910" y="34133"/>
                    <a:pt x="40487" y="34241"/>
                    <a:pt x="40041" y="34499"/>
                  </a:cubicBezTo>
                  <a:cubicBezTo>
                    <a:pt x="36613" y="36479"/>
                    <a:pt x="34538" y="40593"/>
                    <a:pt x="30374" y="40593"/>
                  </a:cubicBezTo>
                  <a:cubicBezTo>
                    <a:pt x="29996" y="40593"/>
                    <a:pt x="29601" y="40559"/>
                    <a:pt x="29186" y="40487"/>
                  </a:cubicBezTo>
                  <a:cubicBezTo>
                    <a:pt x="24502" y="39668"/>
                    <a:pt x="24818" y="32896"/>
                    <a:pt x="20839" y="31068"/>
                  </a:cubicBezTo>
                  <a:cubicBezTo>
                    <a:pt x="20364" y="30849"/>
                    <a:pt x="19868" y="30758"/>
                    <a:pt x="19366" y="30758"/>
                  </a:cubicBezTo>
                  <a:cubicBezTo>
                    <a:pt x="17908" y="30758"/>
                    <a:pt x="16399" y="31527"/>
                    <a:pt x="15201" y="32176"/>
                  </a:cubicBezTo>
                  <a:cubicBezTo>
                    <a:pt x="13264" y="33225"/>
                    <a:pt x="11597" y="34421"/>
                    <a:pt x="9439" y="34421"/>
                  </a:cubicBezTo>
                  <a:cubicBezTo>
                    <a:pt x="9080" y="34421"/>
                    <a:pt x="8708" y="34388"/>
                    <a:pt x="8318" y="34315"/>
                  </a:cubicBezTo>
                  <a:cubicBezTo>
                    <a:pt x="5564" y="33805"/>
                    <a:pt x="2675" y="31598"/>
                    <a:pt x="1683" y="28973"/>
                  </a:cubicBezTo>
                  <a:cubicBezTo>
                    <a:pt x="146" y="24914"/>
                    <a:pt x="5720" y="22764"/>
                    <a:pt x="7530" y="20152"/>
                  </a:cubicBezTo>
                  <a:cubicBezTo>
                    <a:pt x="7771" y="19804"/>
                    <a:pt x="7707" y="19375"/>
                    <a:pt x="7612" y="18999"/>
                  </a:cubicBezTo>
                  <a:cubicBezTo>
                    <a:pt x="7219" y="17467"/>
                    <a:pt x="6189" y="16302"/>
                    <a:pt x="5981" y="14628"/>
                  </a:cubicBezTo>
                  <a:cubicBezTo>
                    <a:pt x="5518" y="10894"/>
                    <a:pt x="9819" y="10147"/>
                    <a:pt x="14081" y="10147"/>
                  </a:cubicBezTo>
                  <a:cubicBezTo>
                    <a:pt x="16922" y="10147"/>
                    <a:pt x="19746" y="10479"/>
                    <a:pt x="21130" y="10479"/>
                  </a:cubicBezTo>
                  <a:cubicBezTo>
                    <a:pt x="21145" y="10479"/>
                    <a:pt x="21159" y="10479"/>
                    <a:pt x="21173" y="10479"/>
                  </a:cubicBezTo>
                  <a:cubicBezTo>
                    <a:pt x="23382" y="10467"/>
                    <a:pt x="25871" y="9710"/>
                    <a:pt x="27256" y="7896"/>
                  </a:cubicBezTo>
                  <a:cubicBezTo>
                    <a:pt x="27583" y="7465"/>
                    <a:pt x="27418" y="6832"/>
                    <a:pt x="27290" y="6375"/>
                  </a:cubicBezTo>
                  <a:cubicBezTo>
                    <a:pt x="26693" y="4244"/>
                    <a:pt x="26631" y="1768"/>
                    <a:pt x="29179" y="879"/>
                  </a:cubicBezTo>
                  <a:cubicBezTo>
                    <a:pt x="29643" y="717"/>
                    <a:pt x="30140" y="646"/>
                    <a:pt x="30658" y="646"/>
                  </a:cubicBezTo>
                  <a:cubicBezTo>
                    <a:pt x="33079" y="646"/>
                    <a:pt x="35938" y="2183"/>
                    <a:pt x="37813" y="3070"/>
                  </a:cubicBezTo>
                  <a:cubicBezTo>
                    <a:pt x="40067" y="4135"/>
                    <a:pt x="42120" y="5253"/>
                    <a:pt x="44556" y="5836"/>
                  </a:cubicBezTo>
                  <a:cubicBezTo>
                    <a:pt x="45887" y="6155"/>
                    <a:pt x="47257" y="6329"/>
                    <a:pt x="48621" y="6329"/>
                  </a:cubicBezTo>
                  <a:cubicBezTo>
                    <a:pt x="50628" y="6329"/>
                    <a:pt x="52623" y="5952"/>
                    <a:pt x="54461" y="5102"/>
                  </a:cubicBezTo>
                  <a:cubicBezTo>
                    <a:pt x="54871" y="4913"/>
                    <a:pt x="54616" y="4364"/>
                    <a:pt x="54234" y="4364"/>
                  </a:cubicBezTo>
                  <a:cubicBezTo>
                    <a:pt x="54177" y="4364"/>
                    <a:pt x="54116" y="4376"/>
                    <a:pt x="54054" y="4405"/>
                  </a:cubicBezTo>
                  <a:cubicBezTo>
                    <a:pt x="52260" y="5233"/>
                    <a:pt x="50540" y="5569"/>
                    <a:pt x="48868" y="5569"/>
                  </a:cubicBezTo>
                  <a:cubicBezTo>
                    <a:pt x="43823" y="5569"/>
                    <a:pt x="39219" y="2513"/>
                    <a:pt x="34362" y="732"/>
                  </a:cubicBezTo>
                  <a:cubicBezTo>
                    <a:pt x="33108" y="272"/>
                    <a:pt x="31857" y="0"/>
                    <a:pt x="30716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9"/>
            <p:cNvSpPr/>
            <p:nvPr/>
          </p:nvSpPr>
          <p:spPr>
            <a:xfrm>
              <a:off x="2126597" y="2975170"/>
              <a:ext cx="413300" cy="426769"/>
            </a:xfrm>
            <a:custGeom>
              <a:rect b="b" l="l" r="r" t="t"/>
              <a:pathLst>
                <a:path extrusionOk="0" h="30797" w="29825">
                  <a:moveTo>
                    <a:pt x="18343" y="1"/>
                  </a:moveTo>
                  <a:cubicBezTo>
                    <a:pt x="18039" y="1"/>
                    <a:pt x="17724" y="27"/>
                    <a:pt x="17396" y="82"/>
                  </a:cubicBezTo>
                  <a:cubicBezTo>
                    <a:pt x="15431" y="411"/>
                    <a:pt x="14235" y="2450"/>
                    <a:pt x="13804" y="4190"/>
                  </a:cubicBezTo>
                  <a:cubicBezTo>
                    <a:pt x="13470" y="5537"/>
                    <a:pt x="12630" y="5938"/>
                    <a:pt x="11579" y="5938"/>
                  </a:cubicBezTo>
                  <a:cubicBezTo>
                    <a:pt x="10024" y="5938"/>
                    <a:pt x="8005" y="5060"/>
                    <a:pt x="6474" y="5060"/>
                  </a:cubicBezTo>
                  <a:cubicBezTo>
                    <a:pt x="6047" y="5060"/>
                    <a:pt x="5658" y="5128"/>
                    <a:pt x="5327" y="5303"/>
                  </a:cubicBezTo>
                  <a:cubicBezTo>
                    <a:pt x="1" y="8119"/>
                    <a:pt x="2686" y="13420"/>
                    <a:pt x="3844" y="17714"/>
                  </a:cubicBezTo>
                  <a:cubicBezTo>
                    <a:pt x="4782" y="21194"/>
                    <a:pt x="1510" y="22301"/>
                    <a:pt x="1117" y="25182"/>
                  </a:cubicBezTo>
                  <a:cubicBezTo>
                    <a:pt x="844" y="27180"/>
                    <a:pt x="3508" y="29328"/>
                    <a:pt x="4628" y="30661"/>
                  </a:cubicBezTo>
                  <a:cubicBezTo>
                    <a:pt x="4708" y="30756"/>
                    <a:pt x="4801" y="30796"/>
                    <a:pt x="4892" y="30796"/>
                  </a:cubicBezTo>
                  <a:cubicBezTo>
                    <a:pt x="5182" y="30796"/>
                    <a:pt x="5450" y="30391"/>
                    <a:pt x="5197" y="30089"/>
                  </a:cubicBezTo>
                  <a:lnTo>
                    <a:pt x="5197" y="30089"/>
                  </a:lnTo>
                  <a:lnTo>
                    <a:pt x="5197" y="30091"/>
                  </a:lnTo>
                  <a:cubicBezTo>
                    <a:pt x="4245" y="28957"/>
                    <a:pt x="3262" y="27905"/>
                    <a:pt x="2440" y="26660"/>
                  </a:cubicBezTo>
                  <a:cubicBezTo>
                    <a:pt x="1297" y="24931"/>
                    <a:pt x="2627" y="23835"/>
                    <a:pt x="3691" y="22480"/>
                  </a:cubicBezTo>
                  <a:cubicBezTo>
                    <a:pt x="4680" y="21220"/>
                    <a:pt x="4931" y="19828"/>
                    <a:pt x="4768" y="18272"/>
                  </a:cubicBezTo>
                  <a:cubicBezTo>
                    <a:pt x="4571" y="16387"/>
                    <a:pt x="3596" y="14586"/>
                    <a:pt x="3061" y="12783"/>
                  </a:cubicBezTo>
                  <a:cubicBezTo>
                    <a:pt x="2590" y="11192"/>
                    <a:pt x="2731" y="9722"/>
                    <a:pt x="3482" y="8245"/>
                  </a:cubicBezTo>
                  <a:cubicBezTo>
                    <a:pt x="4334" y="6571"/>
                    <a:pt x="5538" y="6070"/>
                    <a:pt x="6901" y="6070"/>
                  </a:cubicBezTo>
                  <a:cubicBezTo>
                    <a:pt x="7718" y="6070"/>
                    <a:pt x="8593" y="6251"/>
                    <a:pt x="9483" y="6466"/>
                  </a:cubicBezTo>
                  <a:cubicBezTo>
                    <a:pt x="10034" y="6599"/>
                    <a:pt x="10794" y="6726"/>
                    <a:pt x="11544" y="6726"/>
                  </a:cubicBezTo>
                  <a:cubicBezTo>
                    <a:pt x="12345" y="6726"/>
                    <a:pt x="13134" y="6581"/>
                    <a:pt x="13645" y="6146"/>
                  </a:cubicBezTo>
                  <a:cubicBezTo>
                    <a:pt x="15672" y="4415"/>
                    <a:pt x="14098" y="2254"/>
                    <a:pt x="17611" y="863"/>
                  </a:cubicBezTo>
                  <a:cubicBezTo>
                    <a:pt x="18035" y="694"/>
                    <a:pt x="18426" y="620"/>
                    <a:pt x="18788" y="620"/>
                  </a:cubicBezTo>
                  <a:cubicBezTo>
                    <a:pt x="21013" y="620"/>
                    <a:pt x="22200" y="3415"/>
                    <a:pt x="23817" y="4512"/>
                  </a:cubicBezTo>
                  <a:cubicBezTo>
                    <a:pt x="24202" y="4773"/>
                    <a:pt x="24754" y="4854"/>
                    <a:pt x="25373" y="4854"/>
                  </a:cubicBezTo>
                  <a:cubicBezTo>
                    <a:pt x="26356" y="4854"/>
                    <a:pt x="27505" y="4650"/>
                    <a:pt x="28409" y="4650"/>
                  </a:cubicBezTo>
                  <a:cubicBezTo>
                    <a:pt x="28676" y="4650"/>
                    <a:pt x="28921" y="4668"/>
                    <a:pt x="29134" y="4714"/>
                  </a:cubicBezTo>
                  <a:cubicBezTo>
                    <a:pt x="29167" y="4721"/>
                    <a:pt x="29199" y="4725"/>
                    <a:pt x="29230" y="4725"/>
                  </a:cubicBezTo>
                  <a:cubicBezTo>
                    <a:pt x="29667" y="4725"/>
                    <a:pt x="29825" y="4037"/>
                    <a:pt x="29349" y="3935"/>
                  </a:cubicBezTo>
                  <a:cubicBezTo>
                    <a:pt x="28913" y="3841"/>
                    <a:pt x="28464" y="3813"/>
                    <a:pt x="28013" y="3813"/>
                  </a:cubicBezTo>
                  <a:cubicBezTo>
                    <a:pt x="27364" y="3813"/>
                    <a:pt x="26711" y="3871"/>
                    <a:pt x="26084" y="3871"/>
                  </a:cubicBezTo>
                  <a:cubicBezTo>
                    <a:pt x="25022" y="3871"/>
                    <a:pt x="24036" y="3706"/>
                    <a:pt x="23278" y="2817"/>
                  </a:cubicBezTo>
                  <a:cubicBezTo>
                    <a:pt x="21880" y="1179"/>
                    <a:pt x="20376" y="1"/>
                    <a:pt x="1834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0" name="Google Shape;1010;p9"/>
          <p:cNvGrpSpPr/>
          <p:nvPr/>
        </p:nvGrpSpPr>
        <p:grpSpPr>
          <a:xfrm>
            <a:off x="7764956" y="137982"/>
            <a:ext cx="1173962" cy="1957996"/>
            <a:chOff x="3676859" y="1785855"/>
            <a:chExt cx="1447727" cy="2414596"/>
          </a:xfrm>
        </p:grpSpPr>
        <p:grpSp>
          <p:nvGrpSpPr>
            <p:cNvPr id="1011" name="Google Shape;1011;p9"/>
            <p:cNvGrpSpPr/>
            <p:nvPr/>
          </p:nvGrpSpPr>
          <p:grpSpPr>
            <a:xfrm>
              <a:off x="3676859" y="1785855"/>
              <a:ext cx="1447727" cy="2414596"/>
              <a:chOff x="2261400" y="366500"/>
              <a:chExt cx="3063325" cy="5109175"/>
            </a:xfrm>
          </p:grpSpPr>
          <p:sp>
            <p:nvSpPr>
              <p:cNvPr id="1012" name="Google Shape;1012;p9"/>
              <p:cNvSpPr/>
              <p:nvPr/>
            </p:nvSpPr>
            <p:spPr>
              <a:xfrm>
                <a:off x="2787825" y="1897300"/>
                <a:ext cx="587025" cy="1775025"/>
              </a:xfrm>
              <a:custGeom>
                <a:rect b="b" l="l" r="r" t="t"/>
                <a:pathLst>
                  <a:path extrusionOk="0" h="71001" w="23481">
                    <a:moveTo>
                      <a:pt x="21236" y="0"/>
                    </a:moveTo>
                    <a:cubicBezTo>
                      <a:pt x="17082" y="0"/>
                      <a:pt x="10486" y="5204"/>
                      <a:pt x="8947" y="7441"/>
                    </a:cubicBezTo>
                    <a:cubicBezTo>
                      <a:pt x="4053" y="15044"/>
                      <a:pt x="2713" y="23984"/>
                      <a:pt x="1240" y="32780"/>
                    </a:cubicBezTo>
                    <a:cubicBezTo>
                      <a:pt x="580" y="36906"/>
                      <a:pt x="609" y="41047"/>
                      <a:pt x="496" y="45325"/>
                    </a:cubicBezTo>
                    <a:cubicBezTo>
                      <a:pt x="388" y="49464"/>
                      <a:pt x="0" y="53734"/>
                      <a:pt x="861" y="57760"/>
                    </a:cubicBezTo>
                    <a:cubicBezTo>
                      <a:pt x="2727" y="65541"/>
                      <a:pt x="7871" y="69404"/>
                      <a:pt x="15151" y="70837"/>
                    </a:cubicBezTo>
                    <a:cubicBezTo>
                      <a:pt x="15564" y="70848"/>
                      <a:pt x="15699" y="70989"/>
                      <a:pt x="16114" y="71001"/>
                    </a:cubicBezTo>
                    <a:lnTo>
                      <a:pt x="23481" y="783"/>
                    </a:lnTo>
                    <a:cubicBezTo>
                      <a:pt x="22891" y="235"/>
                      <a:pt x="22118" y="0"/>
                      <a:pt x="212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9"/>
              <p:cNvSpPr/>
              <p:nvPr/>
            </p:nvSpPr>
            <p:spPr>
              <a:xfrm>
                <a:off x="3185500" y="3121600"/>
                <a:ext cx="1967600" cy="1764850"/>
              </a:xfrm>
              <a:custGeom>
                <a:rect b="b" l="l" r="r" t="t"/>
                <a:pathLst>
                  <a:path extrusionOk="0" h="70594" w="78704">
                    <a:moveTo>
                      <a:pt x="50708" y="0"/>
                    </a:moveTo>
                    <a:cubicBezTo>
                      <a:pt x="46592" y="0"/>
                      <a:pt x="42844" y="1144"/>
                      <a:pt x="39095" y="3040"/>
                    </a:cubicBezTo>
                    <a:cubicBezTo>
                      <a:pt x="34259" y="5486"/>
                      <a:pt x="29108" y="7186"/>
                      <a:pt x="24100" y="9230"/>
                    </a:cubicBezTo>
                    <a:cubicBezTo>
                      <a:pt x="21682" y="10217"/>
                      <a:pt x="19309" y="11182"/>
                      <a:pt x="16794" y="11894"/>
                    </a:cubicBezTo>
                    <a:cubicBezTo>
                      <a:pt x="15816" y="12169"/>
                      <a:pt x="15290" y="12417"/>
                      <a:pt x="14859" y="13095"/>
                    </a:cubicBezTo>
                    <a:cubicBezTo>
                      <a:pt x="12623" y="13541"/>
                      <a:pt x="10370" y="13880"/>
                      <a:pt x="8132" y="13880"/>
                    </a:cubicBezTo>
                    <a:cubicBezTo>
                      <a:pt x="6368" y="13880"/>
                      <a:pt x="4614" y="13670"/>
                      <a:pt x="2886" y="13136"/>
                    </a:cubicBezTo>
                    <a:cubicBezTo>
                      <a:pt x="2692" y="13076"/>
                      <a:pt x="2501" y="13048"/>
                      <a:pt x="2315" y="13048"/>
                    </a:cubicBezTo>
                    <a:cubicBezTo>
                      <a:pt x="1025" y="13048"/>
                      <a:pt x="0" y="14385"/>
                      <a:pt x="339" y="15683"/>
                    </a:cubicBezTo>
                    <a:cubicBezTo>
                      <a:pt x="470" y="16186"/>
                      <a:pt x="653" y="16665"/>
                      <a:pt x="857" y="17135"/>
                    </a:cubicBezTo>
                    <a:cubicBezTo>
                      <a:pt x="695" y="17412"/>
                      <a:pt x="588" y="17741"/>
                      <a:pt x="576" y="18135"/>
                    </a:cubicBezTo>
                    <a:cubicBezTo>
                      <a:pt x="393" y="24601"/>
                      <a:pt x="767" y="30345"/>
                      <a:pt x="5272" y="35460"/>
                    </a:cubicBezTo>
                    <a:cubicBezTo>
                      <a:pt x="9326" y="40064"/>
                      <a:pt x="14423" y="41420"/>
                      <a:pt x="20294" y="42194"/>
                    </a:cubicBezTo>
                    <a:cubicBezTo>
                      <a:pt x="21878" y="42402"/>
                      <a:pt x="23413" y="42551"/>
                      <a:pt x="24938" y="42551"/>
                    </a:cubicBezTo>
                    <a:cubicBezTo>
                      <a:pt x="26627" y="42551"/>
                      <a:pt x="28303" y="42368"/>
                      <a:pt x="30020" y="41880"/>
                    </a:cubicBezTo>
                    <a:cubicBezTo>
                      <a:pt x="30164" y="41838"/>
                      <a:pt x="30308" y="41785"/>
                      <a:pt x="30450" y="41741"/>
                    </a:cubicBezTo>
                    <a:cubicBezTo>
                      <a:pt x="31692" y="41694"/>
                      <a:pt x="32929" y="41419"/>
                      <a:pt x="34147" y="41018"/>
                    </a:cubicBezTo>
                    <a:lnTo>
                      <a:pt x="34147" y="41018"/>
                    </a:lnTo>
                    <a:cubicBezTo>
                      <a:pt x="32082" y="42885"/>
                      <a:pt x="30144" y="44892"/>
                      <a:pt x="28303" y="47000"/>
                    </a:cubicBezTo>
                    <a:cubicBezTo>
                      <a:pt x="28087" y="47247"/>
                      <a:pt x="27944" y="47508"/>
                      <a:pt x="27859" y="47772"/>
                    </a:cubicBezTo>
                    <a:cubicBezTo>
                      <a:pt x="26894" y="48604"/>
                      <a:pt x="25919" y="49428"/>
                      <a:pt x="24960" y="50269"/>
                    </a:cubicBezTo>
                    <a:cubicBezTo>
                      <a:pt x="23387" y="51648"/>
                      <a:pt x="22344" y="53007"/>
                      <a:pt x="22140" y="54364"/>
                    </a:cubicBezTo>
                    <a:cubicBezTo>
                      <a:pt x="21502" y="54968"/>
                      <a:pt x="21269" y="55924"/>
                      <a:pt x="21769" y="56857"/>
                    </a:cubicBezTo>
                    <a:cubicBezTo>
                      <a:pt x="23223" y="59573"/>
                      <a:pt x="25576" y="61583"/>
                      <a:pt x="27446" y="64003"/>
                    </a:cubicBezTo>
                    <a:cubicBezTo>
                      <a:pt x="28982" y="65990"/>
                      <a:pt x="30994" y="69288"/>
                      <a:pt x="33327" y="70356"/>
                    </a:cubicBezTo>
                    <a:cubicBezTo>
                      <a:pt x="33687" y="70521"/>
                      <a:pt x="34039" y="70593"/>
                      <a:pt x="34381" y="70593"/>
                    </a:cubicBezTo>
                    <a:cubicBezTo>
                      <a:pt x="35904" y="70593"/>
                      <a:pt x="37244" y="69168"/>
                      <a:pt x="38362" y="68212"/>
                    </a:cubicBezTo>
                    <a:cubicBezTo>
                      <a:pt x="41429" y="65590"/>
                      <a:pt x="44064" y="62400"/>
                      <a:pt x="46875" y="59515"/>
                    </a:cubicBezTo>
                    <a:cubicBezTo>
                      <a:pt x="52302" y="53952"/>
                      <a:pt x="58353" y="48893"/>
                      <a:pt x="63092" y="42677"/>
                    </a:cubicBezTo>
                    <a:cubicBezTo>
                      <a:pt x="63796" y="41755"/>
                      <a:pt x="64476" y="40814"/>
                      <a:pt x="65148" y="39869"/>
                    </a:cubicBezTo>
                    <a:cubicBezTo>
                      <a:pt x="65437" y="39773"/>
                      <a:pt x="65702" y="39615"/>
                      <a:pt x="65905" y="39369"/>
                    </a:cubicBezTo>
                    <a:cubicBezTo>
                      <a:pt x="67426" y="37527"/>
                      <a:pt x="69188" y="35831"/>
                      <a:pt x="70265" y="33671"/>
                    </a:cubicBezTo>
                    <a:cubicBezTo>
                      <a:pt x="70506" y="33191"/>
                      <a:pt x="70545" y="32725"/>
                      <a:pt x="70457" y="32302"/>
                    </a:cubicBezTo>
                    <a:cubicBezTo>
                      <a:pt x="70874" y="31721"/>
                      <a:pt x="71296" y="31144"/>
                      <a:pt x="71695" y="30554"/>
                    </a:cubicBezTo>
                    <a:cubicBezTo>
                      <a:pt x="72063" y="30377"/>
                      <a:pt x="72394" y="30096"/>
                      <a:pt x="72646" y="29738"/>
                    </a:cubicBezTo>
                    <a:cubicBezTo>
                      <a:pt x="73752" y="28177"/>
                      <a:pt x="74987" y="26828"/>
                      <a:pt x="75651" y="25000"/>
                    </a:cubicBezTo>
                    <a:cubicBezTo>
                      <a:pt x="75778" y="24653"/>
                      <a:pt x="75766" y="24292"/>
                      <a:pt x="75670" y="23952"/>
                    </a:cubicBezTo>
                    <a:cubicBezTo>
                      <a:pt x="76041" y="23349"/>
                      <a:pt x="76396" y="22738"/>
                      <a:pt x="76720" y="22110"/>
                    </a:cubicBezTo>
                    <a:cubicBezTo>
                      <a:pt x="76963" y="21780"/>
                      <a:pt x="77171" y="21431"/>
                      <a:pt x="77317" y="21053"/>
                    </a:cubicBezTo>
                    <a:cubicBezTo>
                      <a:pt x="77356" y="20944"/>
                      <a:pt x="77383" y="20831"/>
                      <a:pt x="77397" y="20716"/>
                    </a:cubicBezTo>
                    <a:cubicBezTo>
                      <a:pt x="78078" y="19140"/>
                      <a:pt x="78625" y="17355"/>
                      <a:pt x="78652" y="15689"/>
                    </a:cubicBezTo>
                    <a:cubicBezTo>
                      <a:pt x="78703" y="12606"/>
                      <a:pt x="77546" y="11122"/>
                      <a:pt x="76480" y="8372"/>
                    </a:cubicBezTo>
                    <a:cubicBezTo>
                      <a:pt x="76255" y="7791"/>
                      <a:pt x="75858" y="7414"/>
                      <a:pt x="75399" y="7198"/>
                    </a:cubicBezTo>
                    <a:cubicBezTo>
                      <a:pt x="73488" y="4247"/>
                      <a:pt x="69806" y="2967"/>
                      <a:pt x="66636" y="1776"/>
                    </a:cubicBezTo>
                    <a:cubicBezTo>
                      <a:pt x="62106" y="73"/>
                      <a:pt x="57527" y="536"/>
                      <a:pt x="52813" y="99"/>
                    </a:cubicBezTo>
                    <a:cubicBezTo>
                      <a:pt x="52100" y="32"/>
                      <a:pt x="51399" y="0"/>
                      <a:pt x="50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9"/>
              <p:cNvSpPr/>
              <p:nvPr/>
            </p:nvSpPr>
            <p:spPr>
              <a:xfrm>
                <a:off x="4271350" y="3891075"/>
                <a:ext cx="747375" cy="938350"/>
              </a:xfrm>
              <a:custGeom>
                <a:rect b="b" l="l" r="r" t="t"/>
                <a:pathLst>
                  <a:path extrusionOk="0" h="37534" w="29895">
                    <a:moveTo>
                      <a:pt x="28365" y="0"/>
                    </a:moveTo>
                    <a:cubicBezTo>
                      <a:pt x="27919" y="0"/>
                      <a:pt x="27471" y="250"/>
                      <a:pt x="27360" y="743"/>
                    </a:cubicBezTo>
                    <a:cubicBezTo>
                      <a:pt x="26851" y="3012"/>
                      <a:pt x="25050" y="4594"/>
                      <a:pt x="23841" y="6501"/>
                    </a:cubicBezTo>
                    <a:cubicBezTo>
                      <a:pt x="23699" y="6725"/>
                      <a:pt x="23658" y="6944"/>
                      <a:pt x="23685" y="7145"/>
                    </a:cubicBezTo>
                    <a:cubicBezTo>
                      <a:pt x="21497" y="9057"/>
                      <a:pt x="19836" y="11382"/>
                      <a:pt x="18122" y="13779"/>
                    </a:cubicBezTo>
                    <a:cubicBezTo>
                      <a:pt x="16051" y="16671"/>
                      <a:pt x="13315" y="18990"/>
                      <a:pt x="11037" y="21717"/>
                    </a:cubicBezTo>
                    <a:cubicBezTo>
                      <a:pt x="10805" y="21844"/>
                      <a:pt x="10600" y="22017"/>
                      <a:pt x="10436" y="22224"/>
                    </a:cubicBezTo>
                    <a:cubicBezTo>
                      <a:pt x="7869" y="25405"/>
                      <a:pt x="3834" y="27689"/>
                      <a:pt x="1792" y="31229"/>
                    </a:cubicBezTo>
                    <a:cubicBezTo>
                      <a:pt x="1551" y="31315"/>
                      <a:pt x="1306" y="31394"/>
                      <a:pt x="1066" y="31486"/>
                    </a:cubicBezTo>
                    <a:cubicBezTo>
                      <a:pt x="375" y="31753"/>
                      <a:pt x="0" y="32635"/>
                      <a:pt x="610" y="33216"/>
                    </a:cubicBezTo>
                    <a:cubicBezTo>
                      <a:pt x="1126" y="33707"/>
                      <a:pt x="1738" y="33948"/>
                      <a:pt x="2391" y="34058"/>
                    </a:cubicBezTo>
                    <a:cubicBezTo>
                      <a:pt x="2567" y="34184"/>
                      <a:pt x="2754" y="34295"/>
                      <a:pt x="2965" y="34377"/>
                    </a:cubicBezTo>
                    <a:cubicBezTo>
                      <a:pt x="6376" y="35702"/>
                      <a:pt x="9969" y="36085"/>
                      <a:pt x="13478" y="37053"/>
                    </a:cubicBezTo>
                    <a:cubicBezTo>
                      <a:pt x="14470" y="37327"/>
                      <a:pt x="15500" y="37533"/>
                      <a:pt x="16493" y="37533"/>
                    </a:cubicBezTo>
                    <a:cubicBezTo>
                      <a:pt x="17826" y="37533"/>
                      <a:pt x="19091" y="37161"/>
                      <a:pt x="20102" y="36081"/>
                    </a:cubicBezTo>
                    <a:cubicBezTo>
                      <a:pt x="21798" y="34267"/>
                      <a:pt x="22316" y="30165"/>
                      <a:pt x="23084" y="27899"/>
                    </a:cubicBezTo>
                    <a:cubicBezTo>
                      <a:pt x="24417" y="23951"/>
                      <a:pt x="25864" y="19907"/>
                      <a:pt x="26835" y="15855"/>
                    </a:cubicBezTo>
                    <a:cubicBezTo>
                      <a:pt x="26995" y="15185"/>
                      <a:pt x="26799" y="14517"/>
                      <a:pt x="26408" y="14016"/>
                    </a:cubicBezTo>
                    <a:cubicBezTo>
                      <a:pt x="27114" y="12193"/>
                      <a:pt x="27772" y="10359"/>
                      <a:pt x="28078" y="8402"/>
                    </a:cubicBezTo>
                    <a:cubicBezTo>
                      <a:pt x="28113" y="8171"/>
                      <a:pt x="28104" y="7933"/>
                      <a:pt x="28066" y="7697"/>
                    </a:cubicBezTo>
                    <a:cubicBezTo>
                      <a:pt x="28710" y="5389"/>
                      <a:pt x="29894" y="3254"/>
                      <a:pt x="29355" y="743"/>
                    </a:cubicBezTo>
                    <a:cubicBezTo>
                      <a:pt x="29249" y="247"/>
                      <a:pt x="28808" y="0"/>
                      <a:pt x="28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9"/>
              <p:cNvSpPr/>
              <p:nvPr/>
            </p:nvSpPr>
            <p:spPr>
              <a:xfrm>
                <a:off x="3299025" y="1929375"/>
                <a:ext cx="476525" cy="414825"/>
              </a:xfrm>
              <a:custGeom>
                <a:rect b="b" l="l" r="r" t="t"/>
                <a:pathLst>
                  <a:path extrusionOk="0" h="16593" w="19061">
                    <a:moveTo>
                      <a:pt x="2687" y="0"/>
                    </a:moveTo>
                    <a:cubicBezTo>
                      <a:pt x="2248" y="0"/>
                      <a:pt x="1806" y="271"/>
                      <a:pt x="1661" y="749"/>
                    </a:cubicBezTo>
                    <a:cubicBezTo>
                      <a:pt x="1498" y="1286"/>
                      <a:pt x="1390" y="1775"/>
                      <a:pt x="1328" y="2241"/>
                    </a:cubicBezTo>
                    <a:cubicBezTo>
                      <a:pt x="1321" y="2248"/>
                      <a:pt x="1313" y="2252"/>
                      <a:pt x="1307" y="2259"/>
                    </a:cubicBezTo>
                    <a:cubicBezTo>
                      <a:pt x="0" y="3730"/>
                      <a:pt x="404" y="5667"/>
                      <a:pt x="1623" y="7113"/>
                    </a:cubicBezTo>
                    <a:cubicBezTo>
                      <a:pt x="2442" y="8084"/>
                      <a:pt x="3207" y="8547"/>
                      <a:pt x="4437" y="8842"/>
                    </a:cubicBezTo>
                    <a:cubicBezTo>
                      <a:pt x="4752" y="8918"/>
                      <a:pt x="5095" y="8937"/>
                      <a:pt x="5439" y="8937"/>
                    </a:cubicBezTo>
                    <a:cubicBezTo>
                      <a:pt x="5783" y="8937"/>
                      <a:pt x="6128" y="8918"/>
                      <a:pt x="6448" y="8918"/>
                    </a:cubicBezTo>
                    <a:cubicBezTo>
                      <a:pt x="7293" y="8918"/>
                      <a:pt x="8105" y="9213"/>
                      <a:pt x="8894" y="9557"/>
                    </a:cubicBezTo>
                    <a:cubicBezTo>
                      <a:pt x="9138" y="9708"/>
                      <a:pt x="9394" y="9839"/>
                      <a:pt x="9660" y="9948"/>
                    </a:cubicBezTo>
                    <a:cubicBezTo>
                      <a:pt x="9573" y="12474"/>
                      <a:pt x="10664" y="14972"/>
                      <a:pt x="13016" y="16199"/>
                    </a:cubicBezTo>
                    <a:cubicBezTo>
                      <a:pt x="13540" y="16472"/>
                      <a:pt x="14046" y="16592"/>
                      <a:pt x="14524" y="16592"/>
                    </a:cubicBezTo>
                    <a:cubicBezTo>
                      <a:pt x="16301" y="16592"/>
                      <a:pt x="17699" y="14926"/>
                      <a:pt x="18252" y="13205"/>
                    </a:cubicBezTo>
                    <a:cubicBezTo>
                      <a:pt x="19060" y="10689"/>
                      <a:pt x="16325" y="9210"/>
                      <a:pt x="14494" y="8394"/>
                    </a:cubicBezTo>
                    <a:cubicBezTo>
                      <a:pt x="10409" y="6575"/>
                      <a:pt x="5865" y="4533"/>
                      <a:pt x="3553" y="503"/>
                    </a:cubicBezTo>
                    <a:cubicBezTo>
                      <a:pt x="3356" y="159"/>
                      <a:pt x="3023" y="0"/>
                      <a:pt x="26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9"/>
              <p:cNvSpPr/>
              <p:nvPr/>
            </p:nvSpPr>
            <p:spPr>
              <a:xfrm>
                <a:off x="3752050" y="1892925"/>
                <a:ext cx="220775" cy="338825"/>
              </a:xfrm>
              <a:custGeom>
                <a:rect b="b" l="l" r="r" t="t"/>
                <a:pathLst>
                  <a:path extrusionOk="0" h="13553" w="8831">
                    <a:moveTo>
                      <a:pt x="2960" y="0"/>
                    </a:moveTo>
                    <a:cubicBezTo>
                      <a:pt x="2292" y="0"/>
                      <a:pt x="1847" y="629"/>
                      <a:pt x="1966" y="1310"/>
                    </a:cubicBezTo>
                    <a:cubicBezTo>
                      <a:pt x="2025" y="1653"/>
                      <a:pt x="2100" y="1988"/>
                      <a:pt x="2188" y="2320"/>
                    </a:cubicBezTo>
                    <a:cubicBezTo>
                      <a:pt x="1612" y="5132"/>
                      <a:pt x="4232" y="9418"/>
                      <a:pt x="992" y="11215"/>
                    </a:cubicBezTo>
                    <a:cubicBezTo>
                      <a:pt x="0" y="11767"/>
                      <a:pt x="606" y="13143"/>
                      <a:pt x="1528" y="13143"/>
                    </a:cubicBezTo>
                    <a:cubicBezTo>
                      <a:pt x="1690" y="13143"/>
                      <a:pt x="1862" y="13100"/>
                      <a:pt x="2037" y="13003"/>
                    </a:cubicBezTo>
                    <a:cubicBezTo>
                      <a:pt x="2094" y="12972"/>
                      <a:pt x="2137" y="12934"/>
                      <a:pt x="2190" y="12902"/>
                    </a:cubicBezTo>
                    <a:cubicBezTo>
                      <a:pt x="2262" y="12974"/>
                      <a:pt x="2337" y="13048"/>
                      <a:pt x="2442" y="13106"/>
                    </a:cubicBezTo>
                    <a:cubicBezTo>
                      <a:pt x="2977" y="13403"/>
                      <a:pt x="3574" y="13552"/>
                      <a:pt x="4165" y="13552"/>
                    </a:cubicBezTo>
                    <a:cubicBezTo>
                      <a:pt x="5130" y="13552"/>
                      <a:pt x="6080" y="13156"/>
                      <a:pt x="6723" y="12362"/>
                    </a:cubicBezTo>
                    <a:cubicBezTo>
                      <a:pt x="7313" y="11636"/>
                      <a:pt x="7527" y="10740"/>
                      <a:pt x="7306" y="9832"/>
                    </a:cubicBezTo>
                    <a:cubicBezTo>
                      <a:pt x="7125" y="9087"/>
                      <a:pt x="6545" y="8484"/>
                      <a:pt x="5975" y="7941"/>
                    </a:cubicBezTo>
                    <a:cubicBezTo>
                      <a:pt x="6024" y="7855"/>
                      <a:pt x="6058" y="7760"/>
                      <a:pt x="6075" y="7661"/>
                    </a:cubicBezTo>
                    <a:cubicBezTo>
                      <a:pt x="6082" y="7658"/>
                      <a:pt x="6090" y="7656"/>
                      <a:pt x="6099" y="7652"/>
                    </a:cubicBezTo>
                    <a:cubicBezTo>
                      <a:pt x="6288" y="7844"/>
                      <a:pt x="6545" y="7967"/>
                      <a:pt x="6819" y="7967"/>
                    </a:cubicBezTo>
                    <a:cubicBezTo>
                      <a:pt x="7053" y="7967"/>
                      <a:pt x="7300" y="7877"/>
                      <a:pt x="7526" y="7665"/>
                    </a:cubicBezTo>
                    <a:cubicBezTo>
                      <a:pt x="8068" y="7156"/>
                      <a:pt x="8770" y="6354"/>
                      <a:pt x="8591" y="5527"/>
                    </a:cubicBezTo>
                    <a:cubicBezTo>
                      <a:pt x="8830" y="4689"/>
                      <a:pt x="8522" y="3727"/>
                      <a:pt x="7836" y="3097"/>
                    </a:cubicBezTo>
                    <a:cubicBezTo>
                      <a:pt x="7647" y="2923"/>
                      <a:pt x="7445" y="2835"/>
                      <a:pt x="7246" y="2810"/>
                    </a:cubicBezTo>
                    <a:cubicBezTo>
                      <a:pt x="7191" y="2728"/>
                      <a:pt x="7142" y="2645"/>
                      <a:pt x="7082" y="2566"/>
                    </a:cubicBezTo>
                    <a:cubicBezTo>
                      <a:pt x="6513" y="1807"/>
                      <a:pt x="5563" y="1016"/>
                      <a:pt x="4639" y="701"/>
                    </a:cubicBezTo>
                    <a:cubicBezTo>
                      <a:pt x="4217" y="400"/>
                      <a:pt x="3751" y="163"/>
                      <a:pt x="3239" y="35"/>
                    </a:cubicBezTo>
                    <a:cubicBezTo>
                      <a:pt x="3143" y="12"/>
                      <a:pt x="3050" y="0"/>
                      <a:pt x="2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9"/>
              <p:cNvSpPr/>
              <p:nvPr/>
            </p:nvSpPr>
            <p:spPr>
              <a:xfrm>
                <a:off x="3555550" y="4589225"/>
                <a:ext cx="349450" cy="355325"/>
              </a:xfrm>
              <a:custGeom>
                <a:rect b="b" l="l" r="r" t="t"/>
                <a:pathLst>
                  <a:path extrusionOk="0" h="14213" w="13978">
                    <a:moveTo>
                      <a:pt x="7577" y="0"/>
                    </a:moveTo>
                    <a:cubicBezTo>
                      <a:pt x="7026" y="0"/>
                      <a:pt x="6481" y="196"/>
                      <a:pt x="6151" y="609"/>
                    </a:cubicBezTo>
                    <a:cubicBezTo>
                      <a:pt x="4827" y="2268"/>
                      <a:pt x="3216" y="3607"/>
                      <a:pt x="1498" y="4841"/>
                    </a:cubicBezTo>
                    <a:cubicBezTo>
                      <a:pt x="0" y="5916"/>
                      <a:pt x="551" y="7985"/>
                      <a:pt x="1760" y="8611"/>
                    </a:cubicBezTo>
                    <a:cubicBezTo>
                      <a:pt x="1579" y="9548"/>
                      <a:pt x="2014" y="10317"/>
                      <a:pt x="2698" y="10721"/>
                    </a:cubicBezTo>
                    <a:cubicBezTo>
                      <a:pt x="2559" y="10995"/>
                      <a:pt x="2427" y="11275"/>
                      <a:pt x="2306" y="11564"/>
                    </a:cubicBezTo>
                    <a:cubicBezTo>
                      <a:pt x="1762" y="12860"/>
                      <a:pt x="3105" y="14212"/>
                      <a:pt x="4382" y="14212"/>
                    </a:cubicBezTo>
                    <a:cubicBezTo>
                      <a:pt x="4721" y="14212"/>
                      <a:pt x="5055" y="14117"/>
                      <a:pt x="5348" y="13901"/>
                    </a:cubicBezTo>
                    <a:cubicBezTo>
                      <a:pt x="7732" y="12140"/>
                      <a:pt x="9997" y="10204"/>
                      <a:pt x="12696" y="8932"/>
                    </a:cubicBezTo>
                    <a:cubicBezTo>
                      <a:pt x="13713" y="8454"/>
                      <a:pt x="13977" y="7005"/>
                      <a:pt x="13439" y="6101"/>
                    </a:cubicBezTo>
                    <a:cubicBezTo>
                      <a:pt x="12236" y="4074"/>
                      <a:pt x="10626" y="2370"/>
                      <a:pt x="9079" y="609"/>
                    </a:cubicBezTo>
                    <a:cubicBezTo>
                      <a:pt x="8729" y="212"/>
                      <a:pt x="8150" y="0"/>
                      <a:pt x="75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9"/>
              <p:cNvSpPr/>
              <p:nvPr/>
            </p:nvSpPr>
            <p:spPr>
              <a:xfrm>
                <a:off x="4286650" y="4747100"/>
                <a:ext cx="313000" cy="290425"/>
              </a:xfrm>
              <a:custGeom>
                <a:rect b="b" l="l" r="r" t="t"/>
                <a:pathLst>
                  <a:path extrusionOk="0" h="11617" w="12520">
                    <a:moveTo>
                      <a:pt x="3547" y="1"/>
                    </a:moveTo>
                    <a:cubicBezTo>
                      <a:pt x="2644" y="1"/>
                      <a:pt x="1723" y="616"/>
                      <a:pt x="1527" y="1522"/>
                    </a:cubicBezTo>
                    <a:cubicBezTo>
                      <a:pt x="1006" y="3939"/>
                      <a:pt x="0" y="6184"/>
                      <a:pt x="5" y="8697"/>
                    </a:cubicBezTo>
                    <a:cubicBezTo>
                      <a:pt x="8" y="10032"/>
                      <a:pt x="1045" y="10698"/>
                      <a:pt x="2080" y="10698"/>
                    </a:cubicBezTo>
                    <a:cubicBezTo>
                      <a:pt x="2334" y="10698"/>
                      <a:pt x="2588" y="10658"/>
                      <a:pt x="2827" y="10578"/>
                    </a:cubicBezTo>
                    <a:cubicBezTo>
                      <a:pt x="3095" y="10932"/>
                      <a:pt x="3467" y="11206"/>
                      <a:pt x="3905" y="11315"/>
                    </a:cubicBezTo>
                    <a:cubicBezTo>
                      <a:pt x="4665" y="11503"/>
                      <a:pt x="5385" y="11617"/>
                      <a:pt x="6076" y="11617"/>
                    </a:cubicBezTo>
                    <a:cubicBezTo>
                      <a:pt x="7272" y="11617"/>
                      <a:pt x="8380" y="11276"/>
                      <a:pt x="9458" y="10391"/>
                    </a:cubicBezTo>
                    <a:cubicBezTo>
                      <a:pt x="11058" y="9078"/>
                      <a:pt x="11048" y="6622"/>
                      <a:pt x="11833" y="4877"/>
                    </a:cubicBezTo>
                    <a:cubicBezTo>
                      <a:pt x="12519" y="3354"/>
                      <a:pt x="11683" y="1954"/>
                      <a:pt x="10045" y="1761"/>
                    </a:cubicBezTo>
                    <a:cubicBezTo>
                      <a:pt x="7993" y="1521"/>
                      <a:pt x="6042" y="663"/>
                      <a:pt x="4076" y="76"/>
                    </a:cubicBezTo>
                    <a:cubicBezTo>
                      <a:pt x="3904" y="25"/>
                      <a:pt x="3726" y="1"/>
                      <a:pt x="35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9"/>
              <p:cNvSpPr/>
              <p:nvPr/>
            </p:nvSpPr>
            <p:spPr>
              <a:xfrm>
                <a:off x="4514700" y="2498000"/>
                <a:ext cx="343275" cy="310975"/>
              </a:xfrm>
              <a:custGeom>
                <a:rect b="b" l="l" r="r" t="t"/>
                <a:pathLst>
                  <a:path extrusionOk="0" h="12439" w="13731">
                    <a:moveTo>
                      <a:pt x="4621" y="1"/>
                    </a:moveTo>
                    <a:cubicBezTo>
                      <a:pt x="4386" y="1"/>
                      <a:pt x="4141" y="96"/>
                      <a:pt x="3918" y="320"/>
                    </a:cubicBezTo>
                    <a:cubicBezTo>
                      <a:pt x="2892" y="1354"/>
                      <a:pt x="1897" y="2410"/>
                      <a:pt x="711" y="3264"/>
                    </a:cubicBezTo>
                    <a:cubicBezTo>
                      <a:pt x="174" y="3651"/>
                      <a:pt x="0" y="4381"/>
                      <a:pt x="501" y="4890"/>
                    </a:cubicBezTo>
                    <a:cubicBezTo>
                      <a:pt x="734" y="5127"/>
                      <a:pt x="906" y="5413"/>
                      <a:pt x="1058" y="5713"/>
                    </a:cubicBezTo>
                    <a:cubicBezTo>
                      <a:pt x="916" y="5887"/>
                      <a:pt x="822" y="6097"/>
                      <a:pt x="819" y="6332"/>
                    </a:cubicBezTo>
                    <a:cubicBezTo>
                      <a:pt x="812" y="7132"/>
                      <a:pt x="1108" y="7793"/>
                      <a:pt x="1498" y="8417"/>
                    </a:cubicBezTo>
                    <a:cubicBezTo>
                      <a:pt x="1443" y="8478"/>
                      <a:pt x="1382" y="8537"/>
                      <a:pt x="1330" y="8602"/>
                    </a:cubicBezTo>
                    <a:cubicBezTo>
                      <a:pt x="700" y="9382"/>
                      <a:pt x="1384" y="10412"/>
                      <a:pt x="2117" y="10412"/>
                    </a:cubicBezTo>
                    <a:cubicBezTo>
                      <a:pt x="2203" y="10412"/>
                      <a:pt x="2290" y="10398"/>
                      <a:pt x="2375" y="10368"/>
                    </a:cubicBezTo>
                    <a:lnTo>
                      <a:pt x="2375" y="10368"/>
                    </a:lnTo>
                    <a:cubicBezTo>
                      <a:pt x="2372" y="10403"/>
                      <a:pt x="2371" y="10438"/>
                      <a:pt x="2372" y="10472"/>
                    </a:cubicBezTo>
                    <a:cubicBezTo>
                      <a:pt x="2445" y="11406"/>
                      <a:pt x="2872" y="11896"/>
                      <a:pt x="3484" y="12117"/>
                    </a:cubicBezTo>
                    <a:cubicBezTo>
                      <a:pt x="3652" y="12310"/>
                      <a:pt x="3901" y="12439"/>
                      <a:pt x="4235" y="12439"/>
                    </a:cubicBezTo>
                    <a:cubicBezTo>
                      <a:pt x="4490" y="12439"/>
                      <a:pt x="4695" y="12364"/>
                      <a:pt x="4853" y="12242"/>
                    </a:cubicBezTo>
                    <a:cubicBezTo>
                      <a:pt x="5245" y="12206"/>
                      <a:pt x="5662" y="12120"/>
                      <a:pt x="6078" y="12017"/>
                    </a:cubicBezTo>
                    <a:cubicBezTo>
                      <a:pt x="6244" y="12209"/>
                      <a:pt x="6492" y="12335"/>
                      <a:pt x="6823" y="12335"/>
                    </a:cubicBezTo>
                    <a:cubicBezTo>
                      <a:pt x="7405" y="12335"/>
                      <a:pt x="7733" y="11944"/>
                      <a:pt x="7807" y="11500"/>
                    </a:cubicBezTo>
                    <a:cubicBezTo>
                      <a:pt x="7900" y="11469"/>
                      <a:pt x="7998" y="11436"/>
                      <a:pt x="8086" y="11406"/>
                    </a:cubicBezTo>
                    <a:cubicBezTo>
                      <a:pt x="8556" y="11305"/>
                      <a:pt x="9014" y="11155"/>
                      <a:pt x="9453" y="10961"/>
                    </a:cubicBezTo>
                    <a:cubicBezTo>
                      <a:pt x="9461" y="10959"/>
                      <a:pt x="9470" y="10956"/>
                      <a:pt x="9478" y="10953"/>
                    </a:cubicBezTo>
                    <a:lnTo>
                      <a:pt x="9478" y="10951"/>
                    </a:lnTo>
                    <a:cubicBezTo>
                      <a:pt x="9561" y="10914"/>
                      <a:pt x="9643" y="10889"/>
                      <a:pt x="9726" y="10849"/>
                    </a:cubicBezTo>
                    <a:cubicBezTo>
                      <a:pt x="10527" y="10451"/>
                      <a:pt x="10309" y="9455"/>
                      <a:pt x="9693" y="9077"/>
                    </a:cubicBezTo>
                    <a:cubicBezTo>
                      <a:pt x="10604" y="8602"/>
                      <a:pt x="11512" y="8124"/>
                      <a:pt x="12418" y="7640"/>
                    </a:cubicBezTo>
                    <a:cubicBezTo>
                      <a:pt x="13424" y="7103"/>
                      <a:pt x="12808" y="5720"/>
                      <a:pt x="11873" y="5720"/>
                    </a:cubicBezTo>
                    <a:cubicBezTo>
                      <a:pt x="11713" y="5720"/>
                      <a:pt x="11544" y="5761"/>
                      <a:pt x="11373" y="5852"/>
                    </a:cubicBezTo>
                    <a:cubicBezTo>
                      <a:pt x="10641" y="6241"/>
                      <a:pt x="9908" y="6629"/>
                      <a:pt x="9174" y="7015"/>
                    </a:cubicBezTo>
                    <a:cubicBezTo>
                      <a:pt x="10359" y="6107"/>
                      <a:pt x="11564" y="5227"/>
                      <a:pt x="12832" y="4431"/>
                    </a:cubicBezTo>
                    <a:cubicBezTo>
                      <a:pt x="13730" y="3865"/>
                      <a:pt x="13287" y="2498"/>
                      <a:pt x="12328" y="2498"/>
                    </a:cubicBezTo>
                    <a:cubicBezTo>
                      <a:pt x="12235" y="2498"/>
                      <a:pt x="12137" y="2511"/>
                      <a:pt x="12035" y="2539"/>
                    </a:cubicBezTo>
                    <a:cubicBezTo>
                      <a:pt x="11276" y="2744"/>
                      <a:pt x="10554" y="3024"/>
                      <a:pt x="9852" y="3349"/>
                    </a:cubicBezTo>
                    <a:cubicBezTo>
                      <a:pt x="10091" y="3017"/>
                      <a:pt x="10316" y="2672"/>
                      <a:pt x="10512" y="2299"/>
                    </a:cubicBezTo>
                    <a:cubicBezTo>
                      <a:pt x="10924" y="1513"/>
                      <a:pt x="10334" y="768"/>
                      <a:pt x="9596" y="768"/>
                    </a:cubicBezTo>
                    <a:cubicBezTo>
                      <a:pt x="9433" y="768"/>
                      <a:pt x="9264" y="804"/>
                      <a:pt x="9096" y="884"/>
                    </a:cubicBezTo>
                    <a:cubicBezTo>
                      <a:pt x="7397" y="1686"/>
                      <a:pt x="5854" y="2735"/>
                      <a:pt x="4374" y="3875"/>
                    </a:cubicBezTo>
                    <a:cubicBezTo>
                      <a:pt x="4767" y="3110"/>
                      <a:pt x="5181" y="2355"/>
                      <a:pt x="5544" y="1575"/>
                    </a:cubicBezTo>
                    <a:cubicBezTo>
                      <a:pt x="5897" y="811"/>
                      <a:pt x="5307" y="1"/>
                      <a:pt x="46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9"/>
              <p:cNvSpPr/>
              <p:nvPr/>
            </p:nvSpPr>
            <p:spPr>
              <a:xfrm>
                <a:off x="4837850" y="2560525"/>
                <a:ext cx="200" cy="150"/>
              </a:xfrm>
              <a:custGeom>
                <a:rect b="b" l="l" r="r" t="t"/>
                <a:pathLst>
                  <a:path extrusionOk="0" h="6" w="8">
                    <a:moveTo>
                      <a:pt x="8" y="0"/>
                    </a:moveTo>
                    <a:lnTo>
                      <a:pt x="8" y="0"/>
                    </a:lnTo>
                    <a:cubicBezTo>
                      <a:pt x="5" y="2"/>
                      <a:pt x="3" y="4"/>
                      <a:pt x="1" y="5"/>
                    </a:cubicBezTo>
                    <a:cubicBezTo>
                      <a:pt x="3" y="4"/>
                      <a:pt x="5" y="2"/>
                      <a:pt x="8" y="0"/>
                    </a:cubicBezTo>
                    <a:close/>
                  </a:path>
                </a:pathLst>
              </a:custGeom>
              <a:solidFill>
                <a:srgbClr val="FFF4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9"/>
              <p:cNvSpPr/>
              <p:nvPr/>
            </p:nvSpPr>
            <p:spPr>
              <a:xfrm>
                <a:off x="4697850" y="2076525"/>
                <a:ext cx="608275" cy="877025"/>
              </a:xfrm>
              <a:custGeom>
                <a:rect b="b" l="l" r="r" t="t"/>
                <a:pathLst>
                  <a:path extrusionOk="0" h="35081" w="24331">
                    <a:moveTo>
                      <a:pt x="3947" y="0"/>
                    </a:moveTo>
                    <a:cubicBezTo>
                      <a:pt x="3133" y="0"/>
                      <a:pt x="2399" y="634"/>
                      <a:pt x="2094" y="1401"/>
                    </a:cubicBezTo>
                    <a:cubicBezTo>
                      <a:pt x="1929" y="1623"/>
                      <a:pt x="1804" y="1901"/>
                      <a:pt x="1745" y="2249"/>
                    </a:cubicBezTo>
                    <a:cubicBezTo>
                      <a:pt x="1039" y="6377"/>
                      <a:pt x="346" y="10516"/>
                      <a:pt x="855" y="14695"/>
                    </a:cubicBezTo>
                    <a:cubicBezTo>
                      <a:pt x="509" y="15487"/>
                      <a:pt x="251" y="16300"/>
                      <a:pt x="222" y="17187"/>
                    </a:cubicBezTo>
                    <a:cubicBezTo>
                      <a:pt x="206" y="17669"/>
                      <a:pt x="654" y="18228"/>
                      <a:pt x="1166" y="18228"/>
                    </a:cubicBezTo>
                    <a:cubicBezTo>
                      <a:pt x="1196" y="18228"/>
                      <a:pt x="1227" y="18226"/>
                      <a:pt x="1257" y="18222"/>
                    </a:cubicBezTo>
                    <a:cubicBezTo>
                      <a:pt x="1903" y="18137"/>
                      <a:pt x="2449" y="17960"/>
                      <a:pt x="3033" y="17669"/>
                    </a:cubicBezTo>
                    <a:cubicBezTo>
                      <a:pt x="3431" y="17471"/>
                      <a:pt x="3804" y="17218"/>
                      <a:pt x="4204" y="17020"/>
                    </a:cubicBezTo>
                    <a:cubicBezTo>
                      <a:pt x="4255" y="17049"/>
                      <a:pt x="4296" y="17084"/>
                      <a:pt x="4353" y="17111"/>
                    </a:cubicBezTo>
                    <a:cubicBezTo>
                      <a:pt x="4378" y="17123"/>
                      <a:pt x="4405" y="17132"/>
                      <a:pt x="4429" y="17143"/>
                    </a:cubicBezTo>
                    <a:cubicBezTo>
                      <a:pt x="3923" y="17376"/>
                      <a:pt x="3457" y="17672"/>
                      <a:pt x="3113" y="18111"/>
                    </a:cubicBezTo>
                    <a:cubicBezTo>
                      <a:pt x="2821" y="18484"/>
                      <a:pt x="2695" y="18927"/>
                      <a:pt x="2952" y="19365"/>
                    </a:cubicBezTo>
                    <a:cubicBezTo>
                      <a:pt x="3123" y="19658"/>
                      <a:pt x="3490" y="19891"/>
                      <a:pt x="3847" y="19891"/>
                    </a:cubicBezTo>
                    <a:cubicBezTo>
                      <a:pt x="3940" y="19891"/>
                      <a:pt x="4032" y="19876"/>
                      <a:pt x="4120" y="19841"/>
                    </a:cubicBezTo>
                    <a:cubicBezTo>
                      <a:pt x="4247" y="19792"/>
                      <a:pt x="4370" y="19734"/>
                      <a:pt x="4493" y="19680"/>
                    </a:cubicBezTo>
                    <a:cubicBezTo>
                      <a:pt x="4593" y="19709"/>
                      <a:pt x="4697" y="19724"/>
                      <a:pt x="4801" y="19724"/>
                    </a:cubicBezTo>
                    <a:cubicBezTo>
                      <a:pt x="5092" y="19724"/>
                      <a:pt x="5385" y="19605"/>
                      <a:pt x="5605" y="19329"/>
                    </a:cubicBezTo>
                    <a:cubicBezTo>
                      <a:pt x="5609" y="19336"/>
                      <a:pt x="5612" y="19342"/>
                      <a:pt x="5616" y="19348"/>
                    </a:cubicBezTo>
                    <a:cubicBezTo>
                      <a:pt x="5614" y="19351"/>
                      <a:pt x="5609" y="19357"/>
                      <a:pt x="5608" y="19359"/>
                    </a:cubicBezTo>
                    <a:cubicBezTo>
                      <a:pt x="5611" y="19358"/>
                      <a:pt x="5614" y="19356"/>
                      <a:pt x="5617" y="19353"/>
                    </a:cubicBezTo>
                    <a:cubicBezTo>
                      <a:pt x="5618" y="19355"/>
                      <a:pt x="5618" y="19356"/>
                      <a:pt x="5619" y="19357"/>
                    </a:cubicBezTo>
                    <a:cubicBezTo>
                      <a:pt x="5619" y="19357"/>
                      <a:pt x="5618" y="19357"/>
                      <a:pt x="5618" y="19357"/>
                    </a:cubicBezTo>
                    <a:cubicBezTo>
                      <a:pt x="5617" y="19357"/>
                      <a:pt x="5616" y="19357"/>
                      <a:pt x="5615" y="19357"/>
                    </a:cubicBezTo>
                    <a:cubicBezTo>
                      <a:pt x="5614" y="19357"/>
                      <a:pt x="5612" y="19358"/>
                      <a:pt x="5608" y="19360"/>
                    </a:cubicBezTo>
                    <a:cubicBezTo>
                      <a:pt x="5588" y="19394"/>
                      <a:pt x="5585" y="19406"/>
                      <a:pt x="5590" y="19406"/>
                    </a:cubicBezTo>
                    <a:cubicBezTo>
                      <a:pt x="5596" y="19406"/>
                      <a:pt x="5614" y="19388"/>
                      <a:pt x="5626" y="19371"/>
                    </a:cubicBezTo>
                    <a:cubicBezTo>
                      <a:pt x="5733" y="19608"/>
                      <a:pt x="5830" y="19852"/>
                      <a:pt x="5919" y="20097"/>
                    </a:cubicBezTo>
                    <a:cubicBezTo>
                      <a:pt x="5569" y="20359"/>
                      <a:pt x="5237" y="20644"/>
                      <a:pt x="4926" y="20950"/>
                    </a:cubicBezTo>
                    <a:cubicBezTo>
                      <a:pt x="4523" y="21143"/>
                      <a:pt x="4121" y="21339"/>
                      <a:pt x="3737" y="21572"/>
                    </a:cubicBezTo>
                    <a:cubicBezTo>
                      <a:pt x="2777" y="22153"/>
                      <a:pt x="3363" y="23512"/>
                      <a:pt x="4256" y="23512"/>
                    </a:cubicBezTo>
                    <a:cubicBezTo>
                      <a:pt x="4370" y="23512"/>
                      <a:pt x="4489" y="23490"/>
                      <a:pt x="4611" y="23441"/>
                    </a:cubicBezTo>
                    <a:cubicBezTo>
                      <a:pt x="4723" y="23490"/>
                      <a:pt x="4843" y="23519"/>
                      <a:pt x="4967" y="23519"/>
                    </a:cubicBezTo>
                    <a:cubicBezTo>
                      <a:pt x="5063" y="23519"/>
                      <a:pt x="5160" y="23502"/>
                      <a:pt x="5258" y="23464"/>
                    </a:cubicBezTo>
                    <a:cubicBezTo>
                      <a:pt x="5368" y="23422"/>
                      <a:pt x="5483" y="23359"/>
                      <a:pt x="5596" y="23307"/>
                    </a:cubicBezTo>
                    <a:lnTo>
                      <a:pt x="5596" y="23307"/>
                    </a:lnTo>
                    <a:cubicBezTo>
                      <a:pt x="5573" y="23398"/>
                      <a:pt x="5545" y="23485"/>
                      <a:pt x="5518" y="23572"/>
                    </a:cubicBezTo>
                    <a:cubicBezTo>
                      <a:pt x="5399" y="23803"/>
                      <a:pt x="5294" y="24041"/>
                      <a:pt x="5205" y="24286"/>
                    </a:cubicBezTo>
                    <a:cubicBezTo>
                      <a:pt x="4918" y="24756"/>
                      <a:pt x="4493" y="25073"/>
                      <a:pt x="3830" y="25073"/>
                    </a:cubicBezTo>
                    <a:cubicBezTo>
                      <a:pt x="3736" y="25073"/>
                      <a:pt x="3638" y="25067"/>
                      <a:pt x="3535" y="25054"/>
                    </a:cubicBezTo>
                    <a:cubicBezTo>
                      <a:pt x="3485" y="25048"/>
                      <a:pt x="3438" y="25045"/>
                      <a:pt x="3392" y="25045"/>
                    </a:cubicBezTo>
                    <a:cubicBezTo>
                      <a:pt x="2213" y="25045"/>
                      <a:pt x="2279" y="26966"/>
                      <a:pt x="3535" y="27125"/>
                    </a:cubicBezTo>
                    <a:cubicBezTo>
                      <a:pt x="3666" y="27139"/>
                      <a:pt x="3795" y="27165"/>
                      <a:pt x="3923" y="27201"/>
                    </a:cubicBezTo>
                    <a:cubicBezTo>
                      <a:pt x="3827" y="27427"/>
                      <a:pt x="3732" y="27652"/>
                      <a:pt x="3643" y="27880"/>
                    </a:cubicBezTo>
                    <a:cubicBezTo>
                      <a:pt x="1549" y="28271"/>
                      <a:pt x="0" y="29683"/>
                      <a:pt x="222" y="32093"/>
                    </a:cubicBezTo>
                    <a:cubicBezTo>
                      <a:pt x="327" y="33235"/>
                      <a:pt x="1085" y="34137"/>
                      <a:pt x="2292" y="34163"/>
                    </a:cubicBezTo>
                    <a:cubicBezTo>
                      <a:pt x="2744" y="34173"/>
                      <a:pt x="3197" y="34177"/>
                      <a:pt x="3651" y="34177"/>
                    </a:cubicBezTo>
                    <a:cubicBezTo>
                      <a:pt x="5266" y="34177"/>
                      <a:pt x="6889" y="34125"/>
                      <a:pt x="8511" y="34096"/>
                    </a:cubicBezTo>
                    <a:cubicBezTo>
                      <a:pt x="9971" y="34864"/>
                      <a:pt x="11480" y="35080"/>
                      <a:pt x="13013" y="35080"/>
                    </a:cubicBezTo>
                    <a:cubicBezTo>
                      <a:pt x="14981" y="35080"/>
                      <a:pt x="16989" y="34724"/>
                      <a:pt x="18983" y="34724"/>
                    </a:cubicBezTo>
                    <a:cubicBezTo>
                      <a:pt x="19424" y="34724"/>
                      <a:pt x="19864" y="34742"/>
                      <a:pt x="20303" y="34784"/>
                    </a:cubicBezTo>
                    <a:cubicBezTo>
                      <a:pt x="20366" y="34790"/>
                      <a:pt x="20427" y="34793"/>
                      <a:pt x="20487" y="34793"/>
                    </a:cubicBezTo>
                    <a:cubicBezTo>
                      <a:pt x="21862" y="34793"/>
                      <a:pt x="22598" y="33239"/>
                      <a:pt x="22256" y="32043"/>
                    </a:cubicBezTo>
                    <a:cubicBezTo>
                      <a:pt x="22306" y="31934"/>
                      <a:pt x="22357" y="31830"/>
                      <a:pt x="22403" y="31712"/>
                    </a:cubicBezTo>
                    <a:cubicBezTo>
                      <a:pt x="23841" y="28076"/>
                      <a:pt x="22835" y="23568"/>
                      <a:pt x="22505" y="19559"/>
                    </a:cubicBezTo>
                    <a:cubicBezTo>
                      <a:pt x="22790" y="17323"/>
                      <a:pt x="23091" y="15093"/>
                      <a:pt x="23202" y="12840"/>
                    </a:cubicBezTo>
                    <a:cubicBezTo>
                      <a:pt x="23220" y="12461"/>
                      <a:pt x="23145" y="12142"/>
                      <a:pt x="23016" y="11871"/>
                    </a:cubicBezTo>
                    <a:cubicBezTo>
                      <a:pt x="23582" y="8664"/>
                      <a:pt x="24330" y="5475"/>
                      <a:pt x="24237" y="2178"/>
                    </a:cubicBezTo>
                    <a:cubicBezTo>
                      <a:pt x="24203" y="1004"/>
                      <a:pt x="23317" y="168"/>
                      <a:pt x="22166" y="107"/>
                    </a:cubicBezTo>
                    <a:cubicBezTo>
                      <a:pt x="20850" y="38"/>
                      <a:pt x="19533" y="13"/>
                      <a:pt x="18216" y="13"/>
                    </a:cubicBezTo>
                    <a:cubicBezTo>
                      <a:pt x="15100" y="13"/>
                      <a:pt x="11984" y="150"/>
                      <a:pt x="8869" y="150"/>
                    </a:cubicBezTo>
                    <a:cubicBezTo>
                      <a:pt x="7263" y="150"/>
                      <a:pt x="5658" y="114"/>
                      <a:pt x="4053" y="4"/>
                    </a:cubicBezTo>
                    <a:cubicBezTo>
                      <a:pt x="4017" y="1"/>
                      <a:pt x="3982" y="0"/>
                      <a:pt x="3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9"/>
              <p:cNvSpPr/>
              <p:nvPr/>
            </p:nvSpPr>
            <p:spPr>
              <a:xfrm>
                <a:off x="5093650" y="1737625"/>
                <a:ext cx="201000" cy="354075"/>
              </a:xfrm>
              <a:custGeom>
                <a:rect b="b" l="l" r="r" t="t"/>
                <a:pathLst>
                  <a:path extrusionOk="0" h="14163" w="8040">
                    <a:moveTo>
                      <a:pt x="1159" y="0"/>
                    </a:moveTo>
                    <a:cubicBezTo>
                      <a:pt x="470" y="0"/>
                      <a:pt x="1" y="660"/>
                      <a:pt x="161" y="1310"/>
                    </a:cubicBezTo>
                    <a:cubicBezTo>
                      <a:pt x="237" y="1623"/>
                      <a:pt x="329" y="1929"/>
                      <a:pt x="426" y="2231"/>
                    </a:cubicBezTo>
                    <a:cubicBezTo>
                      <a:pt x="406" y="2747"/>
                      <a:pt x="319" y="3385"/>
                      <a:pt x="326" y="3645"/>
                    </a:cubicBezTo>
                    <a:cubicBezTo>
                      <a:pt x="351" y="4479"/>
                      <a:pt x="418" y="5313"/>
                      <a:pt x="471" y="6145"/>
                    </a:cubicBezTo>
                    <a:cubicBezTo>
                      <a:pt x="610" y="8257"/>
                      <a:pt x="716" y="10359"/>
                      <a:pt x="368" y="12457"/>
                    </a:cubicBezTo>
                    <a:cubicBezTo>
                      <a:pt x="236" y="13242"/>
                      <a:pt x="905" y="13754"/>
                      <a:pt x="1508" y="13754"/>
                    </a:cubicBezTo>
                    <a:cubicBezTo>
                      <a:pt x="1554" y="13754"/>
                      <a:pt x="1599" y="13751"/>
                      <a:pt x="1644" y="13745"/>
                    </a:cubicBezTo>
                    <a:cubicBezTo>
                      <a:pt x="2335" y="14042"/>
                      <a:pt x="3132" y="14163"/>
                      <a:pt x="3944" y="14163"/>
                    </a:cubicBezTo>
                    <a:cubicBezTo>
                      <a:pt x="5054" y="14163"/>
                      <a:pt x="6192" y="13937"/>
                      <a:pt x="7126" y="13627"/>
                    </a:cubicBezTo>
                    <a:cubicBezTo>
                      <a:pt x="7637" y="13458"/>
                      <a:pt x="8039" y="12908"/>
                      <a:pt x="7850" y="12353"/>
                    </a:cubicBezTo>
                    <a:cubicBezTo>
                      <a:pt x="6584" y="8645"/>
                      <a:pt x="3815" y="5640"/>
                      <a:pt x="2526" y="1975"/>
                    </a:cubicBezTo>
                    <a:cubicBezTo>
                      <a:pt x="2469" y="1431"/>
                      <a:pt x="2362" y="926"/>
                      <a:pt x="2155" y="513"/>
                    </a:cubicBezTo>
                    <a:cubicBezTo>
                      <a:pt x="1996" y="194"/>
                      <a:pt x="1608" y="0"/>
                      <a:pt x="1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9"/>
              <p:cNvSpPr/>
              <p:nvPr/>
            </p:nvSpPr>
            <p:spPr>
              <a:xfrm>
                <a:off x="2933750" y="2040350"/>
                <a:ext cx="1563750" cy="1417950"/>
              </a:xfrm>
              <a:custGeom>
                <a:rect b="b" l="l" r="r" t="t"/>
                <a:pathLst>
                  <a:path extrusionOk="0" h="56718" w="62550">
                    <a:moveTo>
                      <a:pt x="42629" y="1"/>
                    </a:moveTo>
                    <a:cubicBezTo>
                      <a:pt x="41902" y="1"/>
                      <a:pt x="41164" y="402"/>
                      <a:pt x="40740" y="1027"/>
                    </a:cubicBezTo>
                    <a:cubicBezTo>
                      <a:pt x="40574" y="1159"/>
                      <a:pt x="40407" y="1291"/>
                      <a:pt x="40241" y="1423"/>
                    </a:cubicBezTo>
                    <a:cubicBezTo>
                      <a:pt x="39050" y="2118"/>
                      <a:pt x="38925" y="3698"/>
                      <a:pt x="39821" y="4674"/>
                    </a:cubicBezTo>
                    <a:cubicBezTo>
                      <a:pt x="40167" y="5884"/>
                      <a:pt x="39857" y="6840"/>
                      <a:pt x="38890" y="7544"/>
                    </a:cubicBezTo>
                    <a:cubicBezTo>
                      <a:pt x="38883" y="7551"/>
                      <a:pt x="38879" y="7560"/>
                      <a:pt x="38871" y="7567"/>
                    </a:cubicBezTo>
                    <a:cubicBezTo>
                      <a:pt x="38521" y="7633"/>
                      <a:pt x="38162" y="7666"/>
                      <a:pt x="37803" y="7666"/>
                    </a:cubicBezTo>
                    <a:cubicBezTo>
                      <a:pt x="37038" y="7666"/>
                      <a:pt x="36274" y="7516"/>
                      <a:pt x="35602" y="7220"/>
                    </a:cubicBezTo>
                    <a:cubicBezTo>
                      <a:pt x="35268" y="7072"/>
                      <a:pt x="34895" y="6995"/>
                      <a:pt x="34526" y="6995"/>
                    </a:cubicBezTo>
                    <a:cubicBezTo>
                      <a:pt x="33635" y="6995"/>
                      <a:pt x="32770" y="7447"/>
                      <a:pt x="32560" y="8457"/>
                    </a:cubicBezTo>
                    <a:cubicBezTo>
                      <a:pt x="32245" y="9970"/>
                      <a:pt x="31795" y="11158"/>
                      <a:pt x="31004" y="12260"/>
                    </a:cubicBezTo>
                    <a:cubicBezTo>
                      <a:pt x="30315" y="12548"/>
                      <a:pt x="29596" y="12792"/>
                      <a:pt x="28908" y="13057"/>
                    </a:cubicBezTo>
                    <a:cubicBezTo>
                      <a:pt x="28805" y="13049"/>
                      <a:pt x="28703" y="13032"/>
                      <a:pt x="28599" y="13028"/>
                    </a:cubicBezTo>
                    <a:cubicBezTo>
                      <a:pt x="28335" y="12912"/>
                      <a:pt x="28071" y="12804"/>
                      <a:pt x="27809" y="12695"/>
                    </a:cubicBezTo>
                    <a:cubicBezTo>
                      <a:pt x="27272" y="12373"/>
                      <a:pt x="26749" y="11991"/>
                      <a:pt x="26235" y="11540"/>
                    </a:cubicBezTo>
                    <a:cubicBezTo>
                      <a:pt x="26094" y="10734"/>
                      <a:pt x="25891" y="9935"/>
                      <a:pt x="25596" y="9147"/>
                    </a:cubicBezTo>
                    <a:cubicBezTo>
                      <a:pt x="24985" y="7517"/>
                      <a:pt x="23862" y="6274"/>
                      <a:pt x="22330" y="5475"/>
                    </a:cubicBezTo>
                    <a:cubicBezTo>
                      <a:pt x="20715" y="4631"/>
                      <a:pt x="16080" y="5115"/>
                      <a:pt x="16028" y="2589"/>
                    </a:cubicBezTo>
                    <a:cubicBezTo>
                      <a:pt x="16003" y="1319"/>
                      <a:pt x="14815" y="547"/>
                      <a:pt x="13727" y="547"/>
                    </a:cubicBezTo>
                    <a:cubicBezTo>
                      <a:pt x="12889" y="547"/>
                      <a:pt x="12110" y="1004"/>
                      <a:pt x="11962" y="2040"/>
                    </a:cubicBezTo>
                    <a:cubicBezTo>
                      <a:pt x="11935" y="2228"/>
                      <a:pt x="11920" y="2411"/>
                      <a:pt x="11911" y="2593"/>
                    </a:cubicBezTo>
                    <a:cubicBezTo>
                      <a:pt x="11903" y="2591"/>
                      <a:pt x="11896" y="2590"/>
                      <a:pt x="11888" y="2589"/>
                    </a:cubicBezTo>
                    <a:lnTo>
                      <a:pt x="11888" y="2589"/>
                    </a:lnTo>
                    <a:cubicBezTo>
                      <a:pt x="11889" y="2676"/>
                      <a:pt x="11903" y="2754"/>
                      <a:pt x="11906" y="2840"/>
                    </a:cubicBezTo>
                    <a:cubicBezTo>
                      <a:pt x="11904" y="3377"/>
                      <a:pt x="11971" y="3912"/>
                      <a:pt x="12109" y="4430"/>
                    </a:cubicBezTo>
                    <a:cubicBezTo>
                      <a:pt x="11885" y="4464"/>
                      <a:pt x="11668" y="4532"/>
                      <a:pt x="11465" y="4632"/>
                    </a:cubicBezTo>
                    <a:cubicBezTo>
                      <a:pt x="9823" y="5453"/>
                      <a:pt x="9104" y="7105"/>
                      <a:pt x="8532" y="8731"/>
                    </a:cubicBezTo>
                    <a:cubicBezTo>
                      <a:pt x="7335" y="12131"/>
                      <a:pt x="6370" y="15444"/>
                      <a:pt x="4846" y="18767"/>
                    </a:cubicBezTo>
                    <a:cubicBezTo>
                      <a:pt x="2353" y="24196"/>
                      <a:pt x="288" y="30086"/>
                      <a:pt x="398" y="36127"/>
                    </a:cubicBezTo>
                    <a:cubicBezTo>
                      <a:pt x="405" y="36431"/>
                      <a:pt x="475" y="36731"/>
                      <a:pt x="608" y="37005"/>
                    </a:cubicBezTo>
                    <a:cubicBezTo>
                      <a:pt x="227" y="37329"/>
                      <a:pt x="0" y="37825"/>
                      <a:pt x="87" y="38508"/>
                    </a:cubicBezTo>
                    <a:cubicBezTo>
                      <a:pt x="747" y="43723"/>
                      <a:pt x="1616" y="48865"/>
                      <a:pt x="5711" y="52532"/>
                    </a:cubicBezTo>
                    <a:cubicBezTo>
                      <a:pt x="9111" y="55576"/>
                      <a:pt x="12466" y="56718"/>
                      <a:pt x="16271" y="56718"/>
                    </a:cubicBezTo>
                    <a:cubicBezTo>
                      <a:pt x="17920" y="56718"/>
                      <a:pt x="19654" y="56503"/>
                      <a:pt x="21512" y="56136"/>
                    </a:cubicBezTo>
                    <a:cubicBezTo>
                      <a:pt x="24766" y="55494"/>
                      <a:pt x="27864" y="55067"/>
                      <a:pt x="31006" y="53929"/>
                    </a:cubicBezTo>
                    <a:cubicBezTo>
                      <a:pt x="34350" y="52718"/>
                      <a:pt x="37529" y="51048"/>
                      <a:pt x="40777" y="49611"/>
                    </a:cubicBezTo>
                    <a:cubicBezTo>
                      <a:pt x="47300" y="46730"/>
                      <a:pt x="53718" y="43838"/>
                      <a:pt x="59756" y="40072"/>
                    </a:cubicBezTo>
                    <a:cubicBezTo>
                      <a:pt x="59792" y="40074"/>
                      <a:pt x="59828" y="40075"/>
                      <a:pt x="59863" y="40075"/>
                    </a:cubicBezTo>
                    <a:cubicBezTo>
                      <a:pt x="61207" y="40075"/>
                      <a:pt x="62549" y="38586"/>
                      <a:pt x="61808" y="36946"/>
                    </a:cubicBezTo>
                    <a:cubicBezTo>
                      <a:pt x="60375" y="33774"/>
                      <a:pt x="59264" y="30500"/>
                      <a:pt x="58188" y="27193"/>
                    </a:cubicBezTo>
                    <a:cubicBezTo>
                      <a:pt x="57973" y="26537"/>
                      <a:pt x="57727" y="25885"/>
                      <a:pt x="57475" y="25232"/>
                    </a:cubicBezTo>
                    <a:cubicBezTo>
                      <a:pt x="57358" y="24829"/>
                      <a:pt x="57239" y="24426"/>
                      <a:pt x="57127" y="24022"/>
                    </a:cubicBezTo>
                    <a:cubicBezTo>
                      <a:pt x="56953" y="23399"/>
                      <a:pt x="56887" y="21860"/>
                      <a:pt x="56587" y="21860"/>
                    </a:cubicBezTo>
                    <a:cubicBezTo>
                      <a:pt x="56528" y="21860"/>
                      <a:pt x="56460" y="21920"/>
                      <a:pt x="56380" y="22058"/>
                    </a:cubicBezTo>
                    <a:cubicBezTo>
                      <a:pt x="56376" y="22048"/>
                      <a:pt x="56374" y="22039"/>
                      <a:pt x="56372" y="22027"/>
                    </a:cubicBezTo>
                    <a:cubicBezTo>
                      <a:pt x="56667" y="21307"/>
                      <a:pt x="56551" y="20622"/>
                      <a:pt x="56204" y="20086"/>
                    </a:cubicBezTo>
                    <a:cubicBezTo>
                      <a:pt x="56692" y="19719"/>
                      <a:pt x="57179" y="19349"/>
                      <a:pt x="57655" y="18958"/>
                    </a:cubicBezTo>
                    <a:cubicBezTo>
                      <a:pt x="58460" y="18298"/>
                      <a:pt x="58480" y="16688"/>
                      <a:pt x="57655" y="16032"/>
                    </a:cubicBezTo>
                    <a:cubicBezTo>
                      <a:pt x="55193" y="14070"/>
                      <a:pt x="53410" y="11604"/>
                      <a:pt x="51477" y="9147"/>
                    </a:cubicBezTo>
                    <a:cubicBezTo>
                      <a:pt x="49167" y="6212"/>
                      <a:pt x="46496" y="3388"/>
                      <a:pt x="43991" y="609"/>
                    </a:cubicBezTo>
                    <a:cubicBezTo>
                      <a:pt x="43609" y="185"/>
                      <a:pt x="43122" y="1"/>
                      <a:pt x="426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9"/>
              <p:cNvSpPr/>
              <p:nvPr/>
            </p:nvSpPr>
            <p:spPr>
              <a:xfrm>
                <a:off x="4330725" y="2481725"/>
                <a:ext cx="253750" cy="529250"/>
              </a:xfrm>
              <a:custGeom>
                <a:rect b="b" l="l" r="r" t="t"/>
                <a:pathLst>
                  <a:path extrusionOk="0" h="21170" w="10150">
                    <a:moveTo>
                      <a:pt x="4154" y="0"/>
                    </a:moveTo>
                    <a:cubicBezTo>
                      <a:pt x="3564" y="0"/>
                      <a:pt x="2947" y="217"/>
                      <a:pt x="2361" y="661"/>
                    </a:cubicBezTo>
                    <a:cubicBezTo>
                      <a:pt x="1150" y="728"/>
                      <a:pt x="0" y="1706"/>
                      <a:pt x="489" y="3186"/>
                    </a:cubicBezTo>
                    <a:cubicBezTo>
                      <a:pt x="694" y="3805"/>
                      <a:pt x="895" y="4425"/>
                      <a:pt x="1092" y="5048"/>
                    </a:cubicBezTo>
                    <a:cubicBezTo>
                      <a:pt x="1099" y="5118"/>
                      <a:pt x="1097" y="5184"/>
                      <a:pt x="1111" y="5256"/>
                    </a:cubicBezTo>
                    <a:cubicBezTo>
                      <a:pt x="1455" y="7120"/>
                      <a:pt x="2029" y="8862"/>
                      <a:pt x="2976" y="10511"/>
                    </a:cubicBezTo>
                    <a:cubicBezTo>
                      <a:pt x="3004" y="10561"/>
                      <a:pt x="3039" y="10601"/>
                      <a:pt x="3069" y="10647"/>
                    </a:cubicBezTo>
                    <a:cubicBezTo>
                      <a:pt x="3003" y="11107"/>
                      <a:pt x="3076" y="11602"/>
                      <a:pt x="3286" y="12064"/>
                    </a:cubicBezTo>
                    <a:cubicBezTo>
                      <a:pt x="4058" y="13774"/>
                      <a:pt x="4489" y="15701"/>
                      <a:pt x="5486" y="17296"/>
                    </a:cubicBezTo>
                    <a:cubicBezTo>
                      <a:pt x="5440" y="18159"/>
                      <a:pt x="5689" y="18986"/>
                      <a:pt x="6147" y="19719"/>
                    </a:cubicBezTo>
                    <a:cubicBezTo>
                      <a:pt x="6148" y="19720"/>
                      <a:pt x="6150" y="19723"/>
                      <a:pt x="6151" y="19725"/>
                    </a:cubicBezTo>
                    <a:cubicBezTo>
                      <a:pt x="6157" y="19738"/>
                      <a:pt x="6164" y="19751"/>
                      <a:pt x="6171" y="19763"/>
                    </a:cubicBezTo>
                    <a:cubicBezTo>
                      <a:pt x="5916" y="20435"/>
                      <a:pt x="6519" y="21169"/>
                      <a:pt x="7184" y="21169"/>
                    </a:cubicBezTo>
                    <a:cubicBezTo>
                      <a:pt x="7418" y="21169"/>
                      <a:pt x="7660" y="21078"/>
                      <a:pt x="7875" y="20860"/>
                    </a:cubicBezTo>
                    <a:cubicBezTo>
                      <a:pt x="8559" y="20166"/>
                      <a:pt x="9193" y="19418"/>
                      <a:pt x="9694" y="18581"/>
                    </a:cubicBezTo>
                    <a:cubicBezTo>
                      <a:pt x="9889" y="18252"/>
                      <a:pt x="9891" y="17938"/>
                      <a:pt x="9775" y="17681"/>
                    </a:cubicBezTo>
                    <a:cubicBezTo>
                      <a:pt x="9876" y="17431"/>
                      <a:pt x="9934" y="17165"/>
                      <a:pt x="9927" y="16893"/>
                    </a:cubicBezTo>
                    <a:cubicBezTo>
                      <a:pt x="10065" y="16618"/>
                      <a:pt x="10150" y="16314"/>
                      <a:pt x="10145" y="15989"/>
                    </a:cubicBezTo>
                    <a:cubicBezTo>
                      <a:pt x="10100" y="12649"/>
                      <a:pt x="8872" y="9456"/>
                      <a:pt x="7424" y="6435"/>
                    </a:cubicBezTo>
                    <a:cubicBezTo>
                      <a:pt x="7351" y="5260"/>
                      <a:pt x="7270" y="4126"/>
                      <a:pt x="7070" y="3120"/>
                    </a:cubicBezTo>
                    <a:cubicBezTo>
                      <a:pt x="6666" y="1085"/>
                      <a:pt x="5477" y="0"/>
                      <a:pt x="41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9"/>
              <p:cNvSpPr/>
              <p:nvPr/>
            </p:nvSpPr>
            <p:spPr>
              <a:xfrm>
                <a:off x="4420925" y="2236300"/>
                <a:ext cx="308325" cy="337025"/>
              </a:xfrm>
              <a:custGeom>
                <a:rect b="b" l="l" r="r" t="t"/>
                <a:pathLst>
                  <a:path extrusionOk="0" h="13481" w="12333">
                    <a:moveTo>
                      <a:pt x="11115" y="1"/>
                    </a:moveTo>
                    <a:cubicBezTo>
                      <a:pt x="10879" y="1"/>
                      <a:pt x="10646" y="99"/>
                      <a:pt x="10464" y="334"/>
                    </a:cubicBezTo>
                    <a:cubicBezTo>
                      <a:pt x="9346" y="1779"/>
                      <a:pt x="7613" y="2709"/>
                      <a:pt x="6175" y="3816"/>
                    </a:cubicBezTo>
                    <a:cubicBezTo>
                      <a:pt x="4428" y="5161"/>
                      <a:pt x="2619" y="6425"/>
                      <a:pt x="839" y="7729"/>
                    </a:cubicBezTo>
                    <a:cubicBezTo>
                      <a:pt x="0" y="8345"/>
                      <a:pt x="360" y="9658"/>
                      <a:pt x="1342" y="9658"/>
                    </a:cubicBezTo>
                    <a:cubicBezTo>
                      <a:pt x="1435" y="9658"/>
                      <a:pt x="1534" y="9646"/>
                      <a:pt x="1637" y="9621"/>
                    </a:cubicBezTo>
                    <a:cubicBezTo>
                      <a:pt x="1976" y="9539"/>
                      <a:pt x="2304" y="9431"/>
                      <a:pt x="2627" y="9313"/>
                    </a:cubicBezTo>
                    <a:cubicBezTo>
                      <a:pt x="2789" y="9768"/>
                      <a:pt x="3111" y="10142"/>
                      <a:pt x="3513" y="10386"/>
                    </a:cubicBezTo>
                    <a:cubicBezTo>
                      <a:pt x="3478" y="11168"/>
                      <a:pt x="3520" y="11951"/>
                      <a:pt x="3677" y="12728"/>
                    </a:cubicBezTo>
                    <a:cubicBezTo>
                      <a:pt x="3773" y="13206"/>
                      <a:pt x="4234" y="13480"/>
                      <a:pt x="4689" y="13480"/>
                    </a:cubicBezTo>
                    <a:cubicBezTo>
                      <a:pt x="4955" y="13480"/>
                      <a:pt x="5219" y="13386"/>
                      <a:pt x="5406" y="13184"/>
                    </a:cubicBezTo>
                    <a:cubicBezTo>
                      <a:pt x="6228" y="12300"/>
                      <a:pt x="7119" y="11491"/>
                      <a:pt x="8013" y="10686"/>
                    </a:cubicBezTo>
                    <a:cubicBezTo>
                      <a:pt x="8541" y="10316"/>
                      <a:pt x="9043" y="9947"/>
                      <a:pt x="9622" y="9693"/>
                    </a:cubicBezTo>
                    <a:lnTo>
                      <a:pt x="9622" y="9693"/>
                    </a:lnTo>
                    <a:cubicBezTo>
                      <a:pt x="9681" y="10276"/>
                      <a:pt x="9644" y="10852"/>
                      <a:pt x="9328" y="11041"/>
                    </a:cubicBezTo>
                    <a:cubicBezTo>
                      <a:pt x="8361" y="11616"/>
                      <a:pt x="8951" y="12981"/>
                      <a:pt x="9851" y="12981"/>
                    </a:cubicBezTo>
                    <a:cubicBezTo>
                      <a:pt x="10017" y="12981"/>
                      <a:pt x="10193" y="12934"/>
                      <a:pt x="10372" y="12828"/>
                    </a:cubicBezTo>
                    <a:cubicBezTo>
                      <a:pt x="11969" y="11879"/>
                      <a:pt x="11814" y="9492"/>
                      <a:pt x="11389" y="7921"/>
                    </a:cubicBezTo>
                    <a:cubicBezTo>
                      <a:pt x="11778" y="5640"/>
                      <a:pt x="12333" y="3403"/>
                      <a:pt x="12232" y="1066"/>
                    </a:cubicBezTo>
                    <a:cubicBezTo>
                      <a:pt x="12208" y="509"/>
                      <a:pt x="11652" y="1"/>
                      <a:pt x="11115" y="1"/>
                    </a:cubicBezTo>
                    <a:close/>
                  </a:path>
                </a:pathLst>
              </a:custGeom>
              <a:solidFill>
                <a:srgbClr val="DCFF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9"/>
              <p:cNvSpPr/>
              <p:nvPr/>
            </p:nvSpPr>
            <p:spPr>
              <a:xfrm>
                <a:off x="3138750" y="2464800"/>
                <a:ext cx="67950" cy="52675"/>
              </a:xfrm>
              <a:custGeom>
                <a:rect b="b" l="l" r="r" t="t"/>
                <a:pathLst>
                  <a:path extrusionOk="0" h="2107" w="2718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9"/>
              <p:cNvSpPr/>
              <p:nvPr/>
            </p:nvSpPr>
            <p:spPr>
              <a:xfrm>
                <a:off x="3239675" y="2314675"/>
                <a:ext cx="67950" cy="52725"/>
              </a:xfrm>
              <a:custGeom>
                <a:rect b="b" l="l" r="r" t="t"/>
                <a:pathLst>
                  <a:path extrusionOk="0" h="2109" w="2718">
                    <a:moveTo>
                      <a:pt x="1359" y="1"/>
                    </a:moveTo>
                    <a:cubicBezTo>
                      <a:pt x="0" y="1"/>
                      <a:pt x="0" y="2109"/>
                      <a:pt x="1359" y="2109"/>
                    </a:cubicBezTo>
                    <a:cubicBezTo>
                      <a:pt x="2718" y="2109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9"/>
              <p:cNvSpPr/>
              <p:nvPr/>
            </p:nvSpPr>
            <p:spPr>
              <a:xfrm>
                <a:off x="3353550" y="2501025"/>
                <a:ext cx="67925" cy="52700"/>
              </a:xfrm>
              <a:custGeom>
                <a:rect b="b" l="l" r="r" t="t"/>
                <a:pathLst>
                  <a:path extrusionOk="0" h="2108" w="2717">
                    <a:moveTo>
                      <a:pt x="1359" y="1"/>
                    </a:moveTo>
                    <a:cubicBezTo>
                      <a:pt x="0" y="1"/>
                      <a:pt x="0" y="2107"/>
                      <a:pt x="1359" y="2107"/>
                    </a:cubicBezTo>
                    <a:cubicBezTo>
                      <a:pt x="2717" y="2107"/>
                      <a:pt x="2717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9"/>
              <p:cNvSpPr/>
              <p:nvPr/>
            </p:nvSpPr>
            <p:spPr>
              <a:xfrm>
                <a:off x="3213800" y="2651125"/>
                <a:ext cx="67925" cy="52675"/>
              </a:xfrm>
              <a:custGeom>
                <a:rect b="b" l="l" r="r" t="t"/>
                <a:pathLst>
                  <a:path extrusionOk="0" h="2107" w="2717">
                    <a:moveTo>
                      <a:pt x="1358" y="0"/>
                    </a:moveTo>
                    <a:cubicBezTo>
                      <a:pt x="0" y="0"/>
                      <a:pt x="0" y="2107"/>
                      <a:pt x="1358" y="2107"/>
                    </a:cubicBezTo>
                    <a:cubicBezTo>
                      <a:pt x="2717" y="2107"/>
                      <a:pt x="2717" y="0"/>
                      <a:pt x="13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9"/>
              <p:cNvSpPr/>
              <p:nvPr/>
            </p:nvSpPr>
            <p:spPr>
              <a:xfrm>
                <a:off x="3050750" y="2783075"/>
                <a:ext cx="67975" cy="52700"/>
              </a:xfrm>
              <a:custGeom>
                <a:rect b="b" l="l" r="r" t="t"/>
                <a:pathLst>
                  <a:path extrusionOk="0" h="2108" w="2719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8" y="2108"/>
                      <a:pt x="2719" y="1"/>
                      <a:pt x="13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9"/>
              <p:cNvSpPr/>
              <p:nvPr/>
            </p:nvSpPr>
            <p:spPr>
              <a:xfrm>
                <a:off x="3436350" y="2762375"/>
                <a:ext cx="67975" cy="52700"/>
              </a:xfrm>
              <a:custGeom>
                <a:rect b="b" l="l" r="r" t="t"/>
                <a:pathLst>
                  <a:path extrusionOk="0" h="2108" w="2719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7" y="2108"/>
                      <a:pt x="2719" y="1"/>
                      <a:pt x="1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9"/>
              <p:cNvSpPr/>
              <p:nvPr/>
            </p:nvSpPr>
            <p:spPr>
              <a:xfrm>
                <a:off x="3260375" y="2933175"/>
                <a:ext cx="67975" cy="52700"/>
              </a:xfrm>
              <a:custGeom>
                <a:rect b="b" l="l" r="r" t="t"/>
                <a:pathLst>
                  <a:path extrusionOk="0" h="2108" w="2719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9"/>
              <p:cNvSpPr/>
              <p:nvPr/>
            </p:nvSpPr>
            <p:spPr>
              <a:xfrm>
                <a:off x="3105125" y="3207475"/>
                <a:ext cx="67925" cy="52700"/>
              </a:xfrm>
              <a:custGeom>
                <a:rect b="b" l="l" r="r" t="t"/>
                <a:pathLst>
                  <a:path extrusionOk="0" h="2108" w="2717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7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p9"/>
              <p:cNvSpPr/>
              <p:nvPr/>
            </p:nvSpPr>
            <p:spPr>
              <a:xfrm>
                <a:off x="3369050" y="3277325"/>
                <a:ext cx="67975" cy="52725"/>
              </a:xfrm>
              <a:custGeom>
                <a:rect b="b" l="l" r="r" t="t"/>
                <a:pathLst>
                  <a:path extrusionOk="0" h="2109" w="2719">
                    <a:moveTo>
                      <a:pt x="1359" y="1"/>
                    </a:moveTo>
                    <a:cubicBezTo>
                      <a:pt x="1" y="1"/>
                      <a:pt x="1" y="2109"/>
                      <a:pt x="1359" y="2109"/>
                    </a:cubicBezTo>
                    <a:cubicBezTo>
                      <a:pt x="2718" y="2109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9"/>
              <p:cNvSpPr/>
              <p:nvPr/>
            </p:nvSpPr>
            <p:spPr>
              <a:xfrm>
                <a:off x="3506225" y="3013400"/>
                <a:ext cx="67950" cy="52700"/>
              </a:xfrm>
              <a:custGeom>
                <a:rect b="b" l="l" r="r" t="t"/>
                <a:pathLst>
                  <a:path extrusionOk="0" h="2108" w="2718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9"/>
              <p:cNvSpPr/>
              <p:nvPr/>
            </p:nvSpPr>
            <p:spPr>
              <a:xfrm>
                <a:off x="3627850" y="3191975"/>
                <a:ext cx="67925" cy="52700"/>
              </a:xfrm>
              <a:custGeom>
                <a:rect b="b" l="l" r="r" t="t"/>
                <a:pathLst>
                  <a:path extrusionOk="0" h="2108" w="2717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7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9"/>
              <p:cNvSpPr/>
              <p:nvPr/>
            </p:nvSpPr>
            <p:spPr>
              <a:xfrm>
                <a:off x="3806425" y="2943525"/>
                <a:ext cx="67925" cy="52700"/>
              </a:xfrm>
              <a:custGeom>
                <a:rect b="b" l="l" r="r" t="t"/>
                <a:pathLst>
                  <a:path extrusionOk="0" h="2108" w="2717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7" y="2108"/>
                      <a:pt x="2717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9"/>
              <p:cNvSpPr/>
              <p:nvPr/>
            </p:nvSpPr>
            <p:spPr>
              <a:xfrm>
                <a:off x="4008250" y="3059975"/>
                <a:ext cx="67975" cy="52700"/>
              </a:xfrm>
              <a:custGeom>
                <a:rect b="b" l="l" r="r" t="t"/>
                <a:pathLst>
                  <a:path extrusionOk="0" h="2108" w="2719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9"/>
              <p:cNvSpPr/>
              <p:nvPr/>
            </p:nvSpPr>
            <p:spPr>
              <a:xfrm>
                <a:off x="4075525" y="2824500"/>
                <a:ext cx="67975" cy="52675"/>
              </a:xfrm>
              <a:custGeom>
                <a:rect b="b" l="l" r="r" t="t"/>
                <a:pathLst>
                  <a:path extrusionOk="0" h="2107" w="2719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9"/>
              <p:cNvSpPr/>
              <p:nvPr/>
            </p:nvSpPr>
            <p:spPr>
              <a:xfrm>
                <a:off x="3785675" y="2620050"/>
                <a:ext cx="67975" cy="52700"/>
              </a:xfrm>
              <a:custGeom>
                <a:rect b="b" l="l" r="r" t="t"/>
                <a:pathLst>
                  <a:path extrusionOk="0" h="2108" w="2719">
                    <a:moveTo>
                      <a:pt x="1360" y="0"/>
                    </a:moveTo>
                    <a:cubicBezTo>
                      <a:pt x="1" y="0"/>
                      <a:pt x="1" y="2107"/>
                      <a:pt x="1360" y="2107"/>
                    </a:cubicBezTo>
                    <a:cubicBezTo>
                      <a:pt x="2719" y="2107"/>
                      <a:pt x="2719" y="0"/>
                      <a:pt x="1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9"/>
              <p:cNvSpPr/>
              <p:nvPr/>
            </p:nvSpPr>
            <p:spPr>
              <a:xfrm>
                <a:off x="3847800" y="2413025"/>
                <a:ext cx="67975" cy="52700"/>
              </a:xfrm>
              <a:custGeom>
                <a:rect b="b" l="l" r="r" t="t"/>
                <a:pathLst>
                  <a:path extrusionOk="0" h="2108" w="2719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9"/>
              <p:cNvSpPr/>
              <p:nvPr/>
            </p:nvSpPr>
            <p:spPr>
              <a:xfrm>
                <a:off x="4018600" y="2221525"/>
                <a:ext cx="67950" cy="52700"/>
              </a:xfrm>
              <a:custGeom>
                <a:rect b="b" l="l" r="r" t="t"/>
                <a:pathLst>
                  <a:path extrusionOk="0" h="2108" w="2718">
                    <a:moveTo>
                      <a:pt x="1359" y="1"/>
                    </a:moveTo>
                    <a:cubicBezTo>
                      <a:pt x="1" y="1"/>
                      <a:pt x="1" y="2107"/>
                      <a:pt x="1359" y="2107"/>
                    </a:cubicBezTo>
                    <a:cubicBezTo>
                      <a:pt x="2718" y="2107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9"/>
              <p:cNvSpPr/>
              <p:nvPr/>
            </p:nvSpPr>
            <p:spPr>
              <a:xfrm>
                <a:off x="4233400" y="2441500"/>
                <a:ext cx="67950" cy="52700"/>
              </a:xfrm>
              <a:custGeom>
                <a:rect b="b" l="l" r="r" t="t"/>
                <a:pathLst>
                  <a:path extrusionOk="0" h="2108" w="2718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8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9"/>
              <p:cNvSpPr/>
              <p:nvPr/>
            </p:nvSpPr>
            <p:spPr>
              <a:xfrm>
                <a:off x="4091050" y="2389725"/>
                <a:ext cx="67975" cy="52700"/>
              </a:xfrm>
              <a:custGeom>
                <a:rect b="b" l="l" r="r" t="t"/>
                <a:pathLst>
                  <a:path extrusionOk="0" h="2108" w="2719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9" y="2108"/>
                      <a:pt x="2717" y="1"/>
                      <a:pt x="13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9"/>
              <p:cNvSpPr/>
              <p:nvPr/>
            </p:nvSpPr>
            <p:spPr>
              <a:xfrm>
                <a:off x="3555375" y="2394925"/>
                <a:ext cx="67975" cy="52700"/>
              </a:xfrm>
              <a:custGeom>
                <a:rect b="b" l="l" r="r" t="t"/>
                <a:pathLst>
                  <a:path extrusionOk="0" h="2108" w="2719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7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9"/>
              <p:cNvSpPr/>
              <p:nvPr/>
            </p:nvSpPr>
            <p:spPr>
              <a:xfrm>
                <a:off x="4334300" y="2884000"/>
                <a:ext cx="67950" cy="52700"/>
              </a:xfrm>
              <a:custGeom>
                <a:rect b="b" l="l" r="r" t="t"/>
                <a:pathLst>
                  <a:path extrusionOk="0" h="2108" w="2718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8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9"/>
              <p:cNvSpPr/>
              <p:nvPr/>
            </p:nvSpPr>
            <p:spPr>
              <a:xfrm>
                <a:off x="2991150" y="1294925"/>
                <a:ext cx="240300" cy="221675"/>
              </a:xfrm>
              <a:custGeom>
                <a:rect b="b" l="l" r="r" t="t"/>
                <a:pathLst>
                  <a:path extrusionOk="0" h="8867" w="9612">
                    <a:moveTo>
                      <a:pt x="4085" y="1"/>
                    </a:moveTo>
                    <a:cubicBezTo>
                      <a:pt x="3205" y="1"/>
                      <a:pt x="2336" y="325"/>
                      <a:pt x="1615" y="1054"/>
                    </a:cubicBezTo>
                    <a:cubicBezTo>
                      <a:pt x="212" y="2470"/>
                      <a:pt x="1" y="4788"/>
                      <a:pt x="1122" y="6418"/>
                    </a:cubicBezTo>
                    <a:cubicBezTo>
                      <a:pt x="2126" y="7875"/>
                      <a:pt x="4124" y="8867"/>
                      <a:pt x="5947" y="8867"/>
                    </a:cubicBezTo>
                    <a:cubicBezTo>
                      <a:pt x="7467" y="8867"/>
                      <a:pt x="8866" y="8177"/>
                      <a:pt x="9467" y="6493"/>
                    </a:cubicBezTo>
                    <a:cubicBezTo>
                      <a:pt x="9612" y="6086"/>
                      <a:pt x="9278" y="5820"/>
                      <a:pt x="8939" y="5820"/>
                    </a:cubicBezTo>
                    <a:cubicBezTo>
                      <a:pt x="8717" y="5820"/>
                      <a:pt x="8492" y="5934"/>
                      <a:pt x="8398" y="6198"/>
                    </a:cubicBezTo>
                    <a:cubicBezTo>
                      <a:pt x="7989" y="7343"/>
                      <a:pt x="7044" y="7777"/>
                      <a:pt x="5997" y="7777"/>
                    </a:cubicBezTo>
                    <a:cubicBezTo>
                      <a:pt x="4754" y="7777"/>
                      <a:pt x="3368" y="7165"/>
                      <a:pt x="2566" y="6402"/>
                    </a:cubicBezTo>
                    <a:cubicBezTo>
                      <a:pt x="517" y="4451"/>
                      <a:pt x="1990" y="1105"/>
                      <a:pt x="4227" y="1105"/>
                    </a:cubicBezTo>
                    <a:cubicBezTo>
                      <a:pt x="4798" y="1105"/>
                      <a:pt x="5420" y="1323"/>
                      <a:pt x="6045" y="1839"/>
                    </a:cubicBezTo>
                    <a:cubicBezTo>
                      <a:pt x="6160" y="1935"/>
                      <a:pt x="6287" y="1975"/>
                      <a:pt x="6409" y="1975"/>
                    </a:cubicBezTo>
                    <a:cubicBezTo>
                      <a:pt x="6865" y="1975"/>
                      <a:pt x="7264" y="1414"/>
                      <a:pt x="6829" y="1055"/>
                    </a:cubicBezTo>
                    <a:lnTo>
                      <a:pt x="6829" y="1055"/>
                    </a:lnTo>
                    <a:lnTo>
                      <a:pt x="6829" y="1057"/>
                    </a:lnTo>
                    <a:cubicBezTo>
                      <a:pt x="6019" y="387"/>
                      <a:pt x="5045" y="1"/>
                      <a:pt x="408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9"/>
              <p:cNvSpPr/>
              <p:nvPr/>
            </p:nvSpPr>
            <p:spPr>
              <a:xfrm>
                <a:off x="3060075" y="1380550"/>
                <a:ext cx="125100" cy="84950"/>
              </a:xfrm>
              <a:custGeom>
                <a:rect b="b" l="l" r="r" t="t"/>
                <a:pathLst>
                  <a:path extrusionOk="0" h="3398" w="5004">
                    <a:moveTo>
                      <a:pt x="1162" y="0"/>
                    </a:moveTo>
                    <a:cubicBezTo>
                      <a:pt x="1013" y="0"/>
                      <a:pt x="863" y="4"/>
                      <a:pt x="713" y="14"/>
                    </a:cubicBezTo>
                    <a:cubicBezTo>
                      <a:pt x="18" y="58"/>
                      <a:pt x="0" y="1124"/>
                      <a:pt x="671" y="1124"/>
                    </a:cubicBezTo>
                    <a:cubicBezTo>
                      <a:pt x="684" y="1124"/>
                      <a:pt x="698" y="1124"/>
                      <a:pt x="713" y="1123"/>
                    </a:cubicBezTo>
                    <a:lnTo>
                      <a:pt x="713" y="1124"/>
                    </a:lnTo>
                    <a:cubicBezTo>
                      <a:pt x="866" y="1114"/>
                      <a:pt x="1019" y="1110"/>
                      <a:pt x="1172" y="1110"/>
                    </a:cubicBezTo>
                    <a:cubicBezTo>
                      <a:pt x="1829" y="1110"/>
                      <a:pt x="2480" y="1190"/>
                      <a:pt x="3133" y="1260"/>
                    </a:cubicBezTo>
                    <a:lnTo>
                      <a:pt x="3133" y="1260"/>
                    </a:lnTo>
                    <a:cubicBezTo>
                      <a:pt x="2770" y="1647"/>
                      <a:pt x="2404" y="2030"/>
                      <a:pt x="2058" y="2432"/>
                    </a:cubicBezTo>
                    <a:cubicBezTo>
                      <a:pt x="1703" y="2842"/>
                      <a:pt x="2074" y="3398"/>
                      <a:pt x="2477" y="3398"/>
                    </a:cubicBezTo>
                    <a:cubicBezTo>
                      <a:pt x="2603" y="3398"/>
                      <a:pt x="2731" y="3344"/>
                      <a:pt x="2842" y="3216"/>
                    </a:cubicBezTo>
                    <a:cubicBezTo>
                      <a:pt x="3437" y="2524"/>
                      <a:pt x="4093" y="1886"/>
                      <a:pt x="4689" y="1193"/>
                    </a:cubicBezTo>
                    <a:cubicBezTo>
                      <a:pt x="5003" y="828"/>
                      <a:pt x="4795" y="267"/>
                      <a:pt x="4297" y="246"/>
                    </a:cubicBezTo>
                    <a:cubicBezTo>
                      <a:pt x="3247" y="203"/>
                      <a:pt x="2212" y="0"/>
                      <a:pt x="1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9"/>
              <p:cNvSpPr/>
              <p:nvPr/>
            </p:nvSpPr>
            <p:spPr>
              <a:xfrm>
                <a:off x="3195625" y="948925"/>
                <a:ext cx="1065725" cy="868675"/>
              </a:xfrm>
              <a:custGeom>
                <a:rect b="b" l="l" r="r" t="t"/>
                <a:pathLst>
                  <a:path extrusionOk="0" h="34747" w="42629">
                    <a:moveTo>
                      <a:pt x="40688" y="0"/>
                    </a:moveTo>
                    <a:cubicBezTo>
                      <a:pt x="40412" y="0"/>
                      <a:pt x="40158" y="175"/>
                      <a:pt x="40201" y="528"/>
                    </a:cubicBezTo>
                    <a:cubicBezTo>
                      <a:pt x="41365" y="10067"/>
                      <a:pt x="38047" y="23368"/>
                      <a:pt x="30842" y="30037"/>
                    </a:cubicBezTo>
                    <a:cubicBezTo>
                      <a:pt x="28224" y="32461"/>
                      <a:pt x="25568" y="33420"/>
                      <a:pt x="22845" y="33420"/>
                    </a:cubicBezTo>
                    <a:cubicBezTo>
                      <a:pt x="19882" y="33420"/>
                      <a:pt x="16841" y="32284"/>
                      <a:pt x="13684" y="30664"/>
                    </a:cubicBezTo>
                    <a:cubicBezTo>
                      <a:pt x="8730" y="28123"/>
                      <a:pt x="4262" y="24779"/>
                      <a:pt x="1228" y="20044"/>
                    </a:cubicBezTo>
                    <a:cubicBezTo>
                      <a:pt x="1111" y="19862"/>
                      <a:pt x="941" y="19787"/>
                      <a:pt x="772" y="19787"/>
                    </a:cubicBezTo>
                    <a:cubicBezTo>
                      <a:pt x="384" y="19787"/>
                      <a:pt x="1" y="20183"/>
                      <a:pt x="270" y="20604"/>
                    </a:cubicBezTo>
                    <a:cubicBezTo>
                      <a:pt x="3531" y="25694"/>
                      <a:pt x="8359" y="29241"/>
                      <a:pt x="13708" y="31920"/>
                    </a:cubicBezTo>
                    <a:cubicBezTo>
                      <a:pt x="16754" y="33444"/>
                      <a:pt x="19868" y="34746"/>
                      <a:pt x="23010" y="34746"/>
                    </a:cubicBezTo>
                    <a:cubicBezTo>
                      <a:pt x="24812" y="34746"/>
                      <a:pt x="26623" y="34318"/>
                      <a:pt x="28436" y="33258"/>
                    </a:cubicBezTo>
                    <a:cubicBezTo>
                      <a:pt x="38461" y="27392"/>
                      <a:pt x="42628" y="11340"/>
                      <a:pt x="41310" y="528"/>
                    </a:cubicBezTo>
                    <a:cubicBezTo>
                      <a:pt x="41267" y="177"/>
                      <a:pt x="40966" y="0"/>
                      <a:pt x="4068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9"/>
              <p:cNvSpPr/>
              <p:nvPr/>
            </p:nvSpPr>
            <p:spPr>
              <a:xfrm>
                <a:off x="3127775" y="781375"/>
                <a:ext cx="1104525" cy="559800"/>
              </a:xfrm>
              <a:custGeom>
                <a:rect b="b" l="l" r="r" t="t"/>
                <a:pathLst>
                  <a:path extrusionOk="0" h="22392" w="44181">
                    <a:moveTo>
                      <a:pt x="20432" y="1"/>
                    </a:moveTo>
                    <a:cubicBezTo>
                      <a:pt x="20300" y="1"/>
                      <a:pt x="20169" y="49"/>
                      <a:pt x="20058" y="157"/>
                    </a:cubicBezTo>
                    <a:cubicBezTo>
                      <a:pt x="17178" y="2969"/>
                      <a:pt x="13882" y="4095"/>
                      <a:pt x="10343" y="4095"/>
                    </a:cubicBezTo>
                    <a:cubicBezTo>
                      <a:pt x="8585" y="4095"/>
                      <a:pt x="6766" y="3817"/>
                      <a:pt x="4909" y="3330"/>
                    </a:cubicBezTo>
                    <a:cubicBezTo>
                      <a:pt x="4865" y="3319"/>
                      <a:pt x="4820" y="3313"/>
                      <a:pt x="4775" y="3313"/>
                    </a:cubicBezTo>
                    <a:cubicBezTo>
                      <a:pt x="4481" y="3313"/>
                      <a:pt x="4189" y="3548"/>
                      <a:pt x="4208" y="3866"/>
                    </a:cubicBezTo>
                    <a:cubicBezTo>
                      <a:pt x="4484" y="8588"/>
                      <a:pt x="3505" y="12449"/>
                      <a:pt x="1584" y="16693"/>
                    </a:cubicBezTo>
                    <a:cubicBezTo>
                      <a:pt x="798" y="18429"/>
                      <a:pt x="0" y="20104"/>
                      <a:pt x="580" y="22003"/>
                    </a:cubicBezTo>
                    <a:cubicBezTo>
                      <a:pt x="662" y="22274"/>
                      <a:pt x="881" y="22391"/>
                      <a:pt x="1101" y="22391"/>
                    </a:cubicBezTo>
                    <a:cubicBezTo>
                      <a:pt x="1436" y="22391"/>
                      <a:pt x="1774" y="22122"/>
                      <a:pt x="1648" y="21709"/>
                    </a:cubicBezTo>
                    <a:cubicBezTo>
                      <a:pt x="783" y="18868"/>
                      <a:pt x="3549" y="15651"/>
                      <a:pt x="4388" y="12952"/>
                    </a:cubicBezTo>
                    <a:cubicBezTo>
                      <a:pt x="4778" y="11698"/>
                      <a:pt x="4921" y="5441"/>
                      <a:pt x="5941" y="4747"/>
                    </a:cubicBezTo>
                    <a:cubicBezTo>
                      <a:pt x="6045" y="4677"/>
                      <a:pt x="6279" y="4648"/>
                      <a:pt x="6601" y="4648"/>
                    </a:cubicBezTo>
                    <a:cubicBezTo>
                      <a:pt x="8010" y="4648"/>
                      <a:pt x="11101" y="5197"/>
                      <a:pt x="12376" y="5197"/>
                    </a:cubicBezTo>
                    <a:cubicBezTo>
                      <a:pt x="12500" y="5197"/>
                      <a:pt x="12608" y="5192"/>
                      <a:pt x="12695" y="5181"/>
                    </a:cubicBezTo>
                    <a:cubicBezTo>
                      <a:pt x="15166" y="4849"/>
                      <a:pt x="16663" y="3875"/>
                      <a:pt x="18780" y="2768"/>
                    </a:cubicBezTo>
                    <a:cubicBezTo>
                      <a:pt x="19796" y="2237"/>
                      <a:pt x="20150" y="1957"/>
                      <a:pt x="20547" y="1957"/>
                    </a:cubicBezTo>
                    <a:cubicBezTo>
                      <a:pt x="20867" y="1957"/>
                      <a:pt x="21215" y="2138"/>
                      <a:pt x="21960" y="2515"/>
                    </a:cubicBezTo>
                    <a:cubicBezTo>
                      <a:pt x="23051" y="3064"/>
                      <a:pt x="24021" y="4205"/>
                      <a:pt x="25068" y="4853"/>
                    </a:cubicBezTo>
                    <a:cubicBezTo>
                      <a:pt x="26829" y="5942"/>
                      <a:pt x="28662" y="6639"/>
                      <a:pt x="30740" y="6819"/>
                    </a:cubicBezTo>
                    <a:cubicBezTo>
                      <a:pt x="31256" y="6864"/>
                      <a:pt x="31792" y="6891"/>
                      <a:pt x="32336" y="6891"/>
                    </a:cubicBezTo>
                    <a:cubicBezTo>
                      <a:pt x="34758" y="6891"/>
                      <a:pt x="37321" y="6362"/>
                      <a:pt x="38874" y="4554"/>
                    </a:cubicBezTo>
                    <a:lnTo>
                      <a:pt x="38874" y="4554"/>
                    </a:lnTo>
                    <a:cubicBezTo>
                      <a:pt x="39703" y="6463"/>
                      <a:pt x="40955" y="7931"/>
                      <a:pt x="43175" y="7931"/>
                    </a:cubicBezTo>
                    <a:cubicBezTo>
                      <a:pt x="43270" y="7931"/>
                      <a:pt x="43368" y="7928"/>
                      <a:pt x="43467" y="7923"/>
                    </a:cubicBezTo>
                    <a:cubicBezTo>
                      <a:pt x="44164" y="7883"/>
                      <a:pt x="44181" y="6812"/>
                      <a:pt x="43505" y="6812"/>
                    </a:cubicBezTo>
                    <a:cubicBezTo>
                      <a:pt x="43492" y="6812"/>
                      <a:pt x="43480" y="6813"/>
                      <a:pt x="43467" y="6813"/>
                    </a:cubicBezTo>
                    <a:lnTo>
                      <a:pt x="43466" y="6813"/>
                    </a:lnTo>
                    <a:cubicBezTo>
                      <a:pt x="41262" y="6445"/>
                      <a:pt x="39957" y="5253"/>
                      <a:pt x="39549" y="3237"/>
                    </a:cubicBezTo>
                    <a:cubicBezTo>
                      <a:pt x="39464" y="2988"/>
                      <a:pt x="39222" y="2837"/>
                      <a:pt x="38985" y="2837"/>
                    </a:cubicBezTo>
                    <a:cubicBezTo>
                      <a:pt x="38811" y="2837"/>
                      <a:pt x="38639" y="2919"/>
                      <a:pt x="38535" y="3105"/>
                    </a:cubicBezTo>
                    <a:cubicBezTo>
                      <a:pt x="37387" y="5166"/>
                      <a:pt x="34849" y="5795"/>
                      <a:pt x="32456" y="5795"/>
                    </a:cubicBezTo>
                    <a:cubicBezTo>
                      <a:pt x="31519" y="5795"/>
                      <a:pt x="30604" y="5698"/>
                      <a:pt x="29804" y="5553"/>
                    </a:cubicBezTo>
                    <a:cubicBezTo>
                      <a:pt x="26188" y="4899"/>
                      <a:pt x="23585" y="2409"/>
                      <a:pt x="20842" y="157"/>
                    </a:cubicBezTo>
                    <a:cubicBezTo>
                      <a:pt x="20721" y="58"/>
                      <a:pt x="20576" y="1"/>
                      <a:pt x="204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9"/>
              <p:cNvSpPr/>
              <p:nvPr/>
            </p:nvSpPr>
            <p:spPr>
              <a:xfrm>
                <a:off x="3367075" y="1634975"/>
                <a:ext cx="474025" cy="585600"/>
              </a:xfrm>
              <a:custGeom>
                <a:rect b="b" l="l" r="r" t="t"/>
                <a:pathLst>
                  <a:path extrusionOk="0" h="23424" w="18961">
                    <a:moveTo>
                      <a:pt x="1393" y="1"/>
                    </a:moveTo>
                    <a:cubicBezTo>
                      <a:pt x="1116" y="1"/>
                      <a:pt x="849" y="178"/>
                      <a:pt x="867" y="535"/>
                    </a:cubicBezTo>
                    <a:lnTo>
                      <a:pt x="867" y="536"/>
                    </a:lnTo>
                    <a:cubicBezTo>
                      <a:pt x="1024" y="3695"/>
                      <a:pt x="368" y="6564"/>
                      <a:pt x="118" y="9674"/>
                    </a:cubicBezTo>
                    <a:cubicBezTo>
                      <a:pt x="1" y="11133"/>
                      <a:pt x="2" y="12271"/>
                      <a:pt x="860" y="13508"/>
                    </a:cubicBezTo>
                    <a:cubicBezTo>
                      <a:pt x="2033" y="15201"/>
                      <a:pt x="4283" y="16241"/>
                      <a:pt x="5941" y="17360"/>
                    </a:cubicBezTo>
                    <a:cubicBezTo>
                      <a:pt x="9050" y="19463"/>
                      <a:pt x="12430" y="21139"/>
                      <a:pt x="15465" y="23342"/>
                    </a:cubicBezTo>
                    <a:cubicBezTo>
                      <a:pt x="15543" y="23399"/>
                      <a:pt x="15632" y="23423"/>
                      <a:pt x="15722" y="23423"/>
                    </a:cubicBezTo>
                    <a:cubicBezTo>
                      <a:pt x="15919" y="23423"/>
                      <a:pt x="16122" y="23303"/>
                      <a:pt x="16225" y="23143"/>
                    </a:cubicBezTo>
                    <a:cubicBezTo>
                      <a:pt x="17556" y="21076"/>
                      <a:pt x="18961" y="19415"/>
                      <a:pt x="18760" y="16876"/>
                    </a:cubicBezTo>
                    <a:cubicBezTo>
                      <a:pt x="18502" y="13640"/>
                      <a:pt x="17928" y="10420"/>
                      <a:pt x="17680" y="7161"/>
                    </a:cubicBezTo>
                    <a:cubicBezTo>
                      <a:pt x="17653" y="6806"/>
                      <a:pt x="17360" y="6628"/>
                      <a:pt x="17083" y="6628"/>
                    </a:cubicBezTo>
                    <a:cubicBezTo>
                      <a:pt x="16806" y="6628"/>
                      <a:pt x="16544" y="6805"/>
                      <a:pt x="16571" y="7161"/>
                    </a:cubicBezTo>
                    <a:cubicBezTo>
                      <a:pt x="16709" y="8967"/>
                      <a:pt x="16710" y="10795"/>
                      <a:pt x="16913" y="12595"/>
                    </a:cubicBezTo>
                    <a:cubicBezTo>
                      <a:pt x="17084" y="14113"/>
                      <a:pt x="17791" y="16015"/>
                      <a:pt x="17728" y="17470"/>
                    </a:cubicBezTo>
                    <a:cubicBezTo>
                      <a:pt x="17604" y="20302"/>
                      <a:pt x="16617" y="21263"/>
                      <a:pt x="15275" y="21263"/>
                    </a:cubicBezTo>
                    <a:cubicBezTo>
                      <a:pt x="13218" y="21263"/>
                      <a:pt x="10329" y="19006"/>
                      <a:pt x="8438" y="17773"/>
                    </a:cubicBezTo>
                    <a:cubicBezTo>
                      <a:pt x="4937" y="15488"/>
                      <a:pt x="687" y="13549"/>
                      <a:pt x="1366" y="8691"/>
                    </a:cubicBezTo>
                    <a:cubicBezTo>
                      <a:pt x="1758" y="5887"/>
                      <a:pt x="2118" y="3398"/>
                      <a:pt x="1976" y="535"/>
                    </a:cubicBezTo>
                    <a:cubicBezTo>
                      <a:pt x="1958" y="179"/>
                      <a:pt x="1671" y="1"/>
                      <a:pt x="139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9"/>
              <p:cNvSpPr/>
              <p:nvPr/>
            </p:nvSpPr>
            <p:spPr>
              <a:xfrm>
                <a:off x="3260625" y="1889850"/>
                <a:ext cx="518875" cy="479000"/>
              </a:xfrm>
              <a:custGeom>
                <a:rect b="b" l="l" r="r" t="t"/>
                <a:pathLst>
                  <a:path extrusionOk="0" h="19160" w="20755">
                    <a:moveTo>
                      <a:pt x="4695" y="0"/>
                    </a:moveTo>
                    <a:cubicBezTo>
                      <a:pt x="4572" y="0"/>
                      <a:pt x="4445" y="42"/>
                      <a:pt x="4329" y="140"/>
                    </a:cubicBezTo>
                    <a:cubicBezTo>
                      <a:pt x="2219" y="1922"/>
                      <a:pt x="1" y="5507"/>
                      <a:pt x="1448" y="8321"/>
                    </a:cubicBezTo>
                    <a:cubicBezTo>
                      <a:pt x="2027" y="9448"/>
                      <a:pt x="3091" y="10174"/>
                      <a:pt x="4210" y="10693"/>
                    </a:cubicBezTo>
                    <a:cubicBezTo>
                      <a:pt x="5868" y="11462"/>
                      <a:pt x="8959" y="11136"/>
                      <a:pt x="10249" y="12174"/>
                    </a:cubicBezTo>
                    <a:cubicBezTo>
                      <a:pt x="11587" y="13249"/>
                      <a:pt x="11331" y="15824"/>
                      <a:pt x="12536" y="17215"/>
                    </a:cubicBezTo>
                    <a:cubicBezTo>
                      <a:pt x="13426" y="18241"/>
                      <a:pt x="14821" y="19125"/>
                      <a:pt x="16216" y="19158"/>
                    </a:cubicBezTo>
                    <a:cubicBezTo>
                      <a:pt x="16248" y="19159"/>
                      <a:pt x="16281" y="19160"/>
                      <a:pt x="16313" y="19160"/>
                    </a:cubicBezTo>
                    <a:cubicBezTo>
                      <a:pt x="19475" y="19160"/>
                      <a:pt x="20201" y="15398"/>
                      <a:pt x="20673" y="12958"/>
                    </a:cubicBezTo>
                    <a:cubicBezTo>
                      <a:pt x="20754" y="12538"/>
                      <a:pt x="20400" y="12263"/>
                      <a:pt x="20075" y="12263"/>
                    </a:cubicBezTo>
                    <a:cubicBezTo>
                      <a:pt x="19860" y="12263"/>
                      <a:pt x="19658" y="12384"/>
                      <a:pt x="19603" y="12663"/>
                    </a:cubicBezTo>
                    <a:cubicBezTo>
                      <a:pt x="19356" y="13935"/>
                      <a:pt x="19226" y="15737"/>
                      <a:pt x="18372" y="16767"/>
                    </a:cubicBezTo>
                    <a:cubicBezTo>
                      <a:pt x="17558" y="17749"/>
                      <a:pt x="16801" y="18134"/>
                      <a:pt x="16114" y="18134"/>
                    </a:cubicBezTo>
                    <a:cubicBezTo>
                      <a:pt x="14183" y="18134"/>
                      <a:pt x="12803" y="15098"/>
                      <a:pt x="12227" y="13762"/>
                    </a:cubicBezTo>
                    <a:cubicBezTo>
                      <a:pt x="11806" y="12786"/>
                      <a:pt x="11716" y="11624"/>
                      <a:pt x="10756" y="10973"/>
                    </a:cubicBezTo>
                    <a:cubicBezTo>
                      <a:pt x="9588" y="10183"/>
                      <a:pt x="7426" y="10545"/>
                      <a:pt x="6147" y="10192"/>
                    </a:cubicBezTo>
                    <a:cubicBezTo>
                      <a:pt x="1010" y="8773"/>
                      <a:pt x="1676" y="3826"/>
                      <a:pt x="5113" y="924"/>
                    </a:cubicBezTo>
                    <a:cubicBezTo>
                      <a:pt x="5544" y="561"/>
                      <a:pt x="5148" y="0"/>
                      <a:pt x="46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9"/>
              <p:cNvSpPr/>
              <p:nvPr/>
            </p:nvSpPr>
            <p:spPr>
              <a:xfrm>
                <a:off x="3736950" y="1879975"/>
                <a:ext cx="328075" cy="366650"/>
              </a:xfrm>
              <a:custGeom>
                <a:rect b="b" l="l" r="r" t="t"/>
                <a:pathLst>
                  <a:path extrusionOk="0" h="14666" w="13123">
                    <a:moveTo>
                      <a:pt x="3163" y="1"/>
                    </a:moveTo>
                    <a:cubicBezTo>
                      <a:pt x="3133" y="1"/>
                      <a:pt x="3104" y="1"/>
                      <a:pt x="3074" y="2"/>
                    </a:cubicBezTo>
                    <a:cubicBezTo>
                      <a:pt x="2365" y="15"/>
                      <a:pt x="2359" y="1111"/>
                      <a:pt x="3062" y="1111"/>
                    </a:cubicBezTo>
                    <a:cubicBezTo>
                      <a:pt x="3066" y="1111"/>
                      <a:pt x="3070" y="1111"/>
                      <a:pt x="3074" y="1111"/>
                    </a:cubicBezTo>
                    <a:cubicBezTo>
                      <a:pt x="3094" y="1111"/>
                      <a:pt x="3114" y="1110"/>
                      <a:pt x="3134" y="1110"/>
                    </a:cubicBezTo>
                    <a:cubicBezTo>
                      <a:pt x="6574" y="1110"/>
                      <a:pt x="11951" y="6541"/>
                      <a:pt x="6581" y="8125"/>
                    </a:cubicBezTo>
                    <a:cubicBezTo>
                      <a:pt x="6251" y="8221"/>
                      <a:pt x="6049" y="8632"/>
                      <a:pt x="6248" y="8939"/>
                    </a:cubicBezTo>
                    <a:cubicBezTo>
                      <a:pt x="7306" y="10565"/>
                      <a:pt x="8036" y="12684"/>
                      <a:pt x="5560" y="13395"/>
                    </a:cubicBezTo>
                    <a:cubicBezTo>
                      <a:pt x="5188" y="13502"/>
                      <a:pt x="4804" y="13550"/>
                      <a:pt x="4418" y="13550"/>
                    </a:cubicBezTo>
                    <a:cubicBezTo>
                      <a:pt x="3256" y="13550"/>
                      <a:pt x="2069" y="13119"/>
                      <a:pt x="1093" y="12581"/>
                    </a:cubicBezTo>
                    <a:cubicBezTo>
                      <a:pt x="1000" y="12530"/>
                      <a:pt x="908" y="12508"/>
                      <a:pt x="822" y="12508"/>
                    </a:cubicBezTo>
                    <a:cubicBezTo>
                      <a:pt x="327" y="12508"/>
                      <a:pt x="0" y="13245"/>
                      <a:pt x="533" y="13540"/>
                    </a:cubicBezTo>
                    <a:lnTo>
                      <a:pt x="533" y="13538"/>
                    </a:lnTo>
                    <a:cubicBezTo>
                      <a:pt x="1672" y="14166"/>
                      <a:pt x="3136" y="14665"/>
                      <a:pt x="4542" y="14665"/>
                    </a:cubicBezTo>
                    <a:cubicBezTo>
                      <a:pt x="5485" y="14665"/>
                      <a:pt x="6402" y="14441"/>
                      <a:pt x="7176" y="13881"/>
                    </a:cubicBezTo>
                    <a:cubicBezTo>
                      <a:pt x="8951" y="12598"/>
                      <a:pt x="8476" y="10598"/>
                      <a:pt x="7557" y="8958"/>
                    </a:cubicBezTo>
                    <a:lnTo>
                      <a:pt x="7557" y="8958"/>
                    </a:lnTo>
                    <a:cubicBezTo>
                      <a:pt x="13123" y="6712"/>
                      <a:pt x="7806" y="1"/>
                      <a:pt x="31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9"/>
              <p:cNvSpPr/>
              <p:nvPr/>
            </p:nvSpPr>
            <p:spPr>
              <a:xfrm>
                <a:off x="2922025" y="1967425"/>
                <a:ext cx="1709675" cy="1506675"/>
              </a:xfrm>
              <a:custGeom>
                <a:rect b="b" l="l" r="r" t="t"/>
                <a:pathLst>
                  <a:path extrusionOk="0" h="60267" w="68387">
                    <a:moveTo>
                      <a:pt x="15677" y="1"/>
                    </a:moveTo>
                    <a:cubicBezTo>
                      <a:pt x="15508" y="1"/>
                      <a:pt x="15337" y="76"/>
                      <a:pt x="15220" y="256"/>
                    </a:cubicBezTo>
                    <a:lnTo>
                      <a:pt x="15221" y="258"/>
                    </a:lnTo>
                    <a:cubicBezTo>
                      <a:pt x="11052" y="6656"/>
                      <a:pt x="7805" y="13766"/>
                      <a:pt x="5064" y="20885"/>
                    </a:cubicBezTo>
                    <a:cubicBezTo>
                      <a:pt x="2324" y="28003"/>
                      <a:pt x="0" y="35787"/>
                      <a:pt x="346" y="43500"/>
                    </a:cubicBezTo>
                    <a:cubicBezTo>
                      <a:pt x="553" y="48110"/>
                      <a:pt x="1757" y="53254"/>
                      <a:pt x="5121" y="56628"/>
                    </a:cubicBezTo>
                    <a:cubicBezTo>
                      <a:pt x="7974" y="59489"/>
                      <a:pt x="12008" y="60266"/>
                      <a:pt x="16008" y="60266"/>
                    </a:cubicBezTo>
                    <a:cubicBezTo>
                      <a:pt x="17822" y="60266"/>
                      <a:pt x="19628" y="60106"/>
                      <a:pt x="21315" y="59909"/>
                    </a:cubicBezTo>
                    <a:cubicBezTo>
                      <a:pt x="29036" y="59003"/>
                      <a:pt x="36181" y="55810"/>
                      <a:pt x="43219" y="52688"/>
                    </a:cubicBezTo>
                    <a:cubicBezTo>
                      <a:pt x="50065" y="49653"/>
                      <a:pt x="57272" y="46356"/>
                      <a:pt x="63429" y="42043"/>
                    </a:cubicBezTo>
                    <a:cubicBezTo>
                      <a:pt x="68386" y="38570"/>
                      <a:pt x="67513" y="35172"/>
                      <a:pt x="65622" y="30032"/>
                    </a:cubicBezTo>
                    <a:cubicBezTo>
                      <a:pt x="64655" y="27406"/>
                      <a:pt x="65116" y="20981"/>
                      <a:pt x="62273" y="19584"/>
                    </a:cubicBezTo>
                    <a:cubicBezTo>
                      <a:pt x="61902" y="19402"/>
                      <a:pt x="61499" y="19320"/>
                      <a:pt x="61072" y="19320"/>
                    </a:cubicBezTo>
                    <a:cubicBezTo>
                      <a:pt x="57827" y="19320"/>
                      <a:pt x="53191" y="24037"/>
                      <a:pt x="50873" y="25254"/>
                    </a:cubicBezTo>
                    <a:cubicBezTo>
                      <a:pt x="45963" y="27835"/>
                      <a:pt x="40843" y="30068"/>
                      <a:pt x="35663" y="32047"/>
                    </a:cubicBezTo>
                    <a:cubicBezTo>
                      <a:pt x="30966" y="33841"/>
                      <a:pt x="25644" y="36279"/>
                      <a:pt x="20556" y="36279"/>
                    </a:cubicBezTo>
                    <a:cubicBezTo>
                      <a:pt x="20506" y="36279"/>
                      <a:pt x="20455" y="36279"/>
                      <a:pt x="20405" y="36278"/>
                    </a:cubicBezTo>
                    <a:cubicBezTo>
                      <a:pt x="20404" y="36278"/>
                      <a:pt x="20402" y="36278"/>
                      <a:pt x="20400" y="36278"/>
                    </a:cubicBezTo>
                    <a:cubicBezTo>
                      <a:pt x="19691" y="36278"/>
                      <a:pt x="19693" y="37382"/>
                      <a:pt x="20405" y="37388"/>
                    </a:cubicBezTo>
                    <a:cubicBezTo>
                      <a:pt x="20462" y="37388"/>
                      <a:pt x="20519" y="37388"/>
                      <a:pt x="20575" y="37388"/>
                    </a:cubicBezTo>
                    <a:cubicBezTo>
                      <a:pt x="26311" y="37388"/>
                      <a:pt x="32191" y="34609"/>
                      <a:pt x="37440" y="32542"/>
                    </a:cubicBezTo>
                    <a:cubicBezTo>
                      <a:pt x="42790" y="30434"/>
                      <a:pt x="48463" y="28233"/>
                      <a:pt x="53340" y="25172"/>
                    </a:cubicBezTo>
                    <a:cubicBezTo>
                      <a:pt x="54829" y="24237"/>
                      <a:pt x="56182" y="23090"/>
                      <a:pt x="57671" y="22147"/>
                    </a:cubicBezTo>
                    <a:cubicBezTo>
                      <a:pt x="58368" y="21707"/>
                      <a:pt x="59766" y="20601"/>
                      <a:pt x="60609" y="20601"/>
                    </a:cubicBezTo>
                    <a:cubicBezTo>
                      <a:pt x="60622" y="20601"/>
                      <a:pt x="60635" y="20601"/>
                      <a:pt x="60648" y="20601"/>
                    </a:cubicBezTo>
                    <a:cubicBezTo>
                      <a:pt x="62477" y="20679"/>
                      <a:pt x="62922" y="22868"/>
                      <a:pt x="63210" y="24212"/>
                    </a:cubicBezTo>
                    <a:cubicBezTo>
                      <a:pt x="63569" y="25889"/>
                      <a:pt x="63685" y="27620"/>
                      <a:pt x="64163" y="29266"/>
                    </a:cubicBezTo>
                    <a:cubicBezTo>
                      <a:pt x="65176" y="32746"/>
                      <a:pt x="67758" y="36550"/>
                      <a:pt x="64518" y="39774"/>
                    </a:cubicBezTo>
                    <a:cubicBezTo>
                      <a:pt x="60587" y="43686"/>
                      <a:pt x="54001" y="46333"/>
                      <a:pt x="49107" y="48732"/>
                    </a:cubicBezTo>
                    <a:cubicBezTo>
                      <a:pt x="42653" y="51897"/>
                      <a:pt x="35949" y="55062"/>
                      <a:pt x="29053" y="57138"/>
                    </a:cubicBezTo>
                    <a:cubicBezTo>
                      <a:pt x="25447" y="58223"/>
                      <a:pt x="20672" y="59359"/>
                      <a:pt x="16186" y="59359"/>
                    </a:cubicBezTo>
                    <a:cubicBezTo>
                      <a:pt x="13283" y="59359"/>
                      <a:pt x="10502" y="58883"/>
                      <a:pt x="8237" y="57609"/>
                    </a:cubicBezTo>
                    <a:cubicBezTo>
                      <a:pt x="3127" y="54732"/>
                      <a:pt x="1563" y="48227"/>
                      <a:pt x="1442" y="42786"/>
                    </a:cubicBezTo>
                    <a:cubicBezTo>
                      <a:pt x="1278" y="35421"/>
                      <a:pt x="3480" y="27982"/>
                      <a:pt x="6134" y="21179"/>
                    </a:cubicBezTo>
                    <a:cubicBezTo>
                      <a:pt x="8874" y="14155"/>
                      <a:pt x="12056" y="7143"/>
                      <a:pt x="16178" y="816"/>
                    </a:cubicBezTo>
                    <a:cubicBezTo>
                      <a:pt x="16451" y="398"/>
                      <a:pt x="16067" y="1"/>
                      <a:pt x="156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9"/>
              <p:cNvSpPr/>
              <p:nvPr/>
            </p:nvSpPr>
            <p:spPr>
              <a:xfrm>
                <a:off x="3150425" y="2081475"/>
                <a:ext cx="549125" cy="766975"/>
              </a:xfrm>
              <a:custGeom>
                <a:rect b="b" l="l" r="r" t="t"/>
                <a:pathLst>
                  <a:path extrusionOk="0" h="30679" w="21965">
                    <a:moveTo>
                      <a:pt x="3225" y="0"/>
                    </a:moveTo>
                    <a:cubicBezTo>
                      <a:pt x="1585" y="0"/>
                      <a:pt x="1" y="1481"/>
                      <a:pt x="713" y="3138"/>
                    </a:cubicBezTo>
                    <a:cubicBezTo>
                      <a:pt x="1222" y="4808"/>
                      <a:pt x="4374" y="5720"/>
                      <a:pt x="5448" y="6852"/>
                    </a:cubicBezTo>
                    <a:cubicBezTo>
                      <a:pt x="10419" y="12092"/>
                      <a:pt x="13843" y="18395"/>
                      <a:pt x="16712" y="24821"/>
                    </a:cubicBezTo>
                    <a:cubicBezTo>
                      <a:pt x="17627" y="26778"/>
                      <a:pt x="18548" y="28459"/>
                      <a:pt x="18905" y="30677"/>
                    </a:cubicBezTo>
                    <a:cubicBezTo>
                      <a:pt x="18934" y="30678"/>
                      <a:pt x="18963" y="30678"/>
                      <a:pt x="18992" y="30678"/>
                    </a:cubicBezTo>
                    <a:cubicBezTo>
                      <a:pt x="20060" y="30678"/>
                      <a:pt x="21014" y="30168"/>
                      <a:pt x="21965" y="29791"/>
                    </a:cubicBezTo>
                    <a:cubicBezTo>
                      <a:pt x="20658" y="26995"/>
                      <a:pt x="20604" y="23819"/>
                      <a:pt x="19154" y="21158"/>
                    </a:cubicBezTo>
                    <a:cubicBezTo>
                      <a:pt x="17711" y="18359"/>
                      <a:pt x="15847" y="15686"/>
                      <a:pt x="14260" y="13021"/>
                    </a:cubicBezTo>
                    <a:cubicBezTo>
                      <a:pt x="12405" y="10073"/>
                      <a:pt x="10262" y="7532"/>
                      <a:pt x="7983" y="4986"/>
                    </a:cubicBezTo>
                    <a:cubicBezTo>
                      <a:pt x="6509" y="3291"/>
                      <a:pt x="5586" y="1610"/>
                      <a:pt x="3686" y="318"/>
                    </a:cubicBezTo>
                    <a:lnTo>
                      <a:pt x="3695" y="42"/>
                    </a:lnTo>
                    <a:cubicBezTo>
                      <a:pt x="3539" y="14"/>
                      <a:pt x="3382" y="0"/>
                      <a:pt x="32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9"/>
              <p:cNvSpPr/>
              <p:nvPr/>
            </p:nvSpPr>
            <p:spPr>
              <a:xfrm>
                <a:off x="4496100" y="2468450"/>
                <a:ext cx="365925" cy="364975"/>
              </a:xfrm>
              <a:custGeom>
                <a:rect b="b" l="l" r="r" t="t"/>
                <a:pathLst>
                  <a:path extrusionOk="0" h="14599" w="14637">
                    <a:moveTo>
                      <a:pt x="6883" y="0"/>
                    </a:moveTo>
                    <a:cubicBezTo>
                      <a:pt x="6834" y="0"/>
                      <a:pt x="6784" y="7"/>
                      <a:pt x="6735" y="23"/>
                    </a:cubicBezTo>
                    <a:cubicBezTo>
                      <a:pt x="4168" y="816"/>
                      <a:pt x="2890" y="3304"/>
                      <a:pt x="550" y="4476"/>
                    </a:cubicBezTo>
                    <a:cubicBezTo>
                      <a:pt x="0" y="4750"/>
                      <a:pt x="340" y="5498"/>
                      <a:pt x="851" y="5498"/>
                    </a:cubicBezTo>
                    <a:cubicBezTo>
                      <a:pt x="934" y="5498"/>
                      <a:pt x="1021" y="5478"/>
                      <a:pt x="1110" y="5434"/>
                    </a:cubicBezTo>
                    <a:lnTo>
                      <a:pt x="1110" y="5433"/>
                    </a:lnTo>
                    <a:cubicBezTo>
                      <a:pt x="3048" y="4462"/>
                      <a:pt x="4282" y="2443"/>
                      <a:pt x="6163" y="1453"/>
                    </a:cubicBezTo>
                    <a:lnTo>
                      <a:pt x="6163" y="1453"/>
                    </a:lnTo>
                    <a:cubicBezTo>
                      <a:pt x="5790" y="2543"/>
                      <a:pt x="4869" y="3532"/>
                      <a:pt x="4360" y="4503"/>
                    </a:cubicBezTo>
                    <a:cubicBezTo>
                      <a:pt x="4169" y="4866"/>
                      <a:pt x="4428" y="5344"/>
                      <a:pt x="4826" y="5344"/>
                    </a:cubicBezTo>
                    <a:cubicBezTo>
                      <a:pt x="4877" y="5344"/>
                      <a:pt x="4931" y="5336"/>
                      <a:pt x="4986" y="5319"/>
                    </a:cubicBezTo>
                    <a:cubicBezTo>
                      <a:pt x="7068" y="4669"/>
                      <a:pt x="8783" y="3264"/>
                      <a:pt x="10782" y="2485"/>
                    </a:cubicBezTo>
                    <a:lnTo>
                      <a:pt x="10782" y="2485"/>
                    </a:lnTo>
                    <a:cubicBezTo>
                      <a:pt x="9629" y="3815"/>
                      <a:pt x="7979" y="4725"/>
                      <a:pt x="6616" y="5829"/>
                    </a:cubicBezTo>
                    <a:cubicBezTo>
                      <a:pt x="6229" y="6144"/>
                      <a:pt x="6565" y="6781"/>
                      <a:pt x="7005" y="6781"/>
                    </a:cubicBezTo>
                    <a:cubicBezTo>
                      <a:pt x="7054" y="6781"/>
                      <a:pt x="7105" y="6773"/>
                      <a:pt x="7156" y="6755"/>
                    </a:cubicBezTo>
                    <a:cubicBezTo>
                      <a:pt x="8054" y="6450"/>
                      <a:pt x="12292" y="4276"/>
                      <a:pt x="12877" y="4276"/>
                    </a:cubicBezTo>
                    <a:cubicBezTo>
                      <a:pt x="12917" y="4276"/>
                      <a:pt x="12940" y="4286"/>
                      <a:pt x="12944" y="4308"/>
                    </a:cubicBezTo>
                    <a:cubicBezTo>
                      <a:pt x="13051" y="5032"/>
                      <a:pt x="8871" y="7219"/>
                      <a:pt x="8197" y="7714"/>
                    </a:cubicBezTo>
                    <a:cubicBezTo>
                      <a:pt x="7755" y="8038"/>
                      <a:pt x="7937" y="8749"/>
                      <a:pt x="8460" y="8749"/>
                    </a:cubicBezTo>
                    <a:cubicBezTo>
                      <a:pt x="8512" y="8749"/>
                      <a:pt x="8567" y="8742"/>
                      <a:pt x="8624" y="8728"/>
                    </a:cubicBezTo>
                    <a:cubicBezTo>
                      <a:pt x="9981" y="8380"/>
                      <a:pt x="11281" y="7944"/>
                      <a:pt x="12657" y="7814"/>
                    </a:cubicBezTo>
                    <a:lnTo>
                      <a:pt x="12657" y="7814"/>
                    </a:lnTo>
                    <a:cubicBezTo>
                      <a:pt x="11634" y="8981"/>
                      <a:pt x="9269" y="9473"/>
                      <a:pt x="8131" y="10197"/>
                    </a:cubicBezTo>
                    <a:cubicBezTo>
                      <a:pt x="7686" y="10480"/>
                      <a:pt x="7838" y="11231"/>
                      <a:pt x="8398" y="11231"/>
                    </a:cubicBezTo>
                    <a:cubicBezTo>
                      <a:pt x="8402" y="11231"/>
                      <a:pt x="8406" y="11231"/>
                      <a:pt x="8411" y="11230"/>
                    </a:cubicBezTo>
                    <a:cubicBezTo>
                      <a:pt x="8577" y="11227"/>
                      <a:pt x="8764" y="11224"/>
                      <a:pt x="8958" y="11224"/>
                    </a:cubicBezTo>
                    <a:cubicBezTo>
                      <a:pt x="10367" y="11224"/>
                      <a:pt x="12157" y="11360"/>
                      <a:pt x="9210" y="12263"/>
                    </a:cubicBezTo>
                    <a:cubicBezTo>
                      <a:pt x="7529" y="12777"/>
                      <a:pt x="5815" y="12805"/>
                      <a:pt x="4171" y="13485"/>
                    </a:cubicBezTo>
                    <a:cubicBezTo>
                      <a:pt x="3593" y="13724"/>
                      <a:pt x="3755" y="14599"/>
                      <a:pt x="4261" y="14599"/>
                    </a:cubicBezTo>
                    <a:cubicBezTo>
                      <a:pt x="4324" y="14599"/>
                      <a:pt x="4393" y="14585"/>
                      <a:pt x="4466" y="14554"/>
                    </a:cubicBezTo>
                    <a:cubicBezTo>
                      <a:pt x="5844" y="13984"/>
                      <a:pt x="12241" y="13719"/>
                      <a:pt x="12375" y="11475"/>
                    </a:cubicBezTo>
                    <a:cubicBezTo>
                      <a:pt x="12424" y="10652"/>
                      <a:pt x="11650" y="10310"/>
                      <a:pt x="10752" y="10176"/>
                    </a:cubicBezTo>
                    <a:lnTo>
                      <a:pt x="10752" y="10176"/>
                    </a:lnTo>
                    <a:cubicBezTo>
                      <a:pt x="12215" y="9560"/>
                      <a:pt x="13706" y="8873"/>
                      <a:pt x="14145" y="7370"/>
                    </a:cubicBezTo>
                    <a:cubicBezTo>
                      <a:pt x="14247" y="7018"/>
                      <a:pt x="13963" y="6675"/>
                      <a:pt x="13609" y="6668"/>
                    </a:cubicBezTo>
                    <a:cubicBezTo>
                      <a:pt x="13549" y="6667"/>
                      <a:pt x="13489" y="6666"/>
                      <a:pt x="13430" y="6666"/>
                    </a:cubicBezTo>
                    <a:cubicBezTo>
                      <a:pt x="12883" y="6666"/>
                      <a:pt x="12358" y="6717"/>
                      <a:pt x="11841" y="6801"/>
                    </a:cubicBezTo>
                    <a:lnTo>
                      <a:pt x="11841" y="6801"/>
                    </a:lnTo>
                    <a:cubicBezTo>
                      <a:pt x="13302" y="5848"/>
                      <a:pt x="14637" y="4726"/>
                      <a:pt x="14349" y="3755"/>
                    </a:cubicBezTo>
                    <a:cubicBezTo>
                      <a:pt x="14190" y="3218"/>
                      <a:pt x="13768" y="3008"/>
                      <a:pt x="13200" y="3008"/>
                    </a:cubicBezTo>
                    <a:cubicBezTo>
                      <a:pt x="12698" y="3008"/>
                      <a:pt x="12080" y="3172"/>
                      <a:pt x="11428" y="3420"/>
                    </a:cubicBezTo>
                    <a:lnTo>
                      <a:pt x="11428" y="3420"/>
                    </a:lnTo>
                    <a:cubicBezTo>
                      <a:pt x="11879" y="2943"/>
                      <a:pt x="12276" y="2414"/>
                      <a:pt x="12581" y="1803"/>
                    </a:cubicBezTo>
                    <a:cubicBezTo>
                      <a:pt x="12787" y="1392"/>
                      <a:pt x="12497" y="976"/>
                      <a:pt x="12078" y="976"/>
                    </a:cubicBezTo>
                    <a:cubicBezTo>
                      <a:pt x="12038" y="976"/>
                      <a:pt x="11997" y="980"/>
                      <a:pt x="11955" y="988"/>
                    </a:cubicBezTo>
                    <a:cubicBezTo>
                      <a:pt x="9798" y="1394"/>
                      <a:pt x="8109" y="2711"/>
                      <a:pt x="6204" y="3638"/>
                    </a:cubicBezTo>
                    <a:lnTo>
                      <a:pt x="6204" y="3638"/>
                    </a:lnTo>
                    <a:cubicBezTo>
                      <a:pt x="6831" y="2693"/>
                      <a:pt x="7423" y="1755"/>
                      <a:pt x="7437" y="557"/>
                    </a:cubicBezTo>
                    <a:cubicBezTo>
                      <a:pt x="7440" y="255"/>
                      <a:pt x="7175" y="0"/>
                      <a:pt x="688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9"/>
              <p:cNvSpPr/>
              <p:nvPr/>
            </p:nvSpPr>
            <p:spPr>
              <a:xfrm>
                <a:off x="4690650" y="2063125"/>
                <a:ext cx="630850" cy="898675"/>
              </a:xfrm>
              <a:custGeom>
                <a:rect b="b" l="l" r="r" t="t"/>
                <a:pathLst>
                  <a:path extrusionOk="0" h="35947" w="25234">
                    <a:moveTo>
                      <a:pt x="2577" y="1"/>
                    </a:moveTo>
                    <a:cubicBezTo>
                      <a:pt x="2389" y="1"/>
                      <a:pt x="2200" y="1"/>
                      <a:pt x="2011" y="1"/>
                    </a:cubicBezTo>
                    <a:cubicBezTo>
                      <a:pt x="1697" y="1"/>
                      <a:pt x="1475" y="255"/>
                      <a:pt x="1457" y="555"/>
                    </a:cubicBezTo>
                    <a:cubicBezTo>
                      <a:pt x="1069" y="6771"/>
                      <a:pt x="7" y="12917"/>
                      <a:pt x="0" y="19157"/>
                    </a:cubicBezTo>
                    <a:cubicBezTo>
                      <a:pt x="0" y="19513"/>
                      <a:pt x="278" y="19692"/>
                      <a:pt x="555" y="19692"/>
                    </a:cubicBezTo>
                    <a:cubicBezTo>
                      <a:pt x="832" y="19692"/>
                      <a:pt x="1109" y="19514"/>
                      <a:pt x="1109" y="19157"/>
                    </a:cubicBezTo>
                    <a:lnTo>
                      <a:pt x="1109" y="19155"/>
                    </a:lnTo>
                    <a:cubicBezTo>
                      <a:pt x="1113" y="16018"/>
                      <a:pt x="1351" y="12918"/>
                      <a:pt x="1684" y="9800"/>
                    </a:cubicBezTo>
                    <a:cubicBezTo>
                      <a:pt x="1906" y="7738"/>
                      <a:pt x="1515" y="2131"/>
                      <a:pt x="3720" y="1107"/>
                    </a:cubicBezTo>
                    <a:cubicBezTo>
                      <a:pt x="4291" y="842"/>
                      <a:pt x="5118" y="751"/>
                      <a:pt x="6045" y="751"/>
                    </a:cubicBezTo>
                    <a:cubicBezTo>
                      <a:pt x="7996" y="751"/>
                      <a:pt x="10387" y="1152"/>
                      <a:pt x="11738" y="1168"/>
                    </a:cubicBezTo>
                    <a:cubicBezTo>
                      <a:pt x="13992" y="1195"/>
                      <a:pt x="16245" y="1223"/>
                      <a:pt x="18499" y="1223"/>
                    </a:cubicBezTo>
                    <a:cubicBezTo>
                      <a:pt x="18626" y="1223"/>
                      <a:pt x="18753" y="1223"/>
                      <a:pt x="18879" y="1223"/>
                    </a:cubicBezTo>
                    <a:cubicBezTo>
                      <a:pt x="19493" y="1221"/>
                      <a:pt x="20898" y="1046"/>
                      <a:pt x="21971" y="1046"/>
                    </a:cubicBezTo>
                    <a:cubicBezTo>
                      <a:pt x="22452" y="1046"/>
                      <a:pt x="22866" y="1081"/>
                      <a:pt x="23112" y="1183"/>
                    </a:cubicBezTo>
                    <a:cubicBezTo>
                      <a:pt x="24251" y="1656"/>
                      <a:pt x="23662" y="978"/>
                      <a:pt x="23947" y="2275"/>
                    </a:cubicBezTo>
                    <a:cubicBezTo>
                      <a:pt x="24235" y="3591"/>
                      <a:pt x="23675" y="5618"/>
                      <a:pt x="23574" y="6970"/>
                    </a:cubicBezTo>
                    <a:cubicBezTo>
                      <a:pt x="23284" y="10859"/>
                      <a:pt x="23014" y="14750"/>
                      <a:pt x="22768" y="18642"/>
                    </a:cubicBezTo>
                    <a:cubicBezTo>
                      <a:pt x="22531" y="22284"/>
                      <a:pt x="22307" y="25927"/>
                      <a:pt x="22094" y="29571"/>
                    </a:cubicBezTo>
                    <a:cubicBezTo>
                      <a:pt x="22027" y="30736"/>
                      <a:pt x="21954" y="31902"/>
                      <a:pt x="21900" y="33068"/>
                    </a:cubicBezTo>
                    <a:cubicBezTo>
                      <a:pt x="21828" y="34662"/>
                      <a:pt x="22063" y="34283"/>
                      <a:pt x="21225" y="34583"/>
                    </a:cubicBezTo>
                    <a:cubicBezTo>
                      <a:pt x="20172" y="34960"/>
                      <a:pt x="18852" y="35083"/>
                      <a:pt x="17451" y="35083"/>
                    </a:cubicBezTo>
                    <a:cubicBezTo>
                      <a:pt x="14966" y="35083"/>
                      <a:pt x="12227" y="34696"/>
                      <a:pt x="10267" y="34657"/>
                    </a:cubicBezTo>
                    <a:cubicBezTo>
                      <a:pt x="8086" y="34613"/>
                      <a:pt x="5904" y="34547"/>
                      <a:pt x="3726" y="34423"/>
                    </a:cubicBezTo>
                    <a:cubicBezTo>
                      <a:pt x="561" y="34241"/>
                      <a:pt x="1331" y="32680"/>
                      <a:pt x="1245" y="29791"/>
                    </a:cubicBezTo>
                    <a:cubicBezTo>
                      <a:pt x="1234" y="29435"/>
                      <a:pt x="951" y="29256"/>
                      <a:pt x="673" y="29256"/>
                    </a:cubicBezTo>
                    <a:cubicBezTo>
                      <a:pt x="396" y="29256"/>
                      <a:pt x="125" y="29434"/>
                      <a:pt x="136" y="29791"/>
                    </a:cubicBezTo>
                    <a:cubicBezTo>
                      <a:pt x="185" y="31450"/>
                      <a:pt x="184" y="33101"/>
                      <a:pt x="143" y="34760"/>
                    </a:cubicBezTo>
                    <a:cubicBezTo>
                      <a:pt x="135" y="35079"/>
                      <a:pt x="404" y="35291"/>
                      <a:pt x="697" y="35316"/>
                    </a:cubicBezTo>
                    <a:cubicBezTo>
                      <a:pt x="5093" y="35685"/>
                      <a:pt x="9602" y="35946"/>
                      <a:pt x="14086" y="35946"/>
                    </a:cubicBezTo>
                    <a:cubicBezTo>
                      <a:pt x="16867" y="35946"/>
                      <a:pt x="19638" y="35846"/>
                      <a:pt x="22367" y="35608"/>
                    </a:cubicBezTo>
                    <a:cubicBezTo>
                      <a:pt x="22673" y="35582"/>
                      <a:pt x="22911" y="35376"/>
                      <a:pt x="22921" y="35054"/>
                    </a:cubicBezTo>
                    <a:cubicBezTo>
                      <a:pt x="23289" y="23576"/>
                      <a:pt x="24143" y="12032"/>
                      <a:pt x="25206" y="598"/>
                    </a:cubicBezTo>
                    <a:cubicBezTo>
                      <a:pt x="25233" y="307"/>
                      <a:pt x="24937" y="44"/>
                      <a:pt x="24661" y="44"/>
                    </a:cubicBezTo>
                    <a:cubicBezTo>
                      <a:pt x="24658" y="44"/>
                      <a:pt x="24655" y="44"/>
                      <a:pt x="24652" y="44"/>
                    </a:cubicBezTo>
                    <a:cubicBezTo>
                      <a:pt x="22599" y="85"/>
                      <a:pt x="20546" y="100"/>
                      <a:pt x="18494" y="100"/>
                    </a:cubicBezTo>
                    <a:cubicBezTo>
                      <a:pt x="13189" y="100"/>
                      <a:pt x="7884" y="1"/>
                      <a:pt x="25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9"/>
              <p:cNvSpPr/>
              <p:nvPr/>
            </p:nvSpPr>
            <p:spPr>
              <a:xfrm>
                <a:off x="5078325" y="1696350"/>
                <a:ext cx="246400" cy="392225"/>
              </a:xfrm>
              <a:custGeom>
                <a:rect b="b" l="l" r="r" t="t"/>
                <a:pathLst>
                  <a:path extrusionOk="0" h="15689" w="9856">
                    <a:moveTo>
                      <a:pt x="1146" y="0"/>
                    </a:moveTo>
                    <a:cubicBezTo>
                      <a:pt x="898" y="0"/>
                      <a:pt x="637" y="173"/>
                      <a:pt x="576" y="413"/>
                    </a:cubicBezTo>
                    <a:cubicBezTo>
                      <a:pt x="1" y="2671"/>
                      <a:pt x="41" y="4856"/>
                      <a:pt x="237" y="7169"/>
                    </a:cubicBezTo>
                    <a:cubicBezTo>
                      <a:pt x="461" y="9821"/>
                      <a:pt x="155" y="12412"/>
                      <a:pt x="313" y="15051"/>
                    </a:cubicBezTo>
                    <a:cubicBezTo>
                      <a:pt x="334" y="15406"/>
                      <a:pt x="623" y="15585"/>
                      <a:pt x="900" y="15585"/>
                    </a:cubicBezTo>
                    <a:cubicBezTo>
                      <a:pt x="1177" y="15585"/>
                      <a:pt x="1443" y="15407"/>
                      <a:pt x="1422" y="15051"/>
                    </a:cubicBezTo>
                    <a:cubicBezTo>
                      <a:pt x="1284" y="12750"/>
                      <a:pt x="1638" y="10491"/>
                      <a:pt x="1437" y="8184"/>
                    </a:cubicBezTo>
                    <a:cubicBezTo>
                      <a:pt x="1250" y="6033"/>
                      <a:pt x="1070" y="3978"/>
                      <a:pt x="1405" y="1873"/>
                    </a:cubicBezTo>
                    <a:lnTo>
                      <a:pt x="1405" y="1873"/>
                    </a:lnTo>
                    <a:cubicBezTo>
                      <a:pt x="4398" y="6037"/>
                      <a:pt x="6316" y="10879"/>
                      <a:pt x="8671" y="15409"/>
                    </a:cubicBezTo>
                    <a:cubicBezTo>
                      <a:pt x="8773" y="15607"/>
                      <a:pt x="8936" y="15688"/>
                      <a:pt x="9102" y="15688"/>
                    </a:cubicBezTo>
                    <a:cubicBezTo>
                      <a:pt x="9471" y="15688"/>
                      <a:pt x="9856" y="15287"/>
                      <a:pt x="9629" y="14850"/>
                    </a:cubicBezTo>
                    <a:lnTo>
                      <a:pt x="9629" y="14850"/>
                    </a:lnTo>
                    <a:lnTo>
                      <a:pt x="9629" y="14851"/>
                    </a:lnTo>
                    <a:cubicBezTo>
                      <a:pt x="7048" y="9886"/>
                      <a:pt x="4965" y="4614"/>
                      <a:pt x="1502" y="169"/>
                    </a:cubicBezTo>
                    <a:cubicBezTo>
                      <a:pt x="1410" y="51"/>
                      <a:pt x="1280" y="0"/>
                      <a:pt x="11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9"/>
              <p:cNvSpPr/>
              <p:nvPr/>
            </p:nvSpPr>
            <p:spPr>
              <a:xfrm>
                <a:off x="3991500" y="2379075"/>
                <a:ext cx="115950" cy="295650"/>
              </a:xfrm>
              <a:custGeom>
                <a:rect b="b" l="l" r="r" t="t"/>
                <a:pathLst>
                  <a:path extrusionOk="0" h="11826" w="4638">
                    <a:moveTo>
                      <a:pt x="675" y="0"/>
                    </a:moveTo>
                    <a:cubicBezTo>
                      <a:pt x="342" y="0"/>
                      <a:pt x="1" y="271"/>
                      <a:pt x="118" y="686"/>
                    </a:cubicBezTo>
                    <a:cubicBezTo>
                      <a:pt x="717" y="2811"/>
                      <a:pt x="1780" y="4804"/>
                      <a:pt x="2301" y="6944"/>
                    </a:cubicBezTo>
                    <a:cubicBezTo>
                      <a:pt x="2677" y="8485"/>
                      <a:pt x="2829" y="10074"/>
                      <a:pt x="3481" y="11536"/>
                    </a:cubicBezTo>
                    <a:cubicBezTo>
                      <a:pt x="3572" y="11740"/>
                      <a:pt x="3729" y="11825"/>
                      <a:pt x="3892" y="11825"/>
                    </a:cubicBezTo>
                    <a:cubicBezTo>
                      <a:pt x="4249" y="11825"/>
                      <a:pt x="4638" y="11420"/>
                      <a:pt x="4439" y="10976"/>
                    </a:cubicBezTo>
                    <a:cubicBezTo>
                      <a:pt x="3753" y="9437"/>
                      <a:pt x="3711" y="7709"/>
                      <a:pt x="3246" y="6106"/>
                    </a:cubicBezTo>
                    <a:cubicBezTo>
                      <a:pt x="2684" y="4163"/>
                      <a:pt x="1739" y="2346"/>
                      <a:pt x="1187" y="391"/>
                    </a:cubicBezTo>
                    <a:cubicBezTo>
                      <a:pt x="1110" y="118"/>
                      <a:pt x="894" y="0"/>
                      <a:pt x="6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9"/>
              <p:cNvSpPr/>
              <p:nvPr/>
            </p:nvSpPr>
            <p:spPr>
              <a:xfrm>
                <a:off x="3950225" y="1987575"/>
                <a:ext cx="464750" cy="507475"/>
              </a:xfrm>
              <a:custGeom>
                <a:rect b="b" l="l" r="r" t="t"/>
                <a:pathLst>
                  <a:path extrusionOk="0" h="20299" w="18590">
                    <a:moveTo>
                      <a:pt x="804" y="1"/>
                    </a:moveTo>
                    <a:cubicBezTo>
                      <a:pt x="380" y="1"/>
                      <a:pt x="1" y="557"/>
                      <a:pt x="390" y="950"/>
                    </a:cubicBezTo>
                    <a:lnTo>
                      <a:pt x="389" y="950"/>
                    </a:lnTo>
                    <a:cubicBezTo>
                      <a:pt x="6391" y="7010"/>
                      <a:pt x="12230" y="13212"/>
                      <a:pt x="17332" y="20061"/>
                    </a:cubicBezTo>
                    <a:cubicBezTo>
                      <a:pt x="17456" y="20229"/>
                      <a:pt x="17628" y="20299"/>
                      <a:pt x="17798" y="20299"/>
                    </a:cubicBezTo>
                    <a:cubicBezTo>
                      <a:pt x="18201" y="20299"/>
                      <a:pt x="18590" y="19905"/>
                      <a:pt x="18290" y="19501"/>
                    </a:cubicBezTo>
                    <a:cubicBezTo>
                      <a:pt x="13130" y="12576"/>
                      <a:pt x="7243" y="6295"/>
                      <a:pt x="1174" y="166"/>
                    </a:cubicBezTo>
                    <a:cubicBezTo>
                      <a:pt x="1059" y="50"/>
                      <a:pt x="929" y="1"/>
                      <a:pt x="8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9"/>
              <p:cNvSpPr/>
              <p:nvPr/>
            </p:nvSpPr>
            <p:spPr>
              <a:xfrm>
                <a:off x="4376225" y="2207650"/>
                <a:ext cx="367400" cy="281550"/>
              </a:xfrm>
              <a:custGeom>
                <a:rect b="b" l="l" r="r" t="t"/>
                <a:pathLst>
                  <a:path extrusionOk="0" h="11262" w="14696">
                    <a:moveTo>
                      <a:pt x="13876" y="0"/>
                    </a:moveTo>
                    <a:cubicBezTo>
                      <a:pt x="13789" y="0"/>
                      <a:pt x="13697" y="23"/>
                      <a:pt x="13604" y="75"/>
                    </a:cubicBezTo>
                    <a:cubicBezTo>
                      <a:pt x="11156" y="1437"/>
                      <a:pt x="9185" y="3507"/>
                      <a:pt x="6885" y="5093"/>
                    </a:cubicBezTo>
                    <a:cubicBezTo>
                      <a:pt x="4577" y="6687"/>
                      <a:pt x="2350" y="8297"/>
                      <a:pt x="385" y="10311"/>
                    </a:cubicBezTo>
                    <a:cubicBezTo>
                      <a:pt x="1" y="10704"/>
                      <a:pt x="378" y="11261"/>
                      <a:pt x="800" y="11261"/>
                    </a:cubicBezTo>
                    <a:cubicBezTo>
                      <a:pt x="925" y="11261"/>
                      <a:pt x="1054" y="11212"/>
                      <a:pt x="1169" y="11095"/>
                    </a:cubicBezTo>
                    <a:lnTo>
                      <a:pt x="1170" y="11095"/>
                    </a:lnTo>
                    <a:cubicBezTo>
                      <a:pt x="3273" y="8938"/>
                      <a:pt x="5709" y="7273"/>
                      <a:pt x="8167" y="5553"/>
                    </a:cubicBezTo>
                    <a:cubicBezTo>
                      <a:pt x="10221" y="4117"/>
                      <a:pt x="11968" y="2255"/>
                      <a:pt x="14164" y="1033"/>
                    </a:cubicBezTo>
                    <a:cubicBezTo>
                      <a:pt x="14695" y="738"/>
                      <a:pt x="14370" y="0"/>
                      <a:pt x="138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9"/>
              <p:cNvSpPr/>
              <p:nvPr/>
            </p:nvSpPr>
            <p:spPr>
              <a:xfrm>
                <a:off x="3170225" y="3431375"/>
                <a:ext cx="1449150" cy="775250"/>
              </a:xfrm>
              <a:custGeom>
                <a:rect b="b" l="l" r="r" t="t"/>
                <a:pathLst>
                  <a:path extrusionOk="0" h="31010" w="57966">
                    <a:moveTo>
                      <a:pt x="1209" y="0"/>
                    </a:moveTo>
                    <a:cubicBezTo>
                      <a:pt x="932" y="0"/>
                      <a:pt x="649" y="179"/>
                      <a:pt x="640" y="536"/>
                    </a:cubicBezTo>
                    <a:lnTo>
                      <a:pt x="640" y="537"/>
                    </a:lnTo>
                    <a:cubicBezTo>
                      <a:pt x="467" y="7327"/>
                      <a:pt x="0" y="15260"/>
                      <a:pt x="3660" y="21320"/>
                    </a:cubicBezTo>
                    <a:cubicBezTo>
                      <a:pt x="6813" y="26538"/>
                      <a:pt x="12806" y="29423"/>
                      <a:pt x="18624" y="30498"/>
                    </a:cubicBezTo>
                    <a:cubicBezTo>
                      <a:pt x="20508" y="30847"/>
                      <a:pt x="22369" y="31010"/>
                      <a:pt x="24204" y="31010"/>
                    </a:cubicBezTo>
                    <a:cubicBezTo>
                      <a:pt x="36818" y="31010"/>
                      <a:pt x="48213" y="23316"/>
                      <a:pt x="57541" y="15237"/>
                    </a:cubicBezTo>
                    <a:cubicBezTo>
                      <a:pt x="57965" y="14870"/>
                      <a:pt x="57573" y="14310"/>
                      <a:pt x="57124" y="14310"/>
                    </a:cubicBezTo>
                    <a:cubicBezTo>
                      <a:pt x="57001" y="14310"/>
                      <a:pt x="56873" y="14353"/>
                      <a:pt x="56757" y="14453"/>
                    </a:cubicBezTo>
                    <a:cubicBezTo>
                      <a:pt x="47672" y="22323"/>
                      <a:pt x="36648" y="29895"/>
                      <a:pt x="24271" y="29895"/>
                    </a:cubicBezTo>
                    <a:cubicBezTo>
                      <a:pt x="23061" y="29895"/>
                      <a:pt x="21838" y="29823"/>
                      <a:pt x="20603" y="29671"/>
                    </a:cubicBezTo>
                    <a:cubicBezTo>
                      <a:pt x="14474" y="28920"/>
                      <a:pt x="7956" y="26237"/>
                      <a:pt x="4618" y="20760"/>
                    </a:cubicBezTo>
                    <a:cubicBezTo>
                      <a:pt x="1040" y="14886"/>
                      <a:pt x="1581" y="7144"/>
                      <a:pt x="1749" y="536"/>
                    </a:cubicBezTo>
                    <a:cubicBezTo>
                      <a:pt x="1758" y="179"/>
                      <a:pt x="1486" y="0"/>
                      <a:pt x="120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9"/>
              <p:cNvSpPr/>
              <p:nvPr/>
            </p:nvSpPr>
            <p:spPr>
              <a:xfrm>
                <a:off x="3695250" y="3119825"/>
                <a:ext cx="1493150" cy="1798600"/>
              </a:xfrm>
              <a:custGeom>
                <a:rect b="b" l="l" r="r" t="t"/>
                <a:pathLst>
                  <a:path extrusionOk="0" h="71944" w="59726">
                    <a:moveTo>
                      <a:pt x="34536" y="1"/>
                    </a:moveTo>
                    <a:cubicBezTo>
                      <a:pt x="30300" y="1"/>
                      <a:pt x="26151" y="381"/>
                      <a:pt x="22612" y="717"/>
                    </a:cubicBezTo>
                    <a:cubicBezTo>
                      <a:pt x="21928" y="782"/>
                      <a:pt x="21901" y="1829"/>
                      <a:pt x="22551" y="1829"/>
                    </a:cubicBezTo>
                    <a:cubicBezTo>
                      <a:pt x="22571" y="1829"/>
                      <a:pt x="22591" y="1828"/>
                      <a:pt x="22612" y="1826"/>
                    </a:cubicBezTo>
                    <a:cubicBezTo>
                      <a:pt x="25277" y="1573"/>
                      <a:pt x="29038" y="1278"/>
                      <a:pt x="33119" y="1278"/>
                    </a:cubicBezTo>
                    <a:cubicBezTo>
                      <a:pt x="44681" y="1278"/>
                      <a:pt x="58814" y="3649"/>
                      <a:pt x="57889" y="16080"/>
                    </a:cubicBezTo>
                    <a:cubicBezTo>
                      <a:pt x="57767" y="17724"/>
                      <a:pt x="57332" y="19315"/>
                      <a:pt x="56665" y="20816"/>
                    </a:cubicBezTo>
                    <a:cubicBezTo>
                      <a:pt x="54050" y="26714"/>
                      <a:pt x="50019" y="32376"/>
                      <a:pt x="46162" y="37519"/>
                    </a:cubicBezTo>
                    <a:cubicBezTo>
                      <a:pt x="37771" y="48706"/>
                      <a:pt x="27649" y="57912"/>
                      <a:pt x="17688" y="67601"/>
                    </a:cubicBezTo>
                    <a:cubicBezTo>
                      <a:pt x="16456" y="68798"/>
                      <a:pt x="15750" y="70164"/>
                      <a:pt x="13963" y="70260"/>
                    </a:cubicBezTo>
                    <a:cubicBezTo>
                      <a:pt x="13894" y="70264"/>
                      <a:pt x="13826" y="70265"/>
                      <a:pt x="13761" y="70265"/>
                    </a:cubicBezTo>
                    <a:cubicBezTo>
                      <a:pt x="12028" y="70265"/>
                      <a:pt x="11580" y="69000"/>
                      <a:pt x="10571" y="67617"/>
                    </a:cubicBezTo>
                    <a:cubicBezTo>
                      <a:pt x="8882" y="65297"/>
                      <a:pt x="7209" y="63013"/>
                      <a:pt x="5335" y="60835"/>
                    </a:cubicBezTo>
                    <a:cubicBezTo>
                      <a:pt x="4156" y="59467"/>
                      <a:pt x="2419" y="57970"/>
                      <a:pt x="1894" y="56167"/>
                    </a:cubicBezTo>
                    <a:cubicBezTo>
                      <a:pt x="1099" y="53433"/>
                      <a:pt x="3076" y="51917"/>
                      <a:pt x="4970" y="50165"/>
                    </a:cubicBezTo>
                    <a:cubicBezTo>
                      <a:pt x="8342" y="47048"/>
                      <a:pt x="11697" y="43946"/>
                      <a:pt x="15367" y="41176"/>
                    </a:cubicBezTo>
                    <a:cubicBezTo>
                      <a:pt x="15830" y="40826"/>
                      <a:pt x="15537" y="40110"/>
                      <a:pt x="15100" y="40110"/>
                    </a:cubicBezTo>
                    <a:cubicBezTo>
                      <a:pt x="15007" y="40110"/>
                      <a:pt x="14907" y="40143"/>
                      <a:pt x="14807" y="40218"/>
                    </a:cubicBezTo>
                    <a:lnTo>
                      <a:pt x="14807" y="40219"/>
                    </a:lnTo>
                    <a:cubicBezTo>
                      <a:pt x="11717" y="42553"/>
                      <a:pt x="8826" y="45095"/>
                      <a:pt x="5979" y="47719"/>
                    </a:cubicBezTo>
                    <a:cubicBezTo>
                      <a:pt x="4251" y="49312"/>
                      <a:pt x="425" y="51552"/>
                      <a:pt x="177" y="54196"/>
                    </a:cubicBezTo>
                    <a:cubicBezTo>
                      <a:pt x="0" y="56078"/>
                      <a:pt x="1721" y="58290"/>
                      <a:pt x="2785" y="59640"/>
                    </a:cubicBezTo>
                    <a:cubicBezTo>
                      <a:pt x="5189" y="62691"/>
                      <a:pt x="7735" y="65569"/>
                      <a:pt x="10019" y="68732"/>
                    </a:cubicBezTo>
                    <a:cubicBezTo>
                      <a:pt x="11511" y="70799"/>
                      <a:pt x="12521" y="71944"/>
                      <a:pt x="13710" y="71944"/>
                    </a:cubicBezTo>
                    <a:cubicBezTo>
                      <a:pt x="14621" y="71944"/>
                      <a:pt x="15636" y="71273"/>
                      <a:pt x="17053" y="69830"/>
                    </a:cubicBezTo>
                    <a:cubicBezTo>
                      <a:pt x="22974" y="63805"/>
                      <a:pt x="29404" y="58367"/>
                      <a:pt x="35175" y="52162"/>
                    </a:cubicBezTo>
                    <a:cubicBezTo>
                      <a:pt x="40775" y="46144"/>
                      <a:pt x="46191" y="39838"/>
                      <a:pt x="50762" y="32989"/>
                    </a:cubicBezTo>
                    <a:cubicBezTo>
                      <a:pt x="53597" y="28741"/>
                      <a:pt x="57095" y="24048"/>
                      <a:pt x="58488" y="19046"/>
                    </a:cubicBezTo>
                    <a:cubicBezTo>
                      <a:pt x="59726" y="14597"/>
                      <a:pt x="58806" y="9806"/>
                      <a:pt x="55511" y="6470"/>
                    </a:cubicBezTo>
                    <a:cubicBezTo>
                      <a:pt x="50384" y="1282"/>
                      <a:pt x="42314" y="1"/>
                      <a:pt x="3453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9"/>
              <p:cNvSpPr/>
              <p:nvPr/>
            </p:nvSpPr>
            <p:spPr>
              <a:xfrm>
                <a:off x="4252700" y="3824275"/>
                <a:ext cx="786050" cy="1027525"/>
              </a:xfrm>
              <a:custGeom>
                <a:rect b="b" l="l" r="r" t="t"/>
                <a:pathLst>
                  <a:path extrusionOk="0" h="41101" w="31442">
                    <a:moveTo>
                      <a:pt x="30767" y="0"/>
                    </a:moveTo>
                    <a:cubicBezTo>
                      <a:pt x="30548" y="0"/>
                      <a:pt x="30334" y="119"/>
                      <a:pt x="30259" y="393"/>
                    </a:cubicBezTo>
                    <a:cubicBezTo>
                      <a:pt x="28886" y="5465"/>
                      <a:pt x="28260" y="10669"/>
                      <a:pt x="27224" y="15811"/>
                    </a:cubicBezTo>
                    <a:cubicBezTo>
                      <a:pt x="26250" y="20657"/>
                      <a:pt x="24698" y="25346"/>
                      <a:pt x="23273" y="30072"/>
                    </a:cubicBezTo>
                    <a:cubicBezTo>
                      <a:pt x="22680" y="32040"/>
                      <a:pt x="22169" y="34038"/>
                      <a:pt x="21552" y="35998"/>
                    </a:cubicBezTo>
                    <a:cubicBezTo>
                      <a:pt x="20718" y="38645"/>
                      <a:pt x="20032" y="39767"/>
                      <a:pt x="18010" y="39767"/>
                    </a:cubicBezTo>
                    <a:cubicBezTo>
                      <a:pt x="17525" y="39767"/>
                      <a:pt x="16964" y="39702"/>
                      <a:pt x="16306" y="39579"/>
                    </a:cubicBezTo>
                    <a:cubicBezTo>
                      <a:pt x="11013" y="38590"/>
                      <a:pt x="5916" y="37020"/>
                      <a:pt x="888" y="35106"/>
                    </a:cubicBezTo>
                    <a:cubicBezTo>
                      <a:pt x="818" y="35080"/>
                      <a:pt x="752" y="35068"/>
                      <a:pt x="691" y="35068"/>
                    </a:cubicBezTo>
                    <a:cubicBezTo>
                      <a:pt x="170" y="35068"/>
                      <a:pt x="0" y="35950"/>
                      <a:pt x="593" y="36176"/>
                    </a:cubicBezTo>
                    <a:lnTo>
                      <a:pt x="593" y="36177"/>
                    </a:lnTo>
                    <a:cubicBezTo>
                      <a:pt x="5685" y="38114"/>
                      <a:pt x="12419" y="41101"/>
                      <a:pt x="18035" y="41101"/>
                    </a:cubicBezTo>
                    <a:cubicBezTo>
                      <a:pt x="18207" y="41101"/>
                      <a:pt x="18378" y="41098"/>
                      <a:pt x="18549" y="41092"/>
                    </a:cubicBezTo>
                    <a:cubicBezTo>
                      <a:pt x="21118" y="41005"/>
                      <a:pt x="21646" y="39464"/>
                      <a:pt x="22450" y="36878"/>
                    </a:cubicBezTo>
                    <a:cubicBezTo>
                      <a:pt x="24187" y="31289"/>
                      <a:pt x="25956" y="25641"/>
                      <a:pt x="27413" y="19973"/>
                    </a:cubicBezTo>
                    <a:cubicBezTo>
                      <a:pt x="29047" y="13609"/>
                      <a:pt x="29611" y="7034"/>
                      <a:pt x="31329" y="687"/>
                    </a:cubicBezTo>
                    <a:cubicBezTo>
                      <a:pt x="31441" y="272"/>
                      <a:pt x="31099" y="0"/>
                      <a:pt x="307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9"/>
              <p:cNvSpPr/>
              <p:nvPr/>
            </p:nvSpPr>
            <p:spPr>
              <a:xfrm>
                <a:off x="3335575" y="4563175"/>
                <a:ext cx="590550" cy="714675"/>
              </a:xfrm>
              <a:custGeom>
                <a:rect b="b" l="l" r="r" t="t"/>
                <a:pathLst>
                  <a:path extrusionOk="0" h="28587" w="23622">
                    <a:moveTo>
                      <a:pt x="16310" y="0"/>
                    </a:moveTo>
                    <a:cubicBezTo>
                      <a:pt x="16221" y="0"/>
                      <a:pt x="16126" y="26"/>
                      <a:pt x="16029" y="85"/>
                    </a:cubicBezTo>
                    <a:cubicBezTo>
                      <a:pt x="13302" y="1751"/>
                      <a:pt x="11010" y="4432"/>
                      <a:pt x="8567" y="6509"/>
                    </a:cubicBezTo>
                    <a:cubicBezTo>
                      <a:pt x="6229" y="8495"/>
                      <a:pt x="3022" y="10699"/>
                      <a:pt x="1837" y="13660"/>
                    </a:cubicBezTo>
                    <a:cubicBezTo>
                      <a:pt x="0" y="18241"/>
                      <a:pt x="3020" y="23409"/>
                      <a:pt x="6595" y="26210"/>
                    </a:cubicBezTo>
                    <a:cubicBezTo>
                      <a:pt x="7568" y="26973"/>
                      <a:pt x="10238" y="28587"/>
                      <a:pt x="12063" y="28587"/>
                    </a:cubicBezTo>
                    <a:cubicBezTo>
                      <a:pt x="13057" y="28587"/>
                      <a:pt x="13800" y="28109"/>
                      <a:pt x="13884" y="26757"/>
                    </a:cubicBezTo>
                    <a:cubicBezTo>
                      <a:pt x="14036" y="24318"/>
                      <a:pt x="10934" y="22939"/>
                      <a:pt x="10514" y="20930"/>
                    </a:cubicBezTo>
                    <a:cubicBezTo>
                      <a:pt x="10081" y="18855"/>
                      <a:pt x="13991" y="16301"/>
                      <a:pt x="15309" y="15193"/>
                    </a:cubicBezTo>
                    <a:cubicBezTo>
                      <a:pt x="17826" y="13078"/>
                      <a:pt x="20445" y="11101"/>
                      <a:pt x="23140" y="9219"/>
                    </a:cubicBezTo>
                    <a:cubicBezTo>
                      <a:pt x="23622" y="8882"/>
                      <a:pt x="23323" y="8162"/>
                      <a:pt x="22871" y="8162"/>
                    </a:cubicBezTo>
                    <a:cubicBezTo>
                      <a:pt x="22778" y="8162"/>
                      <a:pt x="22680" y="8192"/>
                      <a:pt x="22580" y="8261"/>
                    </a:cubicBezTo>
                    <a:cubicBezTo>
                      <a:pt x="20264" y="9878"/>
                      <a:pt x="18004" y="11556"/>
                      <a:pt x="15815" y="13341"/>
                    </a:cubicBezTo>
                    <a:cubicBezTo>
                      <a:pt x="13945" y="14864"/>
                      <a:pt x="10935" y="16698"/>
                      <a:pt x="9739" y="18829"/>
                    </a:cubicBezTo>
                    <a:cubicBezTo>
                      <a:pt x="9317" y="19581"/>
                      <a:pt x="9173" y="19943"/>
                      <a:pt x="9238" y="20791"/>
                    </a:cubicBezTo>
                    <a:cubicBezTo>
                      <a:pt x="9369" y="22519"/>
                      <a:pt x="12486" y="23764"/>
                      <a:pt x="12321" y="25525"/>
                    </a:cubicBezTo>
                    <a:cubicBezTo>
                      <a:pt x="13069" y="26511"/>
                      <a:pt x="12552" y="27073"/>
                      <a:pt x="10772" y="27212"/>
                    </a:cubicBezTo>
                    <a:lnTo>
                      <a:pt x="8981" y="26464"/>
                    </a:lnTo>
                    <a:cubicBezTo>
                      <a:pt x="7712" y="25793"/>
                      <a:pt x="6582" y="24852"/>
                      <a:pt x="5612" y="23798"/>
                    </a:cubicBezTo>
                    <a:cubicBezTo>
                      <a:pt x="3412" y="21401"/>
                      <a:pt x="1611" y="17728"/>
                      <a:pt x="2707" y="14433"/>
                    </a:cubicBezTo>
                    <a:cubicBezTo>
                      <a:pt x="3718" y="11390"/>
                      <a:pt x="7581" y="8775"/>
                      <a:pt x="9934" y="6797"/>
                    </a:cubicBezTo>
                    <a:cubicBezTo>
                      <a:pt x="12110" y="4969"/>
                      <a:pt x="14182" y="2514"/>
                      <a:pt x="16589" y="1043"/>
                    </a:cubicBezTo>
                    <a:cubicBezTo>
                      <a:pt x="17102" y="730"/>
                      <a:pt x="16787" y="0"/>
                      <a:pt x="163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9"/>
              <p:cNvSpPr/>
              <p:nvPr/>
            </p:nvSpPr>
            <p:spPr>
              <a:xfrm>
                <a:off x="3223550" y="4671875"/>
                <a:ext cx="623750" cy="724550"/>
              </a:xfrm>
              <a:custGeom>
                <a:rect b="b" l="l" r="r" t="t"/>
                <a:pathLst>
                  <a:path extrusionOk="0" h="28982" w="24950">
                    <a:moveTo>
                      <a:pt x="12545" y="0"/>
                    </a:moveTo>
                    <a:cubicBezTo>
                      <a:pt x="7745" y="4015"/>
                      <a:pt x="1" y="9748"/>
                      <a:pt x="3684" y="16748"/>
                    </a:cubicBezTo>
                    <a:cubicBezTo>
                      <a:pt x="5701" y="20537"/>
                      <a:pt x="13777" y="28982"/>
                      <a:pt x="19436" y="28982"/>
                    </a:cubicBezTo>
                    <a:cubicBezTo>
                      <a:pt x="20049" y="28982"/>
                      <a:pt x="20635" y="28882"/>
                      <a:pt x="21181" y="28667"/>
                    </a:cubicBezTo>
                    <a:cubicBezTo>
                      <a:pt x="24949" y="27109"/>
                      <a:pt x="24625" y="23650"/>
                      <a:pt x="19368" y="18817"/>
                    </a:cubicBezTo>
                    <a:cubicBezTo>
                      <a:pt x="17701" y="17285"/>
                      <a:pt x="17211" y="16827"/>
                      <a:pt x="18640" y="14933"/>
                    </a:cubicBezTo>
                    <a:cubicBezTo>
                      <a:pt x="19499" y="13849"/>
                      <a:pt x="22435" y="12408"/>
                      <a:pt x="22330" y="11163"/>
                    </a:cubicBezTo>
                    <a:cubicBezTo>
                      <a:pt x="22207" y="10608"/>
                      <a:pt x="17523" y="4962"/>
                      <a:pt x="16176" y="3684"/>
                    </a:cubicBezTo>
                    <a:cubicBezTo>
                      <a:pt x="15232" y="2832"/>
                      <a:pt x="13348" y="986"/>
                      <a:pt x="125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9"/>
              <p:cNvSpPr/>
              <p:nvPr/>
            </p:nvSpPr>
            <p:spPr>
              <a:xfrm>
                <a:off x="4211650" y="4730125"/>
                <a:ext cx="498975" cy="678975"/>
              </a:xfrm>
              <a:custGeom>
                <a:rect b="b" l="l" r="r" t="t"/>
                <a:pathLst>
                  <a:path extrusionOk="0" h="27159" w="19959">
                    <a:moveTo>
                      <a:pt x="5008" y="1"/>
                    </a:moveTo>
                    <a:cubicBezTo>
                      <a:pt x="4845" y="1"/>
                      <a:pt x="4689" y="86"/>
                      <a:pt x="4599" y="291"/>
                    </a:cubicBezTo>
                    <a:cubicBezTo>
                      <a:pt x="3222" y="3452"/>
                      <a:pt x="2815" y="7222"/>
                      <a:pt x="1964" y="10573"/>
                    </a:cubicBezTo>
                    <a:cubicBezTo>
                      <a:pt x="1253" y="13372"/>
                      <a:pt x="0" y="16853"/>
                      <a:pt x="755" y="19788"/>
                    </a:cubicBezTo>
                    <a:cubicBezTo>
                      <a:pt x="1950" y="24434"/>
                      <a:pt x="7304" y="26879"/>
                      <a:pt x="11705" y="27142"/>
                    </a:cubicBezTo>
                    <a:cubicBezTo>
                      <a:pt x="11882" y="27152"/>
                      <a:pt x="12087" y="27158"/>
                      <a:pt x="12313" y="27158"/>
                    </a:cubicBezTo>
                    <a:cubicBezTo>
                      <a:pt x="14838" y="27158"/>
                      <a:pt x="19958" y="26428"/>
                      <a:pt x="17994" y="23320"/>
                    </a:cubicBezTo>
                    <a:cubicBezTo>
                      <a:pt x="16509" y="20969"/>
                      <a:pt x="12985" y="21997"/>
                      <a:pt x="11951" y="19383"/>
                    </a:cubicBezTo>
                    <a:cubicBezTo>
                      <a:pt x="11016" y="17025"/>
                      <a:pt x="12408" y="13948"/>
                      <a:pt x="13084" y="11569"/>
                    </a:cubicBezTo>
                    <a:cubicBezTo>
                      <a:pt x="13843" y="8899"/>
                      <a:pt x="14717" y="6270"/>
                      <a:pt x="15669" y="3662"/>
                    </a:cubicBezTo>
                    <a:cubicBezTo>
                      <a:pt x="15818" y="3257"/>
                      <a:pt x="15485" y="2990"/>
                      <a:pt x="15145" y="2990"/>
                    </a:cubicBezTo>
                    <a:cubicBezTo>
                      <a:pt x="14923" y="2990"/>
                      <a:pt x="14697" y="3105"/>
                      <a:pt x="14601" y="3368"/>
                    </a:cubicBezTo>
                    <a:cubicBezTo>
                      <a:pt x="13359" y="6763"/>
                      <a:pt x="12271" y="10196"/>
                      <a:pt x="11360" y="13697"/>
                    </a:cubicBezTo>
                    <a:cubicBezTo>
                      <a:pt x="10928" y="15354"/>
                      <a:pt x="9698" y="18073"/>
                      <a:pt x="10202" y="19887"/>
                    </a:cubicBezTo>
                    <a:cubicBezTo>
                      <a:pt x="11023" y="22846"/>
                      <a:pt x="15093" y="21158"/>
                      <a:pt x="16380" y="23408"/>
                    </a:cubicBezTo>
                    <a:cubicBezTo>
                      <a:pt x="17575" y="25497"/>
                      <a:pt x="15173" y="25991"/>
                      <a:pt x="12828" y="25991"/>
                    </a:cubicBezTo>
                    <a:cubicBezTo>
                      <a:pt x="11298" y="25991"/>
                      <a:pt x="9791" y="25781"/>
                      <a:pt x="9325" y="25666"/>
                    </a:cubicBezTo>
                    <a:cubicBezTo>
                      <a:pt x="6692" y="25015"/>
                      <a:pt x="3817" y="23536"/>
                      <a:pt x="2469" y="21070"/>
                    </a:cubicBezTo>
                    <a:cubicBezTo>
                      <a:pt x="776" y="17969"/>
                      <a:pt x="2228" y="14051"/>
                      <a:pt x="3034" y="10868"/>
                    </a:cubicBezTo>
                    <a:cubicBezTo>
                      <a:pt x="3828" y="7728"/>
                      <a:pt x="4270" y="3805"/>
                      <a:pt x="5558" y="850"/>
                    </a:cubicBezTo>
                    <a:cubicBezTo>
                      <a:pt x="5751" y="406"/>
                      <a:pt x="5363" y="1"/>
                      <a:pt x="500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9"/>
              <p:cNvSpPr/>
              <p:nvPr/>
            </p:nvSpPr>
            <p:spPr>
              <a:xfrm>
                <a:off x="4106900" y="4940200"/>
                <a:ext cx="759875" cy="535475"/>
              </a:xfrm>
              <a:custGeom>
                <a:rect b="b" l="l" r="r" t="t"/>
                <a:pathLst>
                  <a:path extrusionOk="0" h="21419" w="30395">
                    <a:moveTo>
                      <a:pt x="4686" y="0"/>
                    </a:moveTo>
                    <a:cubicBezTo>
                      <a:pt x="3057" y="6043"/>
                      <a:pt x="1" y="15180"/>
                      <a:pt x="7032" y="18803"/>
                    </a:cubicBezTo>
                    <a:cubicBezTo>
                      <a:pt x="9468" y="20042"/>
                      <a:pt x="14996" y="21418"/>
                      <a:pt x="19888" y="21418"/>
                    </a:cubicBezTo>
                    <a:cubicBezTo>
                      <a:pt x="23515" y="21418"/>
                      <a:pt x="26793" y="20662"/>
                      <a:pt x="28202" y="18532"/>
                    </a:cubicBezTo>
                    <a:cubicBezTo>
                      <a:pt x="30394" y="15094"/>
                      <a:pt x="28145" y="12445"/>
                      <a:pt x="21067" y="11502"/>
                    </a:cubicBezTo>
                    <a:cubicBezTo>
                      <a:pt x="18823" y="11202"/>
                      <a:pt x="18159" y="11109"/>
                      <a:pt x="18245" y="8736"/>
                    </a:cubicBezTo>
                    <a:cubicBezTo>
                      <a:pt x="18326" y="7358"/>
                      <a:pt x="19906" y="4493"/>
                      <a:pt x="19104" y="3533"/>
                    </a:cubicBezTo>
                    <a:cubicBezTo>
                      <a:pt x="18685" y="3149"/>
                      <a:pt x="11609" y="1210"/>
                      <a:pt x="9774" y="936"/>
                    </a:cubicBezTo>
                    <a:cubicBezTo>
                      <a:pt x="8512" y="778"/>
                      <a:pt x="5909" y="349"/>
                      <a:pt x="46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9"/>
              <p:cNvSpPr/>
              <p:nvPr/>
            </p:nvSpPr>
            <p:spPr>
              <a:xfrm>
                <a:off x="4330725" y="2511950"/>
                <a:ext cx="178950" cy="511325"/>
              </a:xfrm>
              <a:custGeom>
                <a:rect b="b" l="l" r="r" t="t"/>
                <a:pathLst>
                  <a:path extrusionOk="0" h="20453" w="7158">
                    <a:moveTo>
                      <a:pt x="681" y="0"/>
                    </a:moveTo>
                    <a:cubicBezTo>
                      <a:pt x="357" y="0"/>
                      <a:pt x="1" y="276"/>
                      <a:pt x="77" y="696"/>
                    </a:cubicBezTo>
                    <a:cubicBezTo>
                      <a:pt x="764" y="4508"/>
                      <a:pt x="2158" y="8067"/>
                      <a:pt x="3298" y="11753"/>
                    </a:cubicBezTo>
                    <a:cubicBezTo>
                      <a:pt x="4172" y="14576"/>
                      <a:pt x="4612" y="17526"/>
                      <a:pt x="5975" y="20173"/>
                    </a:cubicBezTo>
                    <a:cubicBezTo>
                      <a:pt x="6076" y="20370"/>
                      <a:pt x="6239" y="20452"/>
                      <a:pt x="6405" y="20452"/>
                    </a:cubicBezTo>
                    <a:cubicBezTo>
                      <a:pt x="6773" y="20452"/>
                      <a:pt x="7158" y="20051"/>
                      <a:pt x="6933" y="19614"/>
                    </a:cubicBezTo>
                    <a:cubicBezTo>
                      <a:pt x="5425" y="16686"/>
                      <a:pt x="4980" y="13296"/>
                      <a:pt x="3955" y="10185"/>
                    </a:cubicBezTo>
                    <a:cubicBezTo>
                      <a:pt x="2888" y="6945"/>
                      <a:pt x="1754" y="3768"/>
                      <a:pt x="1147" y="401"/>
                    </a:cubicBezTo>
                    <a:cubicBezTo>
                      <a:pt x="1096" y="121"/>
                      <a:pt x="896" y="0"/>
                      <a:pt x="68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9"/>
              <p:cNvSpPr/>
              <p:nvPr/>
            </p:nvSpPr>
            <p:spPr>
              <a:xfrm>
                <a:off x="2774000" y="1882625"/>
                <a:ext cx="619750" cy="1803300"/>
              </a:xfrm>
              <a:custGeom>
                <a:rect b="b" l="l" r="r" t="t"/>
                <a:pathLst>
                  <a:path extrusionOk="0" h="72132" w="24790">
                    <a:moveTo>
                      <a:pt x="21424" y="1"/>
                    </a:moveTo>
                    <a:cubicBezTo>
                      <a:pt x="17451" y="1"/>
                      <a:pt x="12681" y="3877"/>
                      <a:pt x="10404" y="6170"/>
                    </a:cubicBezTo>
                    <a:cubicBezTo>
                      <a:pt x="4179" y="12440"/>
                      <a:pt x="2850" y="23488"/>
                      <a:pt x="1503" y="31753"/>
                    </a:cubicBezTo>
                    <a:cubicBezTo>
                      <a:pt x="653" y="36974"/>
                      <a:pt x="612" y="42193"/>
                      <a:pt x="444" y="47469"/>
                    </a:cubicBezTo>
                    <a:cubicBezTo>
                      <a:pt x="287" y="52350"/>
                      <a:pt x="0" y="57313"/>
                      <a:pt x="2004" y="61893"/>
                    </a:cubicBezTo>
                    <a:cubicBezTo>
                      <a:pt x="4648" y="67943"/>
                      <a:pt x="10207" y="71052"/>
                      <a:pt x="16519" y="72122"/>
                    </a:cubicBezTo>
                    <a:cubicBezTo>
                      <a:pt x="16556" y="72128"/>
                      <a:pt x="16591" y="72131"/>
                      <a:pt x="16626" y="72131"/>
                    </a:cubicBezTo>
                    <a:cubicBezTo>
                      <a:pt x="17246" y="72131"/>
                      <a:pt x="17480" y="71166"/>
                      <a:pt x="16814" y="71052"/>
                    </a:cubicBezTo>
                    <a:cubicBezTo>
                      <a:pt x="9994" y="69896"/>
                      <a:pt x="4332" y="66303"/>
                      <a:pt x="2270" y="59395"/>
                    </a:cubicBezTo>
                    <a:cubicBezTo>
                      <a:pt x="1115" y="55531"/>
                      <a:pt x="1429" y="51442"/>
                      <a:pt x="1553" y="47469"/>
                    </a:cubicBezTo>
                    <a:cubicBezTo>
                      <a:pt x="1699" y="42807"/>
                      <a:pt x="1660" y="38142"/>
                      <a:pt x="2328" y="33515"/>
                    </a:cubicBezTo>
                    <a:cubicBezTo>
                      <a:pt x="3431" y="25874"/>
                      <a:pt x="4829" y="17784"/>
                      <a:pt x="8474" y="10890"/>
                    </a:cubicBezTo>
                    <a:cubicBezTo>
                      <a:pt x="10176" y="7668"/>
                      <a:pt x="16304" y="1025"/>
                      <a:pt x="21132" y="1025"/>
                    </a:cubicBezTo>
                    <a:cubicBezTo>
                      <a:pt x="22069" y="1025"/>
                      <a:pt x="22957" y="1275"/>
                      <a:pt x="23754" y="1848"/>
                    </a:cubicBezTo>
                    <a:cubicBezTo>
                      <a:pt x="23854" y="1920"/>
                      <a:pt x="23953" y="1951"/>
                      <a:pt x="24045" y="1951"/>
                    </a:cubicBezTo>
                    <a:cubicBezTo>
                      <a:pt x="24492" y="1951"/>
                      <a:pt x="24790" y="1232"/>
                      <a:pt x="24314" y="890"/>
                    </a:cubicBezTo>
                    <a:cubicBezTo>
                      <a:pt x="23444" y="265"/>
                      <a:pt x="22461" y="1"/>
                      <a:pt x="214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9"/>
              <p:cNvSpPr/>
              <p:nvPr/>
            </p:nvSpPr>
            <p:spPr>
              <a:xfrm>
                <a:off x="3139050" y="1704525"/>
                <a:ext cx="271150" cy="257850"/>
              </a:xfrm>
              <a:custGeom>
                <a:rect b="b" l="l" r="r" t="t"/>
                <a:pathLst>
                  <a:path extrusionOk="0" h="10314" w="10846">
                    <a:moveTo>
                      <a:pt x="8051" y="1"/>
                    </a:moveTo>
                    <a:cubicBezTo>
                      <a:pt x="6095" y="1"/>
                      <a:pt x="4155" y="608"/>
                      <a:pt x="2641" y="1916"/>
                    </a:cubicBezTo>
                    <a:cubicBezTo>
                      <a:pt x="203" y="4020"/>
                      <a:pt x="62" y="6784"/>
                      <a:pt x="8" y="9778"/>
                    </a:cubicBezTo>
                    <a:cubicBezTo>
                      <a:pt x="1" y="10135"/>
                      <a:pt x="275" y="10314"/>
                      <a:pt x="552" y="10314"/>
                    </a:cubicBezTo>
                    <a:cubicBezTo>
                      <a:pt x="829" y="10314"/>
                      <a:pt x="1110" y="10135"/>
                      <a:pt x="1117" y="9778"/>
                    </a:cubicBezTo>
                    <a:cubicBezTo>
                      <a:pt x="1162" y="7289"/>
                      <a:pt x="1161" y="4958"/>
                      <a:pt x="3039" y="3056"/>
                    </a:cubicBezTo>
                    <a:cubicBezTo>
                      <a:pt x="4359" y="1719"/>
                      <a:pt x="6206" y="1105"/>
                      <a:pt x="8048" y="1105"/>
                    </a:cubicBezTo>
                    <a:cubicBezTo>
                      <a:pt x="8673" y="1105"/>
                      <a:pt x="9298" y="1175"/>
                      <a:pt x="9901" y="1312"/>
                    </a:cubicBezTo>
                    <a:cubicBezTo>
                      <a:pt x="9949" y="1323"/>
                      <a:pt x="9994" y="1328"/>
                      <a:pt x="10038" y="1328"/>
                    </a:cubicBezTo>
                    <a:cubicBezTo>
                      <a:pt x="10633" y="1328"/>
                      <a:pt x="10845" y="391"/>
                      <a:pt x="10196" y="243"/>
                    </a:cubicBezTo>
                    <a:cubicBezTo>
                      <a:pt x="9492" y="83"/>
                      <a:pt x="8770" y="1"/>
                      <a:pt x="805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9"/>
              <p:cNvSpPr/>
              <p:nvPr/>
            </p:nvSpPr>
            <p:spPr>
              <a:xfrm>
                <a:off x="2261400" y="366500"/>
                <a:ext cx="2120475" cy="2814575"/>
              </a:xfrm>
              <a:custGeom>
                <a:rect b="b" l="l" r="r" t="t"/>
                <a:pathLst>
                  <a:path extrusionOk="0" h="112583" w="84819">
                    <a:moveTo>
                      <a:pt x="54097" y="1"/>
                    </a:moveTo>
                    <a:cubicBezTo>
                      <a:pt x="49266" y="1"/>
                      <a:pt x="44417" y="988"/>
                      <a:pt x="40053" y="2939"/>
                    </a:cubicBezTo>
                    <a:cubicBezTo>
                      <a:pt x="32890" y="6143"/>
                      <a:pt x="27920" y="11491"/>
                      <a:pt x="26060" y="19210"/>
                    </a:cubicBezTo>
                    <a:cubicBezTo>
                      <a:pt x="24031" y="27627"/>
                      <a:pt x="25511" y="36565"/>
                      <a:pt x="23495" y="45032"/>
                    </a:cubicBezTo>
                    <a:cubicBezTo>
                      <a:pt x="22441" y="49457"/>
                      <a:pt x="20270" y="53396"/>
                      <a:pt x="16768" y="56351"/>
                    </a:cubicBezTo>
                    <a:cubicBezTo>
                      <a:pt x="13676" y="58959"/>
                      <a:pt x="9653" y="60879"/>
                      <a:pt x="8087" y="64886"/>
                    </a:cubicBezTo>
                    <a:cubicBezTo>
                      <a:pt x="6953" y="67789"/>
                      <a:pt x="7802" y="70449"/>
                      <a:pt x="8802" y="73259"/>
                    </a:cubicBezTo>
                    <a:cubicBezTo>
                      <a:pt x="9418" y="74988"/>
                      <a:pt x="10099" y="76382"/>
                      <a:pt x="9346" y="78206"/>
                    </a:cubicBezTo>
                    <a:cubicBezTo>
                      <a:pt x="8410" y="80476"/>
                      <a:pt x="5593" y="82061"/>
                      <a:pt x="4020" y="83924"/>
                    </a:cubicBezTo>
                    <a:cubicBezTo>
                      <a:pt x="2036" y="86276"/>
                      <a:pt x="756" y="89240"/>
                      <a:pt x="1983" y="92282"/>
                    </a:cubicBezTo>
                    <a:cubicBezTo>
                      <a:pt x="3447" y="95916"/>
                      <a:pt x="7282" y="96569"/>
                      <a:pt x="9976" y="98901"/>
                    </a:cubicBezTo>
                    <a:cubicBezTo>
                      <a:pt x="13901" y="102300"/>
                      <a:pt x="10780" y="107276"/>
                      <a:pt x="14417" y="110474"/>
                    </a:cubicBezTo>
                    <a:cubicBezTo>
                      <a:pt x="15628" y="111540"/>
                      <a:pt x="17557" y="112582"/>
                      <a:pt x="19328" y="112582"/>
                    </a:cubicBezTo>
                    <a:cubicBezTo>
                      <a:pt x="20051" y="112582"/>
                      <a:pt x="20747" y="112409"/>
                      <a:pt x="21358" y="111994"/>
                    </a:cubicBezTo>
                    <a:cubicBezTo>
                      <a:pt x="21846" y="111661"/>
                      <a:pt x="21544" y="110939"/>
                      <a:pt x="21087" y="110939"/>
                    </a:cubicBezTo>
                    <a:cubicBezTo>
                      <a:pt x="20995" y="110939"/>
                      <a:pt x="20897" y="110968"/>
                      <a:pt x="20798" y="111035"/>
                    </a:cubicBezTo>
                    <a:cubicBezTo>
                      <a:pt x="20251" y="111408"/>
                      <a:pt x="19681" y="111567"/>
                      <a:pt x="19112" y="111567"/>
                    </a:cubicBezTo>
                    <a:cubicBezTo>
                      <a:pt x="16701" y="111567"/>
                      <a:pt x="14316" y="108701"/>
                      <a:pt x="13810" y="107009"/>
                    </a:cubicBezTo>
                    <a:cubicBezTo>
                      <a:pt x="13303" y="105319"/>
                      <a:pt x="13707" y="103760"/>
                      <a:pt x="13371" y="102081"/>
                    </a:cubicBezTo>
                    <a:cubicBezTo>
                      <a:pt x="12881" y="99645"/>
                      <a:pt x="11242" y="98373"/>
                      <a:pt x="9234" y="97116"/>
                    </a:cubicBezTo>
                    <a:cubicBezTo>
                      <a:pt x="4516" y="94157"/>
                      <a:pt x="0" y="90483"/>
                      <a:pt x="4804" y="84708"/>
                    </a:cubicBezTo>
                    <a:cubicBezTo>
                      <a:pt x="6584" y="82569"/>
                      <a:pt x="9653" y="80851"/>
                      <a:pt x="10606" y="78119"/>
                    </a:cubicBezTo>
                    <a:cubicBezTo>
                      <a:pt x="11099" y="76710"/>
                      <a:pt x="10776" y="75544"/>
                      <a:pt x="10324" y="74161"/>
                    </a:cubicBezTo>
                    <a:cubicBezTo>
                      <a:pt x="8732" y="69278"/>
                      <a:pt x="7766" y="65364"/>
                      <a:pt x="12042" y="61374"/>
                    </a:cubicBezTo>
                    <a:cubicBezTo>
                      <a:pt x="16925" y="56815"/>
                      <a:pt x="21783" y="54223"/>
                      <a:pt x="23973" y="47472"/>
                    </a:cubicBezTo>
                    <a:cubicBezTo>
                      <a:pt x="28634" y="33108"/>
                      <a:pt x="21840" y="14693"/>
                      <a:pt x="37383" y="5549"/>
                    </a:cubicBezTo>
                    <a:cubicBezTo>
                      <a:pt x="42389" y="2603"/>
                      <a:pt x="48258" y="1117"/>
                      <a:pt x="54076" y="1117"/>
                    </a:cubicBezTo>
                    <a:cubicBezTo>
                      <a:pt x="65167" y="1117"/>
                      <a:pt x="76070" y="6518"/>
                      <a:pt x="80446" y="17505"/>
                    </a:cubicBezTo>
                    <a:cubicBezTo>
                      <a:pt x="84269" y="27104"/>
                      <a:pt x="82815" y="38615"/>
                      <a:pt x="82369" y="48701"/>
                    </a:cubicBezTo>
                    <a:cubicBezTo>
                      <a:pt x="81914" y="58988"/>
                      <a:pt x="79478" y="69653"/>
                      <a:pt x="81021" y="79909"/>
                    </a:cubicBezTo>
                    <a:cubicBezTo>
                      <a:pt x="81063" y="80189"/>
                      <a:pt x="81259" y="80310"/>
                      <a:pt x="81471" y="80310"/>
                    </a:cubicBezTo>
                    <a:cubicBezTo>
                      <a:pt x="81793" y="80310"/>
                      <a:pt x="82154" y="80034"/>
                      <a:pt x="82090" y="79614"/>
                    </a:cubicBezTo>
                    <a:lnTo>
                      <a:pt x="82091" y="79614"/>
                    </a:lnTo>
                    <a:cubicBezTo>
                      <a:pt x="81169" y="73490"/>
                      <a:pt x="81969" y="67426"/>
                      <a:pt x="82598" y="61318"/>
                    </a:cubicBezTo>
                    <a:cubicBezTo>
                      <a:pt x="83231" y="55166"/>
                      <a:pt x="83503" y="48983"/>
                      <a:pt x="83693" y="42803"/>
                    </a:cubicBezTo>
                    <a:cubicBezTo>
                      <a:pt x="83980" y="33551"/>
                      <a:pt x="84818" y="23613"/>
                      <a:pt x="80589" y="15045"/>
                    </a:cubicBezTo>
                    <a:cubicBezTo>
                      <a:pt x="75595" y="4930"/>
                      <a:pt x="64892" y="1"/>
                      <a:pt x="5409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3" name="Google Shape;1073;p9"/>
            <p:cNvGrpSpPr/>
            <p:nvPr/>
          </p:nvGrpSpPr>
          <p:grpSpPr>
            <a:xfrm rot="1091468">
              <a:off x="4201303" y="2118692"/>
              <a:ext cx="305412" cy="275214"/>
              <a:chOff x="1788350" y="1117875"/>
              <a:chExt cx="304425" cy="274325"/>
            </a:xfrm>
          </p:grpSpPr>
          <p:sp>
            <p:nvSpPr>
              <p:cNvPr id="1074" name="Google Shape;1074;p9"/>
              <p:cNvSpPr/>
              <p:nvPr/>
            </p:nvSpPr>
            <p:spPr>
              <a:xfrm>
                <a:off x="1917675" y="1282700"/>
                <a:ext cx="175100" cy="109500"/>
              </a:xfrm>
              <a:custGeom>
                <a:rect b="b" l="l" r="r" t="t"/>
                <a:pathLst>
                  <a:path extrusionOk="0" h="4380" w="7004">
                    <a:moveTo>
                      <a:pt x="5618" y="820"/>
                    </a:moveTo>
                    <a:cubicBezTo>
                      <a:pt x="5743" y="820"/>
                      <a:pt x="5864" y="841"/>
                      <a:pt x="5951" y="896"/>
                    </a:cubicBezTo>
                    <a:cubicBezTo>
                      <a:pt x="6042" y="957"/>
                      <a:pt x="6010" y="1305"/>
                      <a:pt x="5951" y="1497"/>
                    </a:cubicBezTo>
                    <a:cubicBezTo>
                      <a:pt x="5575" y="2707"/>
                      <a:pt x="4388" y="3458"/>
                      <a:pt x="2870" y="3523"/>
                    </a:cubicBezTo>
                    <a:cubicBezTo>
                      <a:pt x="2472" y="3418"/>
                      <a:pt x="2045" y="3358"/>
                      <a:pt x="1674" y="3184"/>
                    </a:cubicBezTo>
                    <a:cubicBezTo>
                      <a:pt x="1435" y="3073"/>
                      <a:pt x="1124" y="2808"/>
                      <a:pt x="1115" y="2597"/>
                    </a:cubicBezTo>
                    <a:cubicBezTo>
                      <a:pt x="1106" y="2396"/>
                      <a:pt x="1408" y="2125"/>
                      <a:pt x="1637" y="1988"/>
                    </a:cubicBezTo>
                    <a:cubicBezTo>
                      <a:pt x="1927" y="1809"/>
                      <a:pt x="2274" y="1708"/>
                      <a:pt x="2605" y="1611"/>
                    </a:cubicBezTo>
                    <a:cubicBezTo>
                      <a:pt x="3500" y="1350"/>
                      <a:pt x="4392" y="1094"/>
                      <a:pt x="5295" y="860"/>
                    </a:cubicBezTo>
                    <a:cubicBezTo>
                      <a:pt x="5392" y="836"/>
                      <a:pt x="5507" y="820"/>
                      <a:pt x="5618" y="820"/>
                    </a:cubicBezTo>
                    <a:close/>
                    <a:moveTo>
                      <a:pt x="5778" y="0"/>
                    </a:moveTo>
                    <a:cubicBezTo>
                      <a:pt x="5705" y="0"/>
                      <a:pt x="5630" y="6"/>
                      <a:pt x="5552" y="17"/>
                    </a:cubicBezTo>
                    <a:cubicBezTo>
                      <a:pt x="5392" y="40"/>
                      <a:pt x="5231" y="90"/>
                      <a:pt x="5070" y="131"/>
                    </a:cubicBezTo>
                    <a:cubicBezTo>
                      <a:pt x="4227" y="351"/>
                      <a:pt x="3370" y="539"/>
                      <a:pt x="2535" y="805"/>
                    </a:cubicBezTo>
                    <a:cubicBezTo>
                      <a:pt x="1949" y="993"/>
                      <a:pt x="1344" y="1203"/>
                      <a:pt x="840" y="1542"/>
                    </a:cubicBezTo>
                    <a:cubicBezTo>
                      <a:pt x="1" y="2106"/>
                      <a:pt x="19" y="3156"/>
                      <a:pt x="890" y="3665"/>
                    </a:cubicBezTo>
                    <a:cubicBezTo>
                      <a:pt x="1486" y="4018"/>
                      <a:pt x="2192" y="4182"/>
                      <a:pt x="2710" y="4380"/>
                    </a:cubicBezTo>
                    <a:cubicBezTo>
                      <a:pt x="3429" y="4233"/>
                      <a:pt x="3961" y="4178"/>
                      <a:pt x="4461" y="4013"/>
                    </a:cubicBezTo>
                    <a:cubicBezTo>
                      <a:pt x="5749" y="3591"/>
                      <a:pt x="6555" y="2703"/>
                      <a:pt x="6835" y="1369"/>
                    </a:cubicBezTo>
                    <a:cubicBezTo>
                      <a:pt x="7003" y="570"/>
                      <a:pt x="6533" y="0"/>
                      <a:pt x="57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9"/>
              <p:cNvSpPr/>
              <p:nvPr/>
            </p:nvSpPr>
            <p:spPr>
              <a:xfrm>
                <a:off x="2016475" y="1117875"/>
                <a:ext cx="48575" cy="57900"/>
              </a:xfrm>
              <a:custGeom>
                <a:rect b="b" l="l" r="r" t="t"/>
                <a:pathLst>
                  <a:path extrusionOk="0" h="2316" w="1943">
                    <a:moveTo>
                      <a:pt x="655" y="0"/>
                    </a:moveTo>
                    <a:cubicBezTo>
                      <a:pt x="274" y="0"/>
                      <a:pt x="0" y="292"/>
                      <a:pt x="69" y="743"/>
                    </a:cubicBezTo>
                    <a:cubicBezTo>
                      <a:pt x="123" y="1095"/>
                      <a:pt x="280" y="1439"/>
                      <a:pt x="435" y="1765"/>
                    </a:cubicBezTo>
                    <a:cubicBezTo>
                      <a:pt x="562" y="2026"/>
                      <a:pt x="746" y="2315"/>
                      <a:pt x="1018" y="2315"/>
                    </a:cubicBezTo>
                    <a:cubicBezTo>
                      <a:pt x="1082" y="2315"/>
                      <a:pt x="1150" y="2300"/>
                      <a:pt x="1223" y="2264"/>
                    </a:cubicBezTo>
                    <a:cubicBezTo>
                      <a:pt x="1517" y="2123"/>
                      <a:pt x="1710" y="1755"/>
                      <a:pt x="1943" y="1490"/>
                    </a:cubicBezTo>
                    <a:cubicBezTo>
                      <a:pt x="1838" y="861"/>
                      <a:pt x="1458" y="260"/>
                      <a:pt x="985" y="68"/>
                    </a:cubicBezTo>
                    <a:cubicBezTo>
                      <a:pt x="871" y="22"/>
                      <a:pt x="759" y="0"/>
                      <a:pt x="65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p9"/>
              <p:cNvSpPr/>
              <p:nvPr/>
            </p:nvSpPr>
            <p:spPr>
              <a:xfrm>
                <a:off x="1981625" y="1215525"/>
                <a:ext cx="60875" cy="48925"/>
              </a:xfrm>
              <a:custGeom>
                <a:rect b="b" l="l" r="r" t="t"/>
                <a:pathLst>
                  <a:path extrusionOk="0" h="1957" w="2435">
                    <a:moveTo>
                      <a:pt x="1140" y="1"/>
                    </a:moveTo>
                    <a:cubicBezTo>
                      <a:pt x="885" y="1"/>
                      <a:pt x="630" y="13"/>
                      <a:pt x="377" y="31"/>
                    </a:cubicBezTo>
                    <a:cubicBezTo>
                      <a:pt x="248" y="41"/>
                      <a:pt x="124" y="192"/>
                      <a:pt x="0" y="279"/>
                    </a:cubicBezTo>
                    <a:cubicBezTo>
                      <a:pt x="120" y="366"/>
                      <a:pt x="234" y="503"/>
                      <a:pt x="362" y="522"/>
                    </a:cubicBezTo>
                    <a:cubicBezTo>
                      <a:pt x="702" y="573"/>
                      <a:pt x="1046" y="567"/>
                      <a:pt x="1481" y="586"/>
                    </a:cubicBezTo>
                    <a:cubicBezTo>
                      <a:pt x="1243" y="920"/>
                      <a:pt x="1031" y="1154"/>
                      <a:pt x="903" y="1429"/>
                    </a:cubicBezTo>
                    <a:cubicBezTo>
                      <a:pt x="845" y="1566"/>
                      <a:pt x="945" y="1778"/>
                      <a:pt x="968" y="1957"/>
                    </a:cubicBezTo>
                    <a:cubicBezTo>
                      <a:pt x="1132" y="1919"/>
                      <a:pt x="1357" y="1942"/>
                      <a:pt x="1454" y="1842"/>
                    </a:cubicBezTo>
                    <a:cubicBezTo>
                      <a:pt x="1722" y="1547"/>
                      <a:pt x="1962" y="1225"/>
                      <a:pt x="2169" y="884"/>
                    </a:cubicBezTo>
                    <a:cubicBezTo>
                      <a:pt x="2434" y="439"/>
                      <a:pt x="2256" y="77"/>
                      <a:pt x="1742" y="26"/>
                    </a:cubicBezTo>
                    <a:cubicBezTo>
                      <a:pt x="1542" y="8"/>
                      <a:pt x="1341" y="1"/>
                      <a:pt x="11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p9"/>
              <p:cNvSpPr/>
              <p:nvPr/>
            </p:nvSpPr>
            <p:spPr>
              <a:xfrm>
                <a:off x="1842525" y="1184300"/>
                <a:ext cx="45300" cy="61975"/>
              </a:xfrm>
              <a:custGeom>
                <a:rect b="b" l="l" r="r" t="t"/>
                <a:pathLst>
                  <a:path extrusionOk="0" h="2479" w="1812">
                    <a:moveTo>
                      <a:pt x="630" y="0"/>
                    </a:moveTo>
                    <a:cubicBezTo>
                      <a:pt x="505" y="0"/>
                      <a:pt x="388" y="23"/>
                      <a:pt x="307" y="74"/>
                    </a:cubicBezTo>
                    <a:cubicBezTo>
                      <a:pt x="133" y="189"/>
                      <a:pt x="0" y="551"/>
                      <a:pt x="37" y="771"/>
                    </a:cubicBezTo>
                    <a:cubicBezTo>
                      <a:pt x="101" y="1170"/>
                      <a:pt x="276" y="1564"/>
                      <a:pt x="468" y="1931"/>
                    </a:cubicBezTo>
                    <a:cubicBezTo>
                      <a:pt x="603" y="2190"/>
                      <a:pt x="808" y="2479"/>
                      <a:pt x="1087" y="2479"/>
                    </a:cubicBezTo>
                    <a:cubicBezTo>
                      <a:pt x="1159" y="2479"/>
                      <a:pt x="1235" y="2460"/>
                      <a:pt x="1315" y="2417"/>
                    </a:cubicBezTo>
                    <a:cubicBezTo>
                      <a:pt x="1582" y="2275"/>
                      <a:pt x="1715" y="1881"/>
                      <a:pt x="1811" y="1738"/>
                    </a:cubicBezTo>
                    <a:cubicBezTo>
                      <a:pt x="1765" y="936"/>
                      <a:pt x="1618" y="381"/>
                      <a:pt x="1059" y="93"/>
                    </a:cubicBezTo>
                    <a:cubicBezTo>
                      <a:pt x="945" y="35"/>
                      <a:pt x="782" y="0"/>
                      <a:pt x="6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9"/>
              <p:cNvSpPr/>
              <p:nvPr/>
            </p:nvSpPr>
            <p:spPr>
              <a:xfrm>
                <a:off x="1788350" y="1298350"/>
                <a:ext cx="82025" cy="80100"/>
              </a:xfrm>
              <a:custGeom>
                <a:rect b="b" l="l" r="r" t="t"/>
                <a:pathLst>
                  <a:path extrusionOk="0" h="3204" w="3281">
                    <a:moveTo>
                      <a:pt x="1551" y="0"/>
                    </a:moveTo>
                    <a:cubicBezTo>
                      <a:pt x="1542" y="0"/>
                      <a:pt x="1534" y="0"/>
                      <a:pt x="1526" y="0"/>
                    </a:cubicBezTo>
                    <a:cubicBezTo>
                      <a:pt x="646" y="5"/>
                      <a:pt x="22" y="756"/>
                      <a:pt x="9" y="1819"/>
                    </a:cubicBezTo>
                    <a:cubicBezTo>
                      <a:pt x="0" y="2616"/>
                      <a:pt x="646" y="3203"/>
                      <a:pt x="1536" y="3203"/>
                    </a:cubicBezTo>
                    <a:cubicBezTo>
                      <a:pt x="2548" y="3199"/>
                      <a:pt x="3272" y="2512"/>
                      <a:pt x="3276" y="1545"/>
                    </a:cubicBezTo>
                    <a:cubicBezTo>
                      <a:pt x="3281" y="612"/>
                      <a:pt x="2595" y="0"/>
                      <a:pt x="1551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079" name="Google Shape;10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8600" y="2750338"/>
            <a:ext cx="2857500" cy="2352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0" name="Google Shape;1080;p9"/>
          <p:cNvGrpSpPr/>
          <p:nvPr/>
        </p:nvGrpSpPr>
        <p:grpSpPr>
          <a:xfrm rot="10799570">
            <a:off x="488319" y="2533039"/>
            <a:ext cx="373034" cy="1270830"/>
            <a:chOff x="5349941" y="3093980"/>
            <a:chExt cx="233161" cy="539699"/>
          </a:xfrm>
        </p:grpSpPr>
        <p:sp>
          <p:nvSpPr>
            <p:cNvPr id="1081" name="Google Shape;1081;p9"/>
            <p:cNvSpPr/>
            <p:nvPr/>
          </p:nvSpPr>
          <p:spPr>
            <a:xfrm>
              <a:off x="5349941" y="3093980"/>
              <a:ext cx="233161" cy="539699"/>
            </a:xfrm>
            <a:custGeom>
              <a:rect b="b" l="l" r="r" t="t"/>
              <a:pathLst>
                <a:path extrusionOk="0" h="36871" w="15929">
                  <a:moveTo>
                    <a:pt x="12927" y="1310"/>
                  </a:moveTo>
                  <a:cubicBezTo>
                    <a:pt x="13059" y="1310"/>
                    <a:pt x="13190" y="1410"/>
                    <a:pt x="13270" y="1603"/>
                  </a:cubicBezTo>
                  <a:cubicBezTo>
                    <a:pt x="14037" y="3447"/>
                    <a:pt x="14481" y="5410"/>
                    <a:pt x="14579" y="7405"/>
                  </a:cubicBezTo>
                  <a:cubicBezTo>
                    <a:pt x="14631" y="8401"/>
                    <a:pt x="14727" y="9404"/>
                    <a:pt x="14650" y="10394"/>
                  </a:cubicBezTo>
                  <a:cubicBezTo>
                    <a:pt x="14570" y="11450"/>
                    <a:pt x="14306" y="12494"/>
                    <a:pt x="14131" y="13546"/>
                  </a:cubicBezTo>
                  <a:cubicBezTo>
                    <a:pt x="13982" y="14438"/>
                    <a:pt x="13803" y="15329"/>
                    <a:pt x="13656" y="16221"/>
                  </a:cubicBezTo>
                  <a:cubicBezTo>
                    <a:pt x="13593" y="16615"/>
                    <a:pt x="13280" y="17030"/>
                    <a:pt x="13228" y="17476"/>
                  </a:cubicBezTo>
                  <a:cubicBezTo>
                    <a:pt x="13137" y="18254"/>
                    <a:pt x="12729" y="18969"/>
                    <a:pt x="12744" y="19765"/>
                  </a:cubicBezTo>
                  <a:cubicBezTo>
                    <a:pt x="12748" y="19962"/>
                    <a:pt x="12605" y="20084"/>
                    <a:pt x="12506" y="20227"/>
                  </a:cubicBezTo>
                  <a:cubicBezTo>
                    <a:pt x="12152" y="20745"/>
                    <a:pt x="12117" y="21370"/>
                    <a:pt x="11878" y="21917"/>
                  </a:cubicBezTo>
                  <a:cubicBezTo>
                    <a:pt x="11669" y="22395"/>
                    <a:pt x="11403" y="22852"/>
                    <a:pt x="11197" y="23339"/>
                  </a:cubicBezTo>
                  <a:cubicBezTo>
                    <a:pt x="10774" y="24333"/>
                    <a:pt x="10336" y="25329"/>
                    <a:pt x="9801" y="26271"/>
                  </a:cubicBezTo>
                  <a:cubicBezTo>
                    <a:pt x="9476" y="26843"/>
                    <a:pt x="9152" y="27421"/>
                    <a:pt x="8703" y="27949"/>
                  </a:cubicBezTo>
                  <a:cubicBezTo>
                    <a:pt x="8295" y="28429"/>
                    <a:pt x="8018" y="29096"/>
                    <a:pt x="7980" y="29777"/>
                  </a:cubicBezTo>
                  <a:cubicBezTo>
                    <a:pt x="7976" y="29848"/>
                    <a:pt x="8039" y="29955"/>
                    <a:pt x="8103" y="29991"/>
                  </a:cubicBezTo>
                  <a:cubicBezTo>
                    <a:pt x="8653" y="30287"/>
                    <a:pt x="9265" y="30417"/>
                    <a:pt x="9863" y="30417"/>
                  </a:cubicBezTo>
                  <a:cubicBezTo>
                    <a:pt x="10029" y="30417"/>
                    <a:pt x="10194" y="30407"/>
                    <a:pt x="10356" y="30388"/>
                  </a:cubicBezTo>
                  <a:cubicBezTo>
                    <a:pt x="10403" y="30382"/>
                    <a:pt x="10446" y="30380"/>
                    <a:pt x="10486" y="30380"/>
                  </a:cubicBezTo>
                  <a:cubicBezTo>
                    <a:pt x="10845" y="30380"/>
                    <a:pt x="10963" y="30592"/>
                    <a:pt x="11120" y="30749"/>
                  </a:cubicBezTo>
                  <a:cubicBezTo>
                    <a:pt x="11379" y="31008"/>
                    <a:pt x="11197" y="31415"/>
                    <a:pt x="11012" y="31581"/>
                  </a:cubicBezTo>
                  <a:cubicBezTo>
                    <a:pt x="10601" y="31950"/>
                    <a:pt x="10266" y="32382"/>
                    <a:pt x="9933" y="32794"/>
                  </a:cubicBezTo>
                  <a:cubicBezTo>
                    <a:pt x="9462" y="33377"/>
                    <a:pt x="8653" y="33346"/>
                    <a:pt x="8173" y="33865"/>
                  </a:cubicBezTo>
                  <a:cubicBezTo>
                    <a:pt x="7504" y="34590"/>
                    <a:pt x="6473" y="34738"/>
                    <a:pt x="5638" y="35201"/>
                  </a:cubicBezTo>
                  <a:cubicBezTo>
                    <a:pt x="5236" y="35424"/>
                    <a:pt x="4663" y="35606"/>
                    <a:pt x="4139" y="35715"/>
                  </a:cubicBezTo>
                  <a:cubicBezTo>
                    <a:pt x="4051" y="35733"/>
                    <a:pt x="3965" y="35742"/>
                    <a:pt x="3882" y="35742"/>
                  </a:cubicBezTo>
                  <a:cubicBezTo>
                    <a:pt x="3305" y="35742"/>
                    <a:pt x="2864" y="35319"/>
                    <a:pt x="2635" y="34737"/>
                  </a:cubicBezTo>
                  <a:cubicBezTo>
                    <a:pt x="2359" y="34039"/>
                    <a:pt x="2036" y="33360"/>
                    <a:pt x="1840" y="32632"/>
                  </a:cubicBezTo>
                  <a:cubicBezTo>
                    <a:pt x="1529" y="31483"/>
                    <a:pt x="1307" y="30321"/>
                    <a:pt x="1148" y="29146"/>
                  </a:cubicBezTo>
                  <a:cubicBezTo>
                    <a:pt x="1174" y="28775"/>
                    <a:pt x="1008" y="28419"/>
                    <a:pt x="1097" y="28043"/>
                  </a:cubicBezTo>
                  <a:cubicBezTo>
                    <a:pt x="1157" y="27799"/>
                    <a:pt x="1142" y="27603"/>
                    <a:pt x="1483" y="27443"/>
                  </a:cubicBezTo>
                  <a:cubicBezTo>
                    <a:pt x="1591" y="27393"/>
                    <a:pt x="1677" y="27372"/>
                    <a:pt x="1749" y="27372"/>
                  </a:cubicBezTo>
                  <a:cubicBezTo>
                    <a:pt x="1929" y="27372"/>
                    <a:pt x="2027" y="27499"/>
                    <a:pt x="2173" y="27605"/>
                  </a:cubicBezTo>
                  <a:cubicBezTo>
                    <a:pt x="2562" y="27884"/>
                    <a:pt x="2989" y="28107"/>
                    <a:pt x="3305" y="28491"/>
                  </a:cubicBezTo>
                  <a:cubicBezTo>
                    <a:pt x="3370" y="28570"/>
                    <a:pt x="3467" y="28604"/>
                    <a:pt x="3578" y="28604"/>
                  </a:cubicBezTo>
                  <a:cubicBezTo>
                    <a:pt x="3907" y="28604"/>
                    <a:pt x="4366" y="28308"/>
                    <a:pt x="4536" y="27980"/>
                  </a:cubicBezTo>
                  <a:cubicBezTo>
                    <a:pt x="4977" y="27132"/>
                    <a:pt x="5231" y="26216"/>
                    <a:pt x="5696" y="25369"/>
                  </a:cubicBezTo>
                  <a:cubicBezTo>
                    <a:pt x="5998" y="24820"/>
                    <a:pt x="6213" y="24169"/>
                    <a:pt x="6373" y="23540"/>
                  </a:cubicBezTo>
                  <a:cubicBezTo>
                    <a:pt x="6578" y="22733"/>
                    <a:pt x="6987" y="21995"/>
                    <a:pt x="7202" y="21198"/>
                  </a:cubicBezTo>
                  <a:cubicBezTo>
                    <a:pt x="7513" y="20044"/>
                    <a:pt x="7832" y="18890"/>
                    <a:pt x="8063" y="17721"/>
                  </a:cubicBezTo>
                  <a:cubicBezTo>
                    <a:pt x="8290" y="16565"/>
                    <a:pt x="8346" y="15382"/>
                    <a:pt x="8548" y="14217"/>
                  </a:cubicBezTo>
                  <a:cubicBezTo>
                    <a:pt x="8669" y="13519"/>
                    <a:pt x="8479" y="12782"/>
                    <a:pt x="8636" y="12077"/>
                  </a:cubicBezTo>
                  <a:cubicBezTo>
                    <a:pt x="8845" y="11130"/>
                    <a:pt x="8470" y="10201"/>
                    <a:pt x="8591" y="9254"/>
                  </a:cubicBezTo>
                  <a:cubicBezTo>
                    <a:pt x="8628" y="8964"/>
                    <a:pt x="8495" y="8640"/>
                    <a:pt x="8393" y="8347"/>
                  </a:cubicBezTo>
                  <a:cubicBezTo>
                    <a:pt x="8063" y="7404"/>
                    <a:pt x="8069" y="6405"/>
                    <a:pt x="7855" y="5440"/>
                  </a:cubicBezTo>
                  <a:cubicBezTo>
                    <a:pt x="7688" y="4686"/>
                    <a:pt x="7361" y="3983"/>
                    <a:pt x="7190" y="3230"/>
                  </a:cubicBezTo>
                  <a:cubicBezTo>
                    <a:pt x="7114" y="2892"/>
                    <a:pt x="7181" y="2640"/>
                    <a:pt x="7353" y="2457"/>
                  </a:cubicBezTo>
                  <a:cubicBezTo>
                    <a:pt x="7403" y="2403"/>
                    <a:pt x="7456" y="2383"/>
                    <a:pt x="7508" y="2383"/>
                  </a:cubicBezTo>
                  <a:cubicBezTo>
                    <a:pt x="7677" y="2383"/>
                    <a:pt x="7848" y="2592"/>
                    <a:pt x="7955" y="2592"/>
                  </a:cubicBezTo>
                  <a:cubicBezTo>
                    <a:pt x="7956" y="2592"/>
                    <a:pt x="7956" y="2592"/>
                    <a:pt x="7957" y="2592"/>
                  </a:cubicBezTo>
                  <a:cubicBezTo>
                    <a:pt x="7962" y="2592"/>
                    <a:pt x="7967" y="2592"/>
                    <a:pt x="7972" y="2592"/>
                  </a:cubicBezTo>
                  <a:cubicBezTo>
                    <a:pt x="8540" y="2592"/>
                    <a:pt x="8708" y="3323"/>
                    <a:pt x="9238" y="3323"/>
                  </a:cubicBezTo>
                  <a:cubicBezTo>
                    <a:pt x="9303" y="3323"/>
                    <a:pt x="9374" y="3311"/>
                    <a:pt x="9453" y="3286"/>
                  </a:cubicBezTo>
                  <a:lnTo>
                    <a:pt x="9453" y="3286"/>
                  </a:lnTo>
                  <a:cubicBezTo>
                    <a:pt x="9313" y="3820"/>
                    <a:pt x="10190" y="3615"/>
                    <a:pt x="10117" y="4113"/>
                  </a:cubicBezTo>
                  <a:cubicBezTo>
                    <a:pt x="10115" y="4128"/>
                    <a:pt x="10277" y="4185"/>
                    <a:pt x="10364" y="4186"/>
                  </a:cubicBezTo>
                  <a:cubicBezTo>
                    <a:pt x="10367" y="4186"/>
                    <a:pt x="10369" y="4186"/>
                    <a:pt x="10372" y="4186"/>
                  </a:cubicBezTo>
                  <a:cubicBezTo>
                    <a:pt x="10862" y="4186"/>
                    <a:pt x="11564" y="3564"/>
                    <a:pt x="11752" y="3116"/>
                  </a:cubicBezTo>
                  <a:cubicBezTo>
                    <a:pt x="11995" y="2544"/>
                    <a:pt x="12296" y="1996"/>
                    <a:pt x="12647" y="1484"/>
                  </a:cubicBezTo>
                  <a:cubicBezTo>
                    <a:pt x="12727" y="1367"/>
                    <a:pt x="12827" y="1310"/>
                    <a:pt x="12927" y="1310"/>
                  </a:cubicBezTo>
                  <a:close/>
                  <a:moveTo>
                    <a:pt x="12887" y="1"/>
                  </a:moveTo>
                  <a:cubicBezTo>
                    <a:pt x="12771" y="1"/>
                    <a:pt x="12650" y="41"/>
                    <a:pt x="12523" y="140"/>
                  </a:cubicBezTo>
                  <a:cubicBezTo>
                    <a:pt x="11957" y="581"/>
                    <a:pt x="11346" y="1034"/>
                    <a:pt x="11223" y="1824"/>
                  </a:cubicBezTo>
                  <a:cubicBezTo>
                    <a:pt x="11154" y="2269"/>
                    <a:pt x="10693" y="2710"/>
                    <a:pt x="10406" y="2710"/>
                  </a:cubicBezTo>
                  <a:cubicBezTo>
                    <a:pt x="10348" y="2710"/>
                    <a:pt x="10297" y="2692"/>
                    <a:pt x="10257" y="2652"/>
                  </a:cubicBezTo>
                  <a:cubicBezTo>
                    <a:pt x="9907" y="2293"/>
                    <a:pt x="9388" y="2203"/>
                    <a:pt x="9062" y="1830"/>
                  </a:cubicBezTo>
                  <a:cubicBezTo>
                    <a:pt x="8642" y="1350"/>
                    <a:pt x="8099" y="1195"/>
                    <a:pt x="7526" y="1195"/>
                  </a:cubicBezTo>
                  <a:cubicBezTo>
                    <a:pt x="7343" y="1195"/>
                    <a:pt x="7156" y="1210"/>
                    <a:pt x="6970" y="1237"/>
                  </a:cubicBezTo>
                  <a:cubicBezTo>
                    <a:pt x="6277" y="1333"/>
                    <a:pt x="5810" y="2349"/>
                    <a:pt x="6088" y="3136"/>
                  </a:cubicBezTo>
                  <a:cubicBezTo>
                    <a:pt x="6742" y="4984"/>
                    <a:pt x="7086" y="6890"/>
                    <a:pt x="7331" y="8817"/>
                  </a:cubicBezTo>
                  <a:cubicBezTo>
                    <a:pt x="7603" y="10944"/>
                    <a:pt x="7501" y="13074"/>
                    <a:pt x="7295" y="15197"/>
                  </a:cubicBezTo>
                  <a:cubicBezTo>
                    <a:pt x="7024" y="17985"/>
                    <a:pt x="6143" y="20642"/>
                    <a:pt x="5214" y="23277"/>
                  </a:cubicBezTo>
                  <a:cubicBezTo>
                    <a:pt x="4791" y="24475"/>
                    <a:pt x="4192" y="25614"/>
                    <a:pt x="3739" y="26803"/>
                  </a:cubicBezTo>
                  <a:cubicBezTo>
                    <a:pt x="3651" y="27033"/>
                    <a:pt x="3591" y="27123"/>
                    <a:pt x="3515" y="27123"/>
                  </a:cubicBezTo>
                  <a:cubicBezTo>
                    <a:pt x="3439" y="27123"/>
                    <a:pt x="3348" y="27036"/>
                    <a:pt x="3198" y="26910"/>
                  </a:cubicBezTo>
                  <a:cubicBezTo>
                    <a:pt x="2859" y="26625"/>
                    <a:pt x="2448" y="26398"/>
                    <a:pt x="2030" y="26234"/>
                  </a:cubicBezTo>
                  <a:cubicBezTo>
                    <a:pt x="1831" y="26156"/>
                    <a:pt x="1632" y="26109"/>
                    <a:pt x="1439" y="26109"/>
                  </a:cubicBezTo>
                  <a:cubicBezTo>
                    <a:pt x="1143" y="26109"/>
                    <a:pt x="859" y="26220"/>
                    <a:pt x="605" y="26501"/>
                  </a:cubicBezTo>
                  <a:cubicBezTo>
                    <a:pt x="136" y="27020"/>
                    <a:pt x="108" y="27630"/>
                    <a:pt x="61" y="28260"/>
                  </a:cubicBezTo>
                  <a:cubicBezTo>
                    <a:pt x="0" y="29096"/>
                    <a:pt x="120" y="29893"/>
                    <a:pt x="335" y="30707"/>
                  </a:cubicBezTo>
                  <a:cubicBezTo>
                    <a:pt x="804" y="32483"/>
                    <a:pt x="983" y="34337"/>
                    <a:pt x="2140" y="35903"/>
                  </a:cubicBezTo>
                  <a:cubicBezTo>
                    <a:pt x="2602" y="36528"/>
                    <a:pt x="3179" y="36870"/>
                    <a:pt x="3835" y="36870"/>
                  </a:cubicBezTo>
                  <a:cubicBezTo>
                    <a:pt x="4087" y="36870"/>
                    <a:pt x="4351" y="36820"/>
                    <a:pt x="4625" y="36715"/>
                  </a:cubicBezTo>
                  <a:cubicBezTo>
                    <a:pt x="4713" y="36681"/>
                    <a:pt x="4821" y="36622"/>
                    <a:pt x="4903" y="36622"/>
                  </a:cubicBezTo>
                  <a:cubicBezTo>
                    <a:pt x="4918" y="36622"/>
                    <a:pt x="4933" y="36625"/>
                    <a:pt x="4946" y="36630"/>
                  </a:cubicBezTo>
                  <a:cubicBezTo>
                    <a:pt x="5045" y="36666"/>
                    <a:pt x="5141" y="36681"/>
                    <a:pt x="5234" y="36681"/>
                  </a:cubicBezTo>
                  <a:cubicBezTo>
                    <a:pt x="5533" y="36681"/>
                    <a:pt x="5801" y="36526"/>
                    <a:pt x="6052" y="36426"/>
                  </a:cubicBezTo>
                  <a:cubicBezTo>
                    <a:pt x="7247" y="35943"/>
                    <a:pt x="8409" y="35368"/>
                    <a:pt x="9415" y="34583"/>
                  </a:cubicBezTo>
                  <a:cubicBezTo>
                    <a:pt x="9843" y="34248"/>
                    <a:pt x="10371" y="34059"/>
                    <a:pt x="10742" y="33679"/>
                  </a:cubicBezTo>
                  <a:cubicBezTo>
                    <a:pt x="11260" y="33149"/>
                    <a:pt x="11734" y="32578"/>
                    <a:pt x="12221" y="32019"/>
                  </a:cubicBezTo>
                  <a:cubicBezTo>
                    <a:pt x="12704" y="31466"/>
                    <a:pt x="12594" y="30289"/>
                    <a:pt x="12125" y="29759"/>
                  </a:cubicBezTo>
                  <a:cubicBezTo>
                    <a:pt x="11458" y="29005"/>
                    <a:pt x="10487" y="29296"/>
                    <a:pt x="9674" y="28966"/>
                  </a:cubicBezTo>
                  <a:cubicBezTo>
                    <a:pt x="10067" y="28223"/>
                    <a:pt x="10499" y="27502"/>
                    <a:pt x="10969" y="26805"/>
                  </a:cubicBezTo>
                  <a:cubicBezTo>
                    <a:pt x="11890" y="25436"/>
                    <a:pt x="12447" y="23934"/>
                    <a:pt x="13058" y="22452"/>
                  </a:cubicBezTo>
                  <a:cubicBezTo>
                    <a:pt x="13312" y="21834"/>
                    <a:pt x="13390" y="21105"/>
                    <a:pt x="13682" y="20514"/>
                  </a:cubicBezTo>
                  <a:cubicBezTo>
                    <a:pt x="14169" y="19526"/>
                    <a:pt x="14222" y="18455"/>
                    <a:pt x="14564" y="17445"/>
                  </a:cubicBezTo>
                  <a:cubicBezTo>
                    <a:pt x="14800" y="16742"/>
                    <a:pt x="14681" y="15916"/>
                    <a:pt x="14969" y="15241"/>
                  </a:cubicBezTo>
                  <a:cubicBezTo>
                    <a:pt x="15522" y="13946"/>
                    <a:pt x="15189" y="12538"/>
                    <a:pt x="15697" y="11240"/>
                  </a:cubicBezTo>
                  <a:cubicBezTo>
                    <a:pt x="15929" y="10648"/>
                    <a:pt x="15914" y="9967"/>
                    <a:pt x="15738" y="9296"/>
                  </a:cubicBezTo>
                  <a:cubicBezTo>
                    <a:pt x="15592" y="8741"/>
                    <a:pt x="15753" y="8143"/>
                    <a:pt x="15712" y="7553"/>
                  </a:cubicBezTo>
                  <a:cubicBezTo>
                    <a:pt x="15649" y="6681"/>
                    <a:pt x="15621" y="5792"/>
                    <a:pt x="15477" y="4936"/>
                  </a:cubicBezTo>
                  <a:cubicBezTo>
                    <a:pt x="15338" y="4101"/>
                    <a:pt x="14989" y="3286"/>
                    <a:pt x="14650" y="2495"/>
                  </a:cubicBezTo>
                  <a:cubicBezTo>
                    <a:pt x="14362" y="1822"/>
                    <a:pt x="14323" y="1029"/>
                    <a:pt x="13715" y="503"/>
                  </a:cubicBezTo>
                  <a:cubicBezTo>
                    <a:pt x="13473" y="293"/>
                    <a:pt x="13200" y="1"/>
                    <a:pt x="12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9"/>
            <p:cNvSpPr/>
            <p:nvPr/>
          </p:nvSpPr>
          <p:spPr>
            <a:xfrm>
              <a:off x="5364681" y="3113155"/>
              <a:ext cx="200841" cy="503998"/>
            </a:xfrm>
            <a:custGeom>
              <a:rect b="b" l="l" r="r" t="t"/>
              <a:pathLst>
                <a:path extrusionOk="0" h="34432" w="13721">
                  <a:moveTo>
                    <a:pt x="11920" y="0"/>
                  </a:moveTo>
                  <a:cubicBezTo>
                    <a:pt x="11820" y="0"/>
                    <a:pt x="11720" y="57"/>
                    <a:pt x="11640" y="174"/>
                  </a:cubicBezTo>
                  <a:cubicBezTo>
                    <a:pt x="11289" y="686"/>
                    <a:pt x="10988" y="1234"/>
                    <a:pt x="10745" y="1808"/>
                  </a:cubicBezTo>
                  <a:cubicBezTo>
                    <a:pt x="10557" y="2254"/>
                    <a:pt x="9855" y="2877"/>
                    <a:pt x="9365" y="2877"/>
                  </a:cubicBezTo>
                  <a:cubicBezTo>
                    <a:pt x="9362" y="2877"/>
                    <a:pt x="9360" y="2877"/>
                    <a:pt x="9357" y="2877"/>
                  </a:cubicBezTo>
                  <a:cubicBezTo>
                    <a:pt x="9270" y="2876"/>
                    <a:pt x="9108" y="2818"/>
                    <a:pt x="9110" y="2803"/>
                  </a:cubicBezTo>
                  <a:cubicBezTo>
                    <a:pt x="9183" y="2306"/>
                    <a:pt x="8306" y="2510"/>
                    <a:pt x="8446" y="1976"/>
                  </a:cubicBezTo>
                  <a:lnTo>
                    <a:pt x="8446" y="1976"/>
                  </a:lnTo>
                  <a:cubicBezTo>
                    <a:pt x="8367" y="2001"/>
                    <a:pt x="8296" y="2013"/>
                    <a:pt x="8231" y="2013"/>
                  </a:cubicBezTo>
                  <a:cubicBezTo>
                    <a:pt x="7701" y="2013"/>
                    <a:pt x="7533" y="1282"/>
                    <a:pt x="6965" y="1282"/>
                  </a:cubicBezTo>
                  <a:cubicBezTo>
                    <a:pt x="6960" y="1282"/>
                    <a:pt x="6955" y="1282"/>
                    <a:pt x="6950" y="1282"/>
                  </a:cubicBezTo>
                  <a:cubicBezTo>
                    <a:pt x="6949" y="1282"/>
                    <a:pt x="6949" y="1282"/>
                    <a:pt x="6948" y="1282"/>
                  </a:cubicBezTo>
                  <a:cubicBezTo>
                    <a:pt x="6841" y="1282"/>
                    <a:pt x="6670" y="1074"/>
                    <a:pt x="6502" y="1074"/>
                  </a:cubicBezTo>
                  <a:cubicBezTo>
                    <a:pt x="6449" y="1074"/>
                    <a:pt x="6397" y="1094"/>
                    <a:pt x="6346" y="1148"/>
                  </a:cubicBezTo>
                  <a:cubicBezTo>
                    <a:pt x="6174" y="1331"/>
                    <a:pt x="6107" y="1582"/>
                    <a:pt x="6183" y="1920"/>
                  </a:cubicBezTo>
                  <a:cubicBezTo>
                    <a:pt x="6354" y="2673"/>
                    <a:pt x="6681" y="3376"/>
                    <a:pt x="6848" y="4132"/>
                  </a:cubicBezTo>
                  <a:cubicBezTo>
                    <a:pt x="7062" y="5095"/>
                    <a:pt x="7056" y="6094"/>
                    <a:pt x="7386" y="7037"/>
                  </a:cubicBezTo>
                  <a:cubicBezTo>
                    <a:pt x="7488" y="7330"/>
                    <a:pt x="7621" y="7654"/>
                    <a:pt x="7584" y="7944"/>
                  </a:cubicBezTo>
                  <a:cubicBezTo>
                    <a:pt x="7463" y="8891"/>
                    <a:pt x="7838" y="9820"/>
                    <a:pt x="7629" y="10767"/>
                  </a:cubicBezTo>
                  <a:cubicBezTo>
                    <a:pt x="7472" y="11472"/>
                    <a:pt x="7662" y="12210"/>
                    <a:pt x="7541" y="12907"/>
                  </a:cubicBezTo>
                  <a:cubicBezTo>
                    <a:pt x="7339" y="14072"/>
                    <a:pt x="7283" y="15255"/>
                    <a:pt x="7056" y="16411"/>
                  </a:cubicBezTo>
                  <a:cubicBezTo>
                    <a:pt x="6825" y="17580"/>
                    <a:pt x="6506" y="18735"/>
                    <a:pt x="6195" y="19888"/>
                  </a:cubicBezTo>
                  <a:cubicBezTo>
                    <a:pt x="5980" y="20687"/>
                    <a:pt x="5571" y="21423"/>
                    <a:pt x="5366" y="22230"/>
                  </a:cubicBezTo>
                  <a:cubicBezTo>
                    <a:pt x="5206" y="22859"/>
                    <a:pt x="4991" y="23510"/>
                    <a:pt x="4689" y="24060"/>
                  </a:cubicBezTo>
                  <a:cubicBezTo>
                    <a:pt x="4224" y="24906"/>
                    <a:pt x="3970" y="25822"/>
                    <a:pt x="3529" y="26670"/>
                  </a:cubicBezTo>
                  <a:cubicBezTo>
                    <a:pt x="3359" y="26998"/>
                    <a:pt x="2900" y="27295"/>
                    <a:pt x="2571" y="27295"/>
                  </a:cubicBezTo>
                  <a:cubicBezTo>
                    <a:pt x="2460" y="27295"/>
                    <a:pt x="2363" y="27260"/>
                    <a:pt x="2298" y="27181"/>
                  </a:cubicBezTo>
                  <a:cubicBezTo>
                    <a:pt x="1982" y="26797"/>
                    <a:pt x="1555" y="26575"/>
                    <a:pt x="1166" y="26295"/>
                  </a:cubicBezTo>
                  <a:cubicBezTo>
                    <a:pt x="1020" y="26189"/>
                    <a:pt x="922" y="26062"/>
                    <a:pt x="742" y="26062"/>
                  </a:cubicBezTo>
                  <a:cubicBezTo>
                    <a:pt x="670" y="26062"/>
                    <a:pt x="584" y="26083"/>
                    <a:pt x="476" y="26133"/>
                  </a:cubicBezTo>
                  <a:cubicBezTo>
                    <a:pt x="135" y="26295"/>
                    <a:pt x="150" y="26489"/>
                    <a:pt x="90" y="26733"/>
                  </a:cubicBezTo>
                  <a:cubicBezTo>
                    <a:pt x="1" y="27109"/>
                    <a:pt x="167" y="27465"/>
                    <a:pt x="141" y="27836"/>
                  </a:cubicBezTo>
                  <a:cubicBezTo>
                    <a:pt x="300" y="29011"/>
                    <a:pt x="522" y="30173"/>
                    <a:pt x="833" y="31324"/>
                  </a:cubicBezTo>
                  <a:cubicBezTo>
                    <a:pt x="1029" y="32052"/>
                    <a:pt x="1352" y="32729"/>
                    <a:pt x="1628" y="33427"/>
                  </a:cubicBezTo>
                  <a:cubicBezTo>
                    <a:pt x="1857" y="34010"/>
                    <a:pt x="2297" y="34432"/>
                    <a:pt x="2875" y="34432"/>
                  </a:cubicBezTo>
                  <a:cubicBezTo>
                    <a:pt x="2958" y="34432"/>
                    <a:pt x="3044" y="34423"/>
                    <a:pt x="3132" y="34405"/>
                  </a:cubicBezTo>
                  <a:cubicBezTo>
                    <a:pt x="3656" y="34296"/>
                    <a:pt x="4229" y="34115"/>
                    <a:pt x="4631" y="33892"/>
                  </a:cubicBezTo>
                  <a:cubicBezTo>
                    <a:pt x="5466" y="33428"/>
                    <a:pt x="6497" y="33280"/>
                    <a:pt x="7166" y="32555"/>
                  </a:cubicBezTo>
                  <a:cubicBezTo>
                    <a:pt x="7646" y="32036"/>
                    <a:pt x="8455" y="32067"/>
                    <a:pt x="8927" y="31485"/>
                  </a:cubicBezTo>
                  <a:cubicBezTo>
                    <a:pt x="9259" y="31072"/>
                    <a:pt x="9594" y="30641"/>
                    <a:pt x="10005" y="30272"/>
                  </a:cubicBezTo>
                  <a:cubicBezTo>
                    <a:pt x="10191" y="30106"/>
                    <a:pt x="10372" y="29698"/>
                    <a:pt x="10114" y="29439"/>
                  </a:cubicBezTo>
                  <a:cubicBezTo>
                    <a:pt x="9955" y="29282"/>
                    <a:pt x="9838" y="29070"/>
                    <a:pt x="9478" y="29070"/>
                  </a:cubicBezTo>
                  <a:cubicBezTo>
                    <a:pt x="9438" y="29070"/>
                    <a:pt x="9396" y="29072"/>
                    <a:pt x="9351" y="29078"/>
                  </a:cubicBezTo>
                  <a:cubicBezTo>
                    <a:pt x="9188" y="29097"/>
                    <a:pt x="9023" y="29107"/>
                    <a:pt x="8856" y="29107"/>
                  </a:cubicBezTo>
                  <a:cubicBezTo>
                    <a:pt x="8258" y="29107"/>
                    <a:pt x="7646" y="28977"/>
                    <a:pt x="7096" y="28681"/>
                  </a:cubicBezTo>
                  <a:cubicBezTo>
                    <a:pt x="7032" y="28645"/>
                    <a:pt x="6969" y="28538"/>
                    <a:pt x="6973" y="28467"/>
                  </a:cubicBezTo>
                  <a:cubicBezTo>
                    <a:pt x="7011" y="27786"/>
                    <a:pt x="7288" y="27119"/>
                    <a:pt x="7696" y="26639"/>
                  </a:cubicBezTo>
                  <a:cubicBezTo>
                    <a:pt x="8145" y="26113"/>
                    <a:pt x="8469" y="25534"/>
                    <a:pt x="8794" y="24961"/>
                  </a:cubicBezTo>
                  <a:cubicBezTo>
                    <a:pt x="9329" y="24019"/>
                    <a:pt x="9767" y="23024"/>
                    <a:pt x="10190" y="22029"/>
                  </a:cubicBezTo>
                  <a:cubicBezTo>
                    <a:pt x="10396" y="21542"/>
                    <a:pt x="10662" y="21086"/>
                    <a:pt x="10871" y="20607"/>
                  </a:cubicBezTo>
                  <a:cubicBezTo>
                    <a:pt x="11110" y="20060"/>
                    <a:pt x="11145" y="19435"/>
                    <a:pt x="11499" y="18918"/>
                  </a:cubicBezTo>
                  <a:cubicBezTo>
                    <a:pt x="11598" y="18774"/>
                    <a:pt x="11741" y="18652"/>
                    <a:pt x="11737" y="18455"/>
                  </a:cubicBezTo>
                  <a:cubicBezTo>
                    <a:pt x="11722" y="17659"/>
                    <a:pt x="12130" y="16944"/>
                    <a:pt x="12221" y="16166"/>
                  </a:cubicBezTo>
                  <a:cubicBezTo>
                    <a:pt x="12273" y="15720"/>
                    <a:pt x="12586" y="15306"/>
                    <a:pt x="12649" y="14911"/>
                  </a:cubicBezTo>
                  <a:cubicBezTo>
                    <a:pt x="12796" y="14019"/>
                    <a:pt x="12975" y="13130"/>
                    <a:pt x="13124" y="12236"/>
                  </a:cubicBezTo>
                  <a:cubicBezTo>
                    <a:pt x="13299" y="11185"/>
                    <a:pt x="13563" y="10141"/>
                    <a:pt x="13643" y="9084"/>
                  </a:cubicBezTo>
                  <a:cubicBezTo>
                    <a:pt x="13720" y="8094"/>
                    <a:pt x="13624" y="7091"/>
                    <a:pt x="13572" y="6095"/>
                  </a:cubicBezTo>
                  <a:cubicBezTo>
                    <a:pt x="13474" y="4100"/>
                    <a:pt x="13030" y="2137"/>
                    <a:pt x="12263" y="293"/>
                  </a:cubicBezTo>
                  <a:cubicBezTo>
                    <a:pt x="12183" y="100"/>
                    <a:pt x="12052" y="0"/>
                    <a:pt x="1192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KETCH LESS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