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2525"/>
    <a:srgbClr val="00B050"/>
    <a:srgbClr val="E8C97C"/>
    <a:srgbClr val="A9D18E"/>
    <a:srgbClr val="F5A477"/>
    <a:srgbClr val="5C3E2D"/>
    <a:srgbClr val="025799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3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5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6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7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5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3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9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4A0C-66F6-4E4C-8810-D3E0103603D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A88C-9A8E-4A19-B10F-6E444863B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04170" y="383842"/>
            <a:ext cx="8747867" cy="402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37" y="3268303"/>
            <a:ext cx="682811" cy="530398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404170" y="342144"/>
            <a:ext cx="1436446" cy="1522987"/>
            <a:chOff x="6909072" y="2097995"/>
            <a:chExt cx="1436446" cy="1522987"/>
          </a:xfrm>
        </p:grpSpPr>
        <p:pic>
          <p:nvPicPr>
            <p:cNvPr id="4" name="Picture 2" descr="https://cdn.windowsfileviewer.com/images/types/xls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072" y="2097995"/>
              <a:ext cx="1436446" cy="1436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eta para Baixo 4"/>
            <p:cNvSpPr/>
            <p:nvPr/>
          </p:nvSpPr>
          <p:spPr>
            <a:xfrm>
              <a:off x="7822335" y="3180695"/>
              <a:ext cx="418011" cy="440287"/>
            </a:xfrm>
            <a:prstGeom prst="downArrow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20" y="2792020"/>
            <a:ext cx="1273959" cy="1273959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7419702" y="1424844"/>
            <a:ext cx="1080000" cy="1080000"/>
            <a:chOff x="7419702" y="1424844"/>
            <a:chExt cx="1080000" cy="1080000"/>
          </a:xfrm>
        </p:grpSpPr>
        <p:sp>
          <p:nvSpPr>
            <p:cNvPr id="12" name="Retângulo 11"/>
            <p:cNvSpPr/>
            <p:nvPr/>
          </p:nvSpPr>
          <p:spPr>
            <a:xfrm>
              <a:off x="7419702" y="1424844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https://image.flaticon.com/icons/png/512/31/3106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9702" y="151484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53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/>
          <p:cNvGrpSpPr/>
          <p:nvPr/>
        </p:nvGrpSpPr>
        <p:grpSpPr>
          <a:xfrm>
            <a:off x="929930" y="2416751"/>
            <a:ext cx="1968500" cy="774700"/>
            <a:chOff x="1545590" y="2501718"/>
            <a:chExt cx="1968500" cy="774700"/>
          </a:xfrm>
        </p:grpSpPr>
        <p:grpSp>
          <p:nvGrpSpPr>
            <p:cNvPr id="11" name="Agrupar 10"/>
            <p:cNvGrpSpPr/>
            <p:nvPr/>
          </p:nvGrpSpPr>
          <p:grpSpPr>
            <a:xfrm>
              <a:off x="1545590" y="2501718"/>
              <a:ext cx="1968500" cy="774700"/>
              <a:chOff x="1545590" y="2932793"/>
              <a:chExt cx="1968500" cy="774700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1545590" y="2932793"/>
                <a:ext cx="1968500" cy="774700"/>
                <a:chOff x="0" y="0"/>
                <a:chExt cx="1968500" cy="774700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0" y="0"/>
                  <a:ext cx="1968500" cy="7747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200" b="1" dirty="0"/>
                </a:p>
              </p:txBody>
            </p:sp>
            <p:cxnSp>
              <p:nvCxnSpPr>
                <p:cNvPr id="9" name="Conector reto 8"/>
                <p:cNvCxnSpPr/>
                <p:nvPr/>
              </p:nvCxnSpPr>
              <p:spPr>
                <a:xfrm>
                  <a:off x="685800" y="101600"/>
                  <a:ext cx="0" cy="571500"/>
                </a:xfrm>
                <a:prstGeom prst="line">
                  <a:avLst/>
                </a:prstGeom>
                <a:ln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366" y="3116217"/>
                <a:ext cx="437424" cy="437424"/>
              </a:xfrm>
              <a:prstGeom prst="rect">
                <a:avLst/>
              </a:prstGeom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2276566" y="2749966"/>
              <a:ext cx="1237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Periodicidade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925385" y="3408265"/>
            <a:ext cx="2000499" cy="774700"/>
            <a:chOff x="1545590" y="1199787"/>
            <a:chExt cx="2000499" cy="774700"/>
          </a:xfrm>
        </p:grpSpPr>
        <p:grpSp>
          <p:nvGrpSpPr>
            <p:cNvPr id="2" name="Agrupar 1"/>
            <p:cNvGrpSpPr/>
            <p:nvPr/>
          </p:nvGrpSpPr>
          <p:grpSpPr>
            <a:xfrm>
              <a:off x="1545590" y="1199787"/>
              <a:ext cx="1968500" cy="774700"/>
              <a:chOff x="0" y="0"/>
              <a:chExt cx="1968500" cy="774700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0" y="0"/>
                <a:ext cx="1968500" cy="7747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200" b="1" dirty="0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" y="165100"/>
                <a:ext cx="393700" cy="393700"/>
              </a:xfrm>
              <a:prstGeom prst="rect">
                <a:avLst/>
              </a:prstGeom>
            </p:spPr>
          </p:pic>
          <p:cxnSp>
            <p:nvCxnSpPr>
              <p:cNvPr id="5" name="Conector reto 4"/>
              <p:cNvCxnSpPr/>
              <p:nvPr/>
            </p:nvCxnSpPr>
            <p:spPr>
              <a:xfrm>
                <a:off x="685800" y="101600"/>
                <a:ext cx="0" cy="57150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2276565" y="1329470"/>
              <a:ext cx="1269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Inventário de Estoque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928250" y="1429183"/>
            <a:ext cx="1968500" cy="774700"/>
            <a:chOff x="1545590" y="3803649"/>
            <a:chExt cx="1968500" cy="774700"/>
          </a:xfrm>
        </p:grpSpPr>
        <p:grpSp>
          <p:nvGrpSpPr>
            <p:cNvPr id="19" name="Agrupar 18"/>
            <p:cNvGrpSpPr/>
            <p:nvPr/>
          </p:nvGrpSpPr>
          <p:grpSpPr>
            <a:xfrm>
              <a:off x="1545590" y="3803649"/>
              <a:ext cx="1968500" cy="774700"/>
              <a:chOff x="0" y="0"/>
              <a:chExt cx="1968500" cy="774700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0" y="0"/>
                <a:ext cx="1968500" cy="7747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200" b="1" dirty="0"/>
              </a:p>
            </p:txBody>
          </p:sp>
          <p:cxnSp>
            <p:nvCxnSpPr>
              <p:cNvPr id="22" name="Conector reto 21"/>
              <p:cNvCxnSpPr/>
              <p:nvPr/>
            </p:nvCxnSpPr>
            <p:spPr>
              <a:xfrm>
                <a:off x="685800" y="101600"/>
                <a:ext cx="0" cy="57150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https://www.hahospedagem.com/images/icone-encarregado.png"/>
            <p:cNvPicPr>
              <a:picLocks noChangeArrowheads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635" y="4016517"/>
              <a:ext cx="432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2263391" y="4032823"/>
              <a:ext cx="1250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Função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925385" y="490756"/>
            <a:ext cx="1968500" cy="774700"/>
            <a:chOff x="4089498" y="1199787"/>
            <a:chExt cx="1968500" cy="774700"/>
          </a:xfrm>
        </p:grpSpPr>
        <p:grpSp>
          <p:nvGrpSpPr>
            <p:cNvPr id="26" name="Agrupar 25"/>
            <p:cNvGrpSpPr/>
            <p:nvPr/>
          </p:nvGrpSpPr>
          <p:grpSpPr>
            <a:xfrm>
              <a:off x="4089498" y="1199787"/>
              <a:ext cx="1968500" cy="774700"/>
              <a:chOff x="0" y="0"/>
              <a:chExt cx="1968500" cy="774700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0" y="0"/>
                <a:ext cx="1968500" cy="7747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200" b="1" dirty="0"/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685800" y="101600"/>
                <a:ext cx="0" cy="57150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aixaDeTexto 29"/>
            <p:cNvSpPr txBox="1"/>
            <p:nvPr/>
          </p:nvSpPr>
          <p:spPr>
            <a:xfrm>
              <a:off x="4807298" y="1428961"/>
              <a:ext cx="1250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Funcionário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Imagem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026" y="1378955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Agrupar 59"/>
          <p:cNvGrpSpPr/>
          <p:nvPr/>
        </p:nvGrpSpPr>
        <p:grpSpPr>
          <a:xfrm>
            <a:off x="3282646" y="2430171"/>
            <a:ext cx="1968500" cy="774700"/>
            <a:chOff x="4089497" y="3803649"/>
            <a:chExt cx="1968500" cy="774700"/>
          </a:xfrm>
        </p:grpSpPr>
        <p:grpSp>
          <p:nvGrpSpPr>
            <p:cNvPr id="39" name="Agrupar 38"/>
            <p:cNvGrpSpPr/>
            <p:nvPr/>
          </p:nvGrpSpPr>
          <p:grpSpPr>
            <a:xfrm>
              <a:off x="4089497" y="3803649"/>
              <a:ext cx="1968500" cy="774700"/>
              <a:chOff x="0" y="0"/>
              <a:chExt cx="1968500" cy="774700"/>
            </a:xfrm>
          </p:grpSpPr>
          <p:sp>
            <p:nvSpPr>
              <p:cNvPr id="40" name="Retângulo 39"/>
              <p:cNvSpPr/>
              <p:nvPr/>
            </p:nvSpPr>
            <p:spPr>
              <a:xfrm>
                <a:off x="0" y="0"/>
                <a:ext cx="1968500" cy="774700"/>
              </a:xfrm>
              <a:prstGeom prst="rect">
                <a:avLst/>
              </a:prstGeom>
              <a:solidFill>
                <a:srgbClr val="025799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200" b="1" dirty="0"/>
              </a:p>
            </p:txBody>
          </p:sp>
          <p:cxnSp>
            <p:nvCxnSpPr>
              <p:cNvPr id="41" name="Conector reto 40"/>
              <p:cNvCxnSpPr/>
              <p:nvPr/>
            </p:nvCxnSpPr>
            <p:spPr>
              <a:xfrm>
                <a:off x="685800" y="101600"/>
                <a:ext cx="0" cy="57150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CaixaDeTexto 41"/>
            <p:cNvSpPr txBox="1"/>
            <p:nvPr/>
          </p:nvSpPr>
          <p:spPr>
            <a:xfrm>
              <a:off x="4807298" y="3934347"/>
              <a:ext cx="1250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Cadastrar E.P.I. 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Agrupar 43"/>
            <p:cNvGrpSpPr>
              <a:grpSpLocks noChangeAspect="1"/>
            </p:cNvGrpSpPr>
            <p:nvPr/>
          </p:nvGrpSpPr>
          <p:grpSpPr>
            <a:xfrm>
              <a:off x="4170280" y="3886478"/>
              <a:ext cx="559009" cy="620078"/>
              <a:chOff x="7845542" y="1995001"/>
              <a:chExt cx="1958132" cy="2172050"/>
            </a:xfrm>
          </p:grpSpPr>
          <p:pic>
            <p:nvPicPr>
              <p:cNvPr id="52" name="Picture 10" descr="https://www.daswillichwissen.de/wp-content/uploads/2013/05/arbeitskleidu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4" t="58193" r="53605" b="7923"/>
              <a:stretch/>
            </p:blipFill>
            <p:spPr bwMode="auto">
              <a:xfrm>
                <a:off x="8791303" y="3122023"/>
                <a:ext cx="888274" cy="1045028"/>
              </a:xfrm>
              <a:prstGeom prst="roundRect">
                <a:avLst>
                  <a:gd name="adj" fmla="val 20352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10" descr="https://www.daswillichwissen.de/wp-content/uploads/2013/05/arbeitskleidu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301" t="56076" r="13130" b="4534"/>
              <a:stretch/>
            </p:blipFill>
            <p:spPr bwMode="auto">
              <a:xfrm>
                <a:off x="8667206" y="1995001"/>
                <a:ext cx="1136468" cy="1214846"/>
              </a:xfrm>
              <a:prstGeom prst="roundRect">
                <a:avLst>
                  <a:gd name="adj" fmla="val 20352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0" descr="https://www.daswillichwissen.de/wp-content/uploads/2013/05/arbeitskleidu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793" t="24309" r="5607" b="41807"/>
              <a:stretch/>
            </p:blipFill>
            <p:spPr bwMode="auto">
              <a:xfrm>
                <a:off x="7845542" y="2758621"/>
                <a:ext cx="945761" cy="1045028"/>
              </a:xfrm>
              <a:prstGeom prst="roundRect">
                <a:avLst>
                  <a:gd name="adj" fmla="val 20352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Agrupar 60"/>
          <p:cNvGrpSpPr/>
          <p:nvPr/>
        </p:nvGrpSpPr>
        <p:grpSpPr>
          <a:xfrm>
            <a:off x="3321028" y="1424895"/>
            <a:ext cx="1968500" cy="774700"/>
            <a:chOff x="3321028" y="1424895"/>
            <a:chExt cx="1968500" cy="774700"/>
          </a:xfrm>
        </p:grpSpPr>
        <p:grpSp>
          <p:nvGrpSpPr>
            <p:cNvPr id="70" name="Agrupar 69"/>
            <p:cNvGrpSpPr/>
            <p:nvPr/>
          </p:nvGrpSpPr>
          <p:grpSpPr>
            <a:xfrm>
              <a:off x="3321028" y="1424895"/>
              <a:ext cx="1968500" cy="774700"/>
              <a:chOff x="0" y="0"/>
              <a:chExt cx="1968500" cy="774700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0" y="0"/>
                <a:ext cx="1968500" cy="774700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200" b="1" dirty="0"/>
              </a:p>
            </p:txBody>
          </p:sp>
          <p:cxnSp>
            <p:nvCxnSpPr>
              <p:cNvPr id="72" name="Conector reto 71"/>
              <p:cNvCxnSpPr/>
              <p:nvPr/>
            </p:nvCxnSpPr>
            <p:spPr>
              <a:xfrm>
                <a:off x="685800" y="101600"/>
                <a:ext cx="0" cy="57150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/>
            <p:cNvGrpSpPr>
              <a:grpSpLocks noChangeAspect="1"/>
            </p:cNvGrpSpPr>
            <p:nvPr/>
          </p:nvGrpSpPr>
          <p:grpSpPr>
            <a:xfrm>
              <a:off x="3448515" y="1608409"/>
              <a:ext cx="504000" cy="400568"/>
              <a:chOff x="6450034" y="2036474"/>
              <a:chExt cx="1336432" cy="1062168"/>
            </a:xfrm>
            <a:solidFill>
              <a:schemeClr val="bg1"/>
            </a:solidFill>
          </p:grpSpPr>
          <p:sp>
            <p:nvSpPr>
              <p:cNvPr id="56" name="Retângulo Arredondado 55"/>
              <p:cNvSpPr/>
              <p:nvPr/>
            </p:nvSpPr>
            <p:spPr>
              <a:xfrm>
                <a:off x="6654019" y="2458955"/>
                <a:ext cx="436098" cy="4021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Arredondado 61"/>
              <p:cNvSpPr/>
              <p:nvPr/>
            </p:nvSpPr>
            <p:spPr>
              <a:xfrm>
                <a:off x="7118251" y="2458955"/>
                <a:ext cx="436098" cy="4021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Arredondado 62"/>
              <p:cNvSpPr/>
              <p:nvPr/>
            </p:nvSpPr>
            <p:spPr>
              <a:xfrm>
                <a:off x="6900202" y="2036474"/>
                <a:ext cx="436098" cy="4021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Arredondado 56"/>
              <p:cNvSpPr/>
              <p:nvPr/>
            </p:nvSpPr>
            <p:spPr>
              <a:xfrm>
                <a:off x="6450035" y="2904270"/>
                <a:ext cx="1336431" cy="4571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Arredondado 64"/>
              <p:cNvSpPr/>
              <p:nvPr/>
            </p:nvSpPr>
            <p:spPr>
              <a:xfrm>
                <a:off x="6450034" y="3052923"/>
                <a:ext cx="1336431" cy="4571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Arredondado 65"/>
              <p:cNvSpPr>
                <a:spLocks noChangeAspect="1"/>
              </p:cNvSpPr>
              <p:nvPr/>
            </p:nvSpPr>
            <p:spPr>
              <a:xfrm>
                <a:off x="7588099" y="2930702"/>
                <a:ext cx="156162" cy="14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>
                <a:spLocks noChangeAspect="1"/>
              </p:cNvSpPr>
              <p:nvPr/>
            </p:nvSpPr>
            <p:spPr>
              <a:xfrm>
                <a:off x="6488472" y="2942422"/>
                <a:ext cx="156162" cy="14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Arredondado 67"/>
              <p:cNvSpPr>
                <a:spLocks noChangeAspect="1"/>
              </p:cNvSpPr>
              <p:nvPr/>
            </p:nvSpPr>
            <p:spPr>
              <a:xfrm>
                <a:off x="7051180" y="2942422"/>
                <a:ext cx="156162" cy="14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3" name="CaixaDeTexto 72"/>
            <p:cNvSpPr txBox="1"/>
            <p:nvPr/>
          </p:nvSpPr>
          <p:spPr>
            <a:xfrm>
              <a:off x="4000447" y="1552166"/>
              <a:ext cx="1250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Entrada de Estoque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3282646" y="3403743"/>
            <a:ext cx="1968500" cy="774700"/>
            <a:chOff x="3282646" y="3403743"/>
            <a:chExt cx="1968500" cy="774700"/>
          </a:xfrm>
        </p:grpSpPr>
        <p:grpSp>
          <p:nvGrpSpPr>
            <p:cNvPr id="81" name="Agrupar 80"/>
            <p:cNvGrpSpPr/>
            <p:nvPr/>
          </p:nvGrpSpPr>
          <p:grpSpPr>
            <a:xfrm>
              <a:off x="3282646" y="3403743"/>
              <a:ext cx="1968500" cy="774700"/>
              <a:chOff x="4089497" y="3803649"/>
              <a:chExt cx="1968500" cy="774700"/>
            </a:xfrm>
          </p:grpSpPr>
          <p:grpSp>
            <p:nvGrpSpPr>
              <p:cNvPr id="82" name="Agrupar 81"/>
              <p:cNvGrpSpPr/>
              <p:nvPr/>
            </p:nvGrpSpPr>
            <p:grpSpPr>
              <a:xfrm>
                <a:off x="4089497" y="3803649"/>
                <a:ext cx="1968500" cy="774700"/>
                <a:chOff x="0" y="0"/>
                <a:chExt cx="1968500" cy="774700"/>
              </a:xfrm>
            </p:grpSpPr>
            <p:sp>
              <p:nvSpPr>
                <p:cNvPr id="88" name="Retângulo 87"/>
                <p:cNvSpPr/>
                <p:nvPr/>
              </p:nvSpPr>
              <p:spPr>
                <a:xfrm>
                  <a:off x="0" y="0"/>
                  <a:ext cx="1968500" cy="774700"/>
                </a:xfrm>
                <a:prstGeom prst="rect">
                  <a:avLst/>
                </a:prstGeom>
                <a:solidFill>
                  <a:srgbClr val="FF5050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200" b="1" dirty="0"/>
                </a:p>
              </p:txBody>
            </p:sp>
            <p:cxnSp>
              <p:nvCxnSpPr>
                <p:cNvPr id="89" name="Conector reto 88"/>
                <p:cNvCxnSpPr/>
                <p:nvPr/>
              </p:nvCxnSpPr>
              <p:spPr>
                <a:xfrm>
                  <a:off x="685800" y="101600"/>
                  <a:ext cx="0" cy="571500"/>
                </a:xfrm>
                <a:prstGeom prst="line">
                  <a:avLst/>
                </a:prstGeom>
                <a:ln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CaixaDeTexto 82"/>
              <p:cNvSpPr txBox="1"/>
              <p:nvPr/>
            </p:nvSpPr>
            <p:spPr>
              <a:xfrm>
                <a:off x="4807298" y="3934347"/>
                <a:ext cx="1250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Fazer Baixa de Utilização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36" name="Picture 12" descr="Imagem relacionada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108" y="3562577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/>
          <p:cNvGrpSpPr/>
          <p:nvPr/>
        </p:nvGrpSpPr>
        <p:grpSpPr>
          <a:xfrm>
            <a:off x="3321028" y="486468"/>
            <a:ext cx="1968500" cy="774700"/>
            <a:chOff x="3321028" y="486468"/>
            <a:chExt cx="1968500" cy="774700"/>
          </a:xfrm>
        </p:grpSpPr>
        <p:grpSp>
          <p:nvGrpSpPr>
            <p:cNvPr id="12" name="Agrupar 11"/>
            <p:cNvGrpSpPr/>
            <p:nvPr/>
          </p:nvGrpSpPr>
          <p:grpSpPr>
            <a:xfrm>
              <a:off x="3321028" y="486468"/>
              <a:ext cx="1968500" cy="774700"/>
              <a:chOff x="3321028" y="486468"/>
              <a:chExt cx="1968500" cy="774700"/>
            </a:xfrm>
          </p:grpSpPr>
          <p:grpSp>
            <p:nvGrpSpPr>
              <p:cNvPr id="34" name="Agrupar 33"/>
              <p:cNvGrpSpPr/>
              <p:nvPr/>
            </p:nvGrpSpPr>
            <p:grpSpPr>
              <a:xfrm>
                <a:off x="3321028" y="486468"/>
                <a:ext cx="1968500" cy="774700"/>
                <a:chOff x="0" y="0"/>
                <a:chExt cx="1968500" cy="774700"/>
              </a:xfrm>
              <a:solidFill>
                <a:schemeClr val="bg2"/>
              </a:solidFill>
            </p:grpSpPr>
            <p:sp>
              <p:nvSpPr>
                <p:cNvPr id="35" name="Retângulo 34"/>
                <p:cNvSpPr/>
                <p:nvPr/>
              </p:nvSpPr>
              <p:spPr>
                <a:xfrm>
                  <a:off x="0" y="0"/>
                  <a:ext cx="1968500" cy="7747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2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36" name="Conector reto 35"/>
                <p:cNvCxnSpPr/>
                <p:nvPr/>
              </p:nvCxnSpPr>
              <p:spPr>
                <a:xfrm>
                  <a:off x="685800" y="101600"/>
                  <a:ext cx="0" cy="57150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CaixaDeTexto 36"/>
              <p:cNvSpPr txBox="1"/>
              <p:nvPr/>
            </p:nvSpPr>
            <p:spPr>
              <a:xfrm>
                <a:off x="4025766" y="631234"/>
                <a:ext cx="1250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</a:rPr>
                  <a:t>Aplicar E.P.I. p/ Funcionário</a:t>
                </a:r>
              </a:p>
            </p:txBody>
          </p:sp>
        </p:grp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693" y="633458"/>
              <a:ext cx="682811" cy="530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558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Marra</dc:creator>
  <cp:lastModifiedBy>Luis Marra</cp:lastModifiedBy>
  <cp:revision>15</cp:revision>
  <dcterms:created xsi:type="dcterms:W3CDTF">2019-04-12T14:59:53Z</dcterms:created>
  <dcterms:modified xsi:type="dcterms:W3CDTF">2019-04-22T10:45:15Z</dcterms:modified>
</cp:coreProperties>
</file>