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V//Ksl4gLEvnybVatXfp4B+vb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b34d4002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2b34d400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b34d4002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2b34d400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c0941b9b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2c0941b9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c0941b9b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2c0941b9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title"/>
          </p:nvPr>
        </p:nvSpPr>
        <p:spPr>
          <a:xfrm>
            <a:off x="942950" y="1158500"/>
            <a:ext cx="6784232" cy="1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Testes </a:t>
            </a:r>
            <a:br>
              <a:rPr lang="pt-BR" sz="5400"/>
            </a:br>
            <a:r>
              <a:rPr lang="pt-BR" sz="5400"/>
              <a:t>Técnicos</a:t>
            </a:r>
            <a:endParaRPr sz="500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b34d40026_0_5"/>
          <p:cNvSpPr txBox="1"/>
          <p:nvPr>
            <p:ph type="title"/>
          </p:nvPr>
        </p:nvSpPr>
        <p:spPr>
          <a:xfrm>
            <a:off x="1860413" y="2200192"/>
            <a:ext cx="54231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Leia e entenda primeiro o desafio. E leia quantas vezes for necessário.</a:t>
            </a:r>
            <a:endParaRPr b="0" sz="3200">
              <a:solidFill>
                <a:schemeClr val="lt2"/>
              </a:solidFill>
            </a:endParaRPr>
          </a:p>
        </p:txBody>
      </p:sp>
      <p:sp>
        <p:nvSpPr>
          <p:cNvPr id="101" name="Google Shape;101;g12b34d40026_0_5"/>
          <p:cNvSpPr/>
          <p:nvPr/>
        </p:nvSpPr>
        <p:spPr>
          <a:xfrm>
            <a:off x="4059731" y="954591"/>
            <a:ext cx="1024500" cy="1024500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601966" y="2200192"/>
            <a:ext cx="7940067" cy="162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Enquanto codifica, vai relendo o desafio para certificar-se que está no caminho certo e que não perdeu o foco.</a:t>
            </a:r>
            <a:endParaRPr b="0" sz="3200">
              <a:solidFill>
                <a:schemeClr val="lt2"/>
              </a:solidFill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4059731" y="954591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b34d40026_0_0"/>
          <p:cNvSpPr txBox="1"/>
          <p:nvPr>
            <p:ph type="title"/>
          </p:nvPr>
        </p:nvSpPr>
        <p:spPr>
          <a:xfrm>
            <a:off x="1290980" y="2200192"/>
            <a:ext cx="65619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Pense em fazer da forma mais simples primeiro. E depois, se sobrar tempo, melhore.</a:t>
            </a:r>
            <a:endParaRPr b="0" sz="3200">
              <a:solidFill>
                <a:schemeClr val="lt2"/>
              </a:solidFill>
            </a:endParaRPr>
          </a:p>
        </p:txBody>
      </p:sp>
      <p:sp>
        <p:nvSpPr>
          <p:cNvPr id="113" name="Google Shape;113;g12b34d40026_0_0"/>
          <p:cNvSpPr/>
          <p:nvPr/>
        </p:nvSpPr>
        <p:spPr>
          <a:xfrm>
            <a:off x="4059731" y="954591"/>
            <a:ext cx="1024500" cy="1024500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c0941b9bf_0_0"/>
          <p:cNvSpPr txBox="1"/>
          <p:nvPr>
            <p:ph type="title"/>
          </p:nvPr>
        </p:nvSpPr>
        <p:spPr>
          <a:xfrm>
            <a:off x="942950" y="1158500"/>
            <a:ext cx="67842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Dicas para </a:t>
            </a:r>
            <a:br>
              <a:rPr lang="pt-BR" sz="5400"/>
            </a:br>
            <a:r>
              <a:rPr lang="pt-BR" sz="5400"/>
              <a:t>Testes Técnicos</a:t>
            </a:r>
            <a:endParaRPr sz="5000"/>
          </a:p>
        </p:txBody>
      </p:sp>
      <p:sp>
        <p:nvSpPr>
          <p:cNvPr id="119" name="Google Shape;119;g12c0941b9bf_0_0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12c0941b9bf_0_0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12c0941b9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2106921" y="1969080"/>
            <a:ext cx="4930157" cy="162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>
                <a:solidFill>
                  <a:schemeClr val="lt2"/>
                </a:solidFill>
              </a:rPr>
              <a:t>Os testes técnicos avaliam como você lida com os problemas em um desafio.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590224" y="1315083"/>
            <a:ext cx="8352809" cy="724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1800"/>
              <a:t>1. Comunicação: </a:t>
            </a:r>
            <a:r>
              <a:rPr b="0" lang="pt-BR" sz="1800">
                <a:solidFill>
                  <a:schemeClr val="lt2"/>
                </a:solidFill>
              </a:rPr>
              <a:t>sua comunicação também pode estar sendo testada. Não tenha medo de perguntar em caso de duvida com algum requisito.</a:t>
            </a:r>
            <a:endParaRPr/>
          </a:p>
        </p:txBody>
      </p:sp>
      <p:sp>
        <p:nvSpPr>
          <p:cNvPr id="44" name="Google Shape;44;p4"/>
          <p:cNvSpPr txBox="1"/>
          <p:nvPr/>
        </p:nvSpPr>
        <p:spPr>
          <a:xfrm>
            <a:off x="590224" y="2199412"/>
            <a:ext cx="7963551" cy="724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1800" u="none" cap="none" strike="noStrik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rPr>
              <a:t>2. Resolução de problemas: </a:t>
            </a:r>
            <a:r>
              <a:rPr b="0" i="0" lang="pt-BR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compreender o problema e abordá-lo de forma sistêmica e lógica.</a:t>
            </a:r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715225" y="240367"/>
            <a:ext cx="7940560" cy="8545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3600" u="none" cap="none" strike="noStrik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rPr>
              <a:t>O que pode estar em jogo</a:t>
            </a:r>
            <a:endParaRPr/>
          </a:p>
        </p:txBody>
      </p:sp>
      <p:sp>
        <p:nvSpPr>
          <p:cNvPr id="46" name="Google Shape;46;p4"/>
          <p:cNvSpPr txBox="1"/>
          <p:nvPr/>
        </p:nvSpPr>
        <p:spPr>
          <a:xfrm>
            <a:off x="590223" y="3083741"/>
            <a:ext cx="7963551" cy="724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1800" u="none" cap="none" strike="noStrik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rPr>
              <a:t>3. Competência técnica: </a:t>
            </a:r>
            <a:r>
              <a:rPr b="0" i="0" lang="pt-BR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implementar a solução, testar o conhecimento prático.</a:t>
            </a:r>
            <a:endParaRPr/>
          </a:p>
        </p:txBody>
      </p:sp>
      <p:sp>
        <p:nvSpPr>
          <p:cNvPr id="47" name="Google Shape;47;p4"/>
          <p:cNvSpPr txBox="1"/>
          <p:nvPr/>
        </p:nvSpPr>
        <p:spPr>
          <a:xfrm>
            <a:off x="590222" y="3968070"/>
            <a:ext cx="7963551" cy="4991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1800" u="none" cap="none" strike="noStrik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rPr>
              <a:t>4. Teste: </a:t>
            </a:r>
            <a:r>
              <a:rPr b="0" i="0" lang="pt-BR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capacidade de testar o código e corrigir.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01720" y="713036"/>
            <a:ext cx="7940560" cy="8545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Tipos de testes técnicos</a:t>
            </a:r>
            <a:endParaRPr sz="3600"/>
          </a:p>
        </p:txBody>
      </p:sp>
      <p:sp>
        <p:nvSpPr>
          <p:cNvPr id="53" name="Google Shape;53;p7"/>
          <p:cNvSpPr/>
          <p:nvPr/>
        </p:nvSpPr>
        <p:spPr>
          <a:xfrm>
            <a:off x="471831" y="1567542"/>
            <a:ext cx="1511932" cy="22106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Codificar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um projeto ou funcionalidade</a:t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2142260" y="1567542"/>
            <a:ext cx="1520472" cy="22106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Resolver um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3821229" y="1567542"/>
            <a:ext cx="1520472" cy="22106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Refatorar um código</a:t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5500198" y="1567542"/>
            <a:ext cx="1520472" cy="22106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Propor melhorias</a:t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7179167" y="1567542"/>
            <a:ext cx="1520472" cy="22106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Questionário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471831" y="4050793"/>
            <a:ext cx="8227807" cy="379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0" i="1" lang="pt-BR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vai de empresa para empresa.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/>
        </p:nvSpPr>
        <p:spPr>
          <a:xfrm>
            <a:off x="715225" y="914004"/>
            <a:ext cx="7940560" cy="8545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3600" u="none" cap="none" strike="noStrik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rPr>
              <a:t>Execução</a:t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719869" y="2280976"/>
            <a:ext cx="1829438" cy="12258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Presencial</a:t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4869871" y="2280976"/>
            <a:ext cx="1839771" cy="12258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Remota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/>
        </p:nvSpPr>
        <p:spPr>
          <a:xfrm>
            <a:off x="715225" y="914004"/>
            <a:ext cx="7940560" cy="8545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i="0" lang="pt-BR" sz="3600" u="none" cap="none" strike="noStrike">
                <a:solidFill>
                  <a:srgbClr val="996DFF"/>
                </a:solidFill>
                <a:latin typeface="Roboto"/>
                <a:ea typeface="Roboto"/>
                <a:cs typeface="Roboto"/>
                <a:sym typeface="Roboto"/>
              </a:rPr>
              <a:t>Duração</a:t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1564308" y="2280976"/>
            <a:ext cx="1829438" cy="12258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Dias</a:t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3714310" y="2280976"/>
            <a:ext cx="1839771" cy="12258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Semanas</a:t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5874645" y="2280976"/>
            <a:ext cx="1839771" cy="12258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Especifica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c0941b9bf_0_7"/>
          <p:cNvSpPr txBox="1"/>
          <p:nvPr>
            <p:ph type="title"/>
          </p:nvPr>
        </p:nvSpPr>
        <p:spPr>
          <a:xfrm>
            <a:off x="942950" y="1158500"/>
            <a:ext cx="67842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Testes </a:t>
            </a:r>
            <a:br>
              <a:rPr lang="pt-BR" sz="5400"/>
            </a:br>
            <a:r>
              <a:rPr lang="pt-BR" sz="5400"/>
              <a:t>Técnicos</a:t>
            </a:r>
            <a:endParaRPr sz="5000"/>
          </a:p>
        </p:txBody>
      </p:sp>
      <p:sp>
        <p:nvSpPr>
          <p:cNvPr id="79" name="Google Shape;79;g12c0941b9bf_0_7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12c0941b9bf_0_7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2c0941b9bf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942950" y="1158500"/>
            <a:ext cx="6784232" cy="1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5400"/>
              <a:t>Dicas para </a:t>
            </a:r>
            <a:br>
              <a:rPr lang="pt-BR" sz="5400"/>
            </a:br>
            <a:r>
              <a:rPr lang="pt-BR" sz="5400"/>
              <a:t>Testes Técnicos</a:t>
            </a:r>
            <a:endParaRPr sz="5000"/>
          </a:p>
        </p:txBody>
      </p:sp>
      <p:sp>
        <p:nvSpPr>
          <p:cNvPr id="87" name="Google Shape;87;p10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1860413" y="2200192"/>
            <a:ext cx="5423173" cy="1627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/>
              <a:t>Certifique-se de quais ferramentas e tecnologias poderá utilizar.</a:t>
            </a:r>
            <a:endParaRPr b="0" sz="3200">
              <a:solidFill>
                <a:schemeClr val="lt2"/>
              </a:solidFill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4059731" y="954591"/>
            <a:ext cx="1024536" cy="1024536"/>
          </a:xfrm>
          <a:prstGeom prst="ellipse">
            <a:avLst/>
          </a:prstGeom>
          <a:solidFill>
            <a:srgbClr val="333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