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Robo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xvUDmiyRuq6E5zI/98TZH76qV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Light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RobotoLight-italic.fntdata"/><Relationship Id="rId12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customschemas.google.com/relationships/presentationmetadata" Target="metadata"/><Relationship Id="rId14" Type="http://schemas.openxmlformats.org/officeDocument/2006/relationships/font" Target="fonts/Robo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76d3fbbcc_1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g1276d3fbbc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ark them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b="1" sz="2400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light them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b="1"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purple them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urple theme">
  <p:cSld name="TITLE_AND_BODY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2" type="sldNum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b="0" i="0" sz="18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title"/>
          </p:nvPr>
        </p:nvSpPr>
        <p:spPr>
          <a:xfrm>
            <a:off x="942950" y="1158500"/>
            <a:ext cx="30135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100"/>
              <a:t>O que é o</a:t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100"/>
              <a:t>v8 Engine</a:t>
            </a:r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210625" y="3325500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100" y="3424100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76d3fbbcc_1_61"/>
          <p:cNvSpPr txBox="1"/>
          <p:nvPr>
            <p:ph type="title"/>
          </p:nvPr>
        </p:nvSpPr>
        <p:spPr>
          <a:xfrm>
            <a:off x="913800" y="991025"/>
            <a:ext cx="7316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v8 Engine</a:t>
            </a:r>
            <a:endParaRPr/>
          </a:p>
        </p:txBody>
      </p:sp>
      <p:sp>
        <p:nvSpPr>
          <p:cNvPr id="39" name="Google Shape;39;g1276d3fbbcc_1_61"/>
          <p:cNvSpPr txBox="1"/>
          <p:nvPr/>
        </p:nvSpPr>
        <p:spPr>
          <a:xfrm>
            <a:off x="2266650" y="1787550"/>
            <a:ext cx="46107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1"/>
                </a:solidFill>
              </a:rPr>
              <a:t>v8 é o interpretador JavaScript</a:t>
            </a:r>
            <a:r>
              <a:rPr lang="pt-BR">
                <a:solidFill>
                  <a:schemeClr val="lt1"/>
                </a:solidFill>
              </a:rPr>
              <a:t>. Desenvolvido pela Google e utilizado em seu navegador Google Chrome.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O v8 foi desenvolvido em C++ com o objetivo de aumentar a performance de execução do Javascript.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