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  <p:embeddedFont>
      <p:font typeface="Roboto Light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hs2/tNrgi0P1CNqYBWpdYCoPQi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13" Type="http://schemas.openxmlformats.org/officeDocument/2006/relationships/font" Target="fonts/RobotoLight-bold.fntdata"/><Relationship Id="rId12" Type="http://schemas.openxmlformats.org/officeDocument/2006/relationships/font" Target="fonts/RobotoLigh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bold.fntdata"/><Relationship Id="rId15" Type="http://schemas.openxmlformats.org/officeDocument/2006/relationships/font" Target="fonts/RobotoLight-boldItalic.fntdata"/><Relationship Id="rId14" Type="http://schemas.openxmlformats.org/officeDocument/2006/relationships/font" Target="fonts/RobotoLight-italic.fntdata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" name="Google Shape;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1ca1ea9f9c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g11ca1ea9f9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dark them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5"/>
          <p:cNvSpPr txBox="1"/>
          <p:nvPr>
            <p:ph type="title"/>
          </p:nvPr>
        </p:nvSpPr>
        <p:spPr>
          <a:xfrm>
            <a:off x="942950" y="769725"/>
            <a:ext cx="72957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None/>
              <a:defRPr b="1" sz="2400">
                <a:solidFill>
                  <a:srgbClr val="996D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" type="body"/>
          </p:nvPr>
        </p:nvSpPr>
        <p:spPr>
          <a:xfrm>
            <a:off x="942950" y="1360575"/>
            <a:ext cx="7256700" cy="29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b="1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2" type="sldNum"/>
          </p:nvPr>
        </p:nvSpPr>
        <p:spPr>
          <a:xfrm>
            <a:off x="8465950" y="4526650"/>
            <a:ext cx="552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94">
          <p15:clr>
            <a:srgbClr val="FA7B17"/>
          </p15:clr>
        </p15:guide>
        <p15:guide id="2" pos="5190">
          <p15:clr>
            <a:srgbClr val="FA7B17"/>
          </p15:clr>
        </p15:guide>
        <p15:guide id="3" orient="horz" pos="135">
          <p15:clr>
            <a:srgbClr val="FA7B17"/>
          </p15:clr>
        </p15:guide>
        <p15:guide id="4" orient="horz" pos="2707">
          <p15:clr>
            <a:srgbClr val="FA7B17"/>
          </p15:clr>
        </p15:guide>
        <p15:guide id="5" orient="horz" pos="2891">
          <p15:clr>
            <a:srgbClr val="FA7B17"/>
          </p15:clr>
        </p15:guide>
        <p15:guide id="6" orient="horz" pos="3061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purple theme">
  <p:cSld name="TITLE_1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7"/>
          <p:cNvSpPr txBox="1"/>
          <p:nvPr>
            <p:ph type="ctrTitle"/>
          </p:nvPr>
        </p:nvSpPr>
        <p:spPr>
          <a:xfrm>
            <a:off x="942950" y="1300500"/>
            <a:ext cx="6451500" cy="18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" name="Google Shape;17;p17"/>
          <p:cNvSpPr txBox="1"/>
          <p:nvPr>
            <p:ph idx="1" type="subTitle"/>
          </p:nvPr>
        </p:nvSpPr>
        <p:spPr>
          <a:xfrm>
            <a:off x="942950" y="3609425"/>
            <a:ext cx="62175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None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purple theme">
  <p:cSld name="TITLE_AND_BODY_1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8"/>
          <p:cNvSpPr txBox="1"/>
          <p:nvPr>
            <p:ph type="title"/>
          </p:nvPr>
        </p:nvSpPr>
        <p:spPr>
          <a:xfrm>
            <a:off x="942950" y="769725"/>
            <a:ext cx="72957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1" name="Google Shape;21;p18"/>
          <p:cNvSpPr txBox="1"/>
          <p:nvPr>
            <p:ph idx="1" type="body"/>
          </p:nvPr>
        </p:nvSpPr>
        <p:spPr>
          <a:xfrm>
            <a:off x="942950" y="1360578"/>
            <a:ext cx="7256700" cy="30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  <a:defRPr b="1">
                <a:solidFill>
                  <a:srgbClr val="FFFFFF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  <a:defRPr>
                <a:solidFill>
                  <a:srgbClr val="FFFFFF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romanLcPeriod"/>
              <a:defRPr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  <a:defRPr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  <a:defRPr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romanLcPeriod"/>
              <a:defRPr>
                <a:solidFill>
                  <a:srgbClr val="FFFFFF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  <a:defRPr>
                <a:solidFill>
                  <a:srgbClr val="FFFFFF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  <a:defRPr>
                <a:solidFill>
                  <a:srgbClr val="FFFFFF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romanLcPeriod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idx="12" type="sldNum"/>
          </p:nvPr>
        </p:nvSpPr>
        <p:spPr>
          <a:xfrm>
            <a:off x="8472450" y="4590000"/>
            <a:ext cx="5271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" name="Google Shape;7;p14"/>
          <p:cNvSpPr txBox="1"/>
          <p:nvPr>
            <p:ph type="title"/>
          </p:nvPr>
        </p:nvSpPr>
        <p:spPr>
          <a:xfrm>
            <a:off x="942950" y="507075"/>
            <a:ext cx="43632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E1E6"/>
              </a:buClr>
              <a:buSzPts val="2800"/>
              <a:buFont typeface="Roboto"/>
              <a:buNone/>
              <a:defRPr b="1" i="0" sz="2800" u="none" cap="none" strike="noStrike">
                <a:solidFill>
                  <a:srgbClr val="E1E1E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" type="body"/>
          </p:nvPr>
        </p:nvSpPr>
        <p:spPr>
          <a:xfrm>
            <a:off x="942950" y="1612625"/>
            <a:ext cx="7295700" cy="26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800"/>
              <a:buFont typeface="Roboto"/>
              <a:buAutoNum type="arabicPeriod"/>
              <a:defRPr b="0" i="0" sz="18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lphaL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romanL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rabi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lphaL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romanL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rabi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lphaL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romanL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35">
          <p15:clr>
            <a:srgbClr val="EA4335"/>
          </p15:clr>
        </p15:guide>
        <p15:guide id="2" orient="horz" pos="319">
          <p15:clr>
            <a:srgbClr val="EA4335"/>
          </p15:clr>
        </p15:guide>
        <p15:guide id="3" orient="horz" pos="2707">
          <p15:clr>
            <a:srgbClr val="EA4335"/>
          </p15:clr>
        </p15:guide>
        <p15:guide id="4" orient="horz" pos="2891">
          <p15:clr>
            <a:srgbClr val="EA4335"/>
          </p15:clr>
        </p15:guide>
        <p15:guide id="5" orient="horz" pos="3061">
          <p15:clr>
            <a:srgbClr val="EA4335"/>
          </p15:clr>
        </p15:guide>
        <p15:guide id="6" pos="594">
          <p15:clr>
            <a:srgbClr val="EA4335"/>
          </p15:clr>
        </p15:guide>
        <p15:guide id="7" pos="5190">
          <p15:clr>
            <a:srgbClr val="EA4335"/>
          </p15:clr>
        </p15:guide>
        <p15:guide id="8" pos="2249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"/>
          <p:cNvSpPr txBox="1"/>
          <p:nvPr>
            <p:ph type="title"/>
          </p:nvPr>
        </p:nvSpPr>
        <p:spPr>
          <a:xfrm>
            <a:off x="1055075" y="783850"/>
            <a:ext cx="35274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4800"/>
              <a:t>Importação de Imagem</a:t>
            </a:r>
            <a:endParaRPr sz="4800"/>
          </a:p>
        </p:txBody>
      </p:sp>
      <p:sp>
        <p:nvSpPr>
          <p:cNvPr id="27" name="Google Shape;27;p2"/>
          <p:cNvSpPr txBox="1"/>
          <p:nvPr/>
        </p:nvSpPr>
        <p:spPr>
          <a:xfrm>
            <a:off x="1055075" y="3747281"/>
            <a:ext cx="20553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</a:pPr>
            <a:r>
              <a:rPr b="1" i="0" lang="pt-BR" sz="10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rPr>
              <a:t>RODRIGO GONÇALVES</a:t>
            </a:r>
            <a:endParaRPr b="1" i="0" sz="1000" u="none" cap="none" strike="noStrike">
              <a:solidFill>
                <a:srgbClr val="A8A8B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" name="Google Shape;28;p2"/>
          <p:cNvSpPr txBox="1"/>
          <p:nvPr/>
        </p:nvSpPr>
        <p:spPr>
          <a:xfrm>
            <a:off x="1220673" y="3985000"/>
            <a:ext cx="4126800" cy="3079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A8A8B3"/>
                </a:solidFill>
                <a:latin typeface="Arial"/>
                <a:ea typeface="Arial"/>
                <a:cs typeface="Arial"/>
                <a:sym typeface="Arial"/>
              </a:rPr>
              <a:t>linkedin.com/in/rodrigo-goncalves-santana</a:t>
            </a:r>
            <a:endParaRPr b="0" i="0" sz="1000" u="none" cap="none" strike="noStrike">
              <a:solidFill>
                <a:srgbClr val="A8A8B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Google Shape;2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148" y="4068204"/>
            <a:ext cx="141475" cy="1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1"/>
          <p:cNvPicPr preferRelativeResize="0"/>
          <p:nvPr/>
        </p:nvPicPr>
        <p:blipFill rotWithShape="1">
          <a:blip r:embed="rId3">
            <a:alphaModFix/>
          </a:blip>
          <a:srcRect b="16350" l="11070" r="10694" t="16114"/>
          <a:stretch/>
        </p:blipFill>
        <p:spPr>
          <a:xfrm>
            <a:off x="2213875" y="1487050"/>
            <a:ext cx="3873774" cy="216185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"/>
          <p:cNvSpPr txBox="1"/>
          <p:nvPr/>
        </p:nvSpPr>
        <p:spPr>
          <a:xfrm>
            <a:off x="3820275" y="2080825"/>
            <a:ext cx="2168100" cy="21780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2809975" y="2080825"/>
            <a:ext cx="636600" cy="21780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2437700" y="2787100"/>
            <a:ext cx="1085100" cy="18420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g11ca1ea9f9c_0_10"/>
          <p:cNvPicPr preferRelativeResize="0"/>
          <p:nvPr/>
        </p:nvPicPr>
        <p:blipFill rotWithShape="1">
          <a:blip r:embed="rId3">
            <a:alphaModFix/>
          </a:blip>
          <a:srcRect b="15709" l="9381" r="9112" t="16105"/>
          <a:stretch/>
        </p:blipFill>
        <p:spPr>
          <a:xfrm>
            <a:off x="2253400" y="1395825"/>
            <a:ext cx="4652275" cy="2282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g11ca1ea9f9c_0_10"/>
          <p:cNvSpPr txBox="1"/>
          <p:nvPr/>
        </p:nvSpPr>
        <p:spPr>
          <a:xfrm>
            <a:off x="4287704" y="1946450"/>
            <a:ext cx="2358000" cy="21780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g11ca1ea9f9c_0_10"/>
          <p:cNvSpPr txBox="1"/>
          <p:nvPr/>
        </p:nvSpPr>
        <p:spPr>
          <a:xfrm>
            <a:off x="2845025" y="1946450"/>
            <a:ext cx="1049700" cy="21780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g11ca1ea9f9c_0_10"/>
          <p:cNvSpPr txBox="1"/>
          <p:nvPr/>
        </p:nvSpPr>
        <p:spPr>
          <a:xfrm>
            <a:off x="3319975" y="2763475"/>
            <a:ext cx="1642800" cy="24270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ocketseat">
  <a:themeElements>
    <a:clrScheme name="Simple Light">
      <a:dk1>
        <a:srgbClr val="121214"/>
      </a:dk1>
      <a:lt1>
        <a:srgbClr val="E1E1E6"/>
      </a:lt1>
      <a:dk2>
        <a:srgbClr val="8257E5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