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Bifyn2WNHX1ZgE/9XBz7GYnq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E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63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01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93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61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40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4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99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6784232" cy="1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Aplicando para a primeira vaga</a:t>
            </a:r>
            <a:endParaRPr sz="5000" dirty="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2106921" y="2240386"/>
            <a:ext cx="4930157" cy="162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Leia a descrição da vaga com atenção. </a:t>
            </a:r>
            <a:endParaRPr sz="36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36C26AA-B2E7-4DE5-9083-3A7015E5F78F}"/>
              </a:ext>
            </a:extLst>
          </p:cNvPr>
          <p:cNvSpPr/>
          <p:nvPr/>
        </p:nvSpPr>
        <p:spPr>
          <a:xfrm>
            <a:off x="4059731" y="994785"/>
            <a:ext cx="1024536" cy="1024536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611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290980" y="2240387"/>
            <a:ext cx="6562039" cy="162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>
                <a:solidFill>
                  <a:schemeClr val="tx2"/>
                </a:solidFill>
              </a:rPr>
              <a:t>Saiba diferenciar o que é </a:t>
            </a:r>
            <a:r>
              <a:rPr lang="pt-BR" sz="3600" dirty="0">
                <a:solidFill>
                  <a:schemeClr val="bg2"/>
                </a:solidFill>
              </a:rPr>
              <a:t>desejável</a:t>
            </a:r>
            <a:r>
              <a:rPr lang="pt-BR" sz="3600" dirty="0">
                <a:solidFill>
                  <a:schemeClr val="tx2"/>
                </a:solidFill>
              </a:rPr>
              <a:t> do que é </a:t>
            </a:r>
            <a:r>
              <a:rPr lang="pt-BR" sz="3600" dirty="0">
                <a:solidFill>
                  <a:schemeClr val="bg2"/>
                </a:solidFill>
              </a:rPr>
              <a:t>requerido</a:t>
            </a:r>
            <a:r>
              <a:rPr lang="pt-BR" sz="3600" dirty="0">
                <a:solidFill>
                  <a:schemeClr val="tx2"/>
                </a:solidFill>
              </a:rPr>
              <a:t>.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36C26AA-B2E7-4DE5-9083-3A7015E5F78F}"/>
              </a:ext>
            </a:extLst>
          </p:cNvPr>
          <p:cNvSpPr/>
          <p:nvPr/>
        </p:nvSpPr>
        <p:spPr>
          <a:xfrm>
            <a:off x="4059731" y="994786"/>
            <a:ext cx="1024536" cy="1024536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6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4D95371-71FB-8B66-E851-0F1ADD6ECE41}"/>
              </a:ext>
            </a:extLst>
          </p:cNvPr>
          <p:cNvGrpSpPr/>
          <p:nvPr/>
        </p:nvGrpSpPr>
        <p:grpSpPr>
          <a:xfrm>
            <a:off x="1624677" y="657890"/>
            <a:ext cx="5724525" cy="3657600"/>
            <a:chOff x="1709737" y="742950"/>
            <a:chExt cx="5724525" cy="36576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EA6A94D-8277-F892-20E4-B888A1CA1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737" y="742950"/>
              <a:ext cx="5724525" cy="3657600"/>
            </a:xfrm>
            <a:prstGeom prst="rect">
              <a:avLst/>
            </a:prstGeom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9218C45-F447-0D84-C94A-F295B96E6A34}"/>
                </a:ext>
              </a:extLst>
            </p:cNvPr>
            <p:cNvSpPr/>
            <p:nvPr/>
          </p:nvSpPr>
          <p:spPr>
            <a:xfrm>
              <a:off x="5936511" y="875415"/>
              <a:ext cx="861238" cy="276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DD61CDB-CF47-3CA6-30A4-ECB4749ADCDD}"/>
              </a:ext>
            </a:extLst>
          </p:cNvPr>
          <p:cNvSpPr/>
          <p:nvPr/>
        </p:nvSpPr>
        <p:spPr>
          <a:xfrm>
            <a:off x="1818167" y="1462386"/>
            <a:ext cx="1844807" cy="4019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2FF2528-0274-29FD-BFEB-D81A203FD1E3}"/>
              </a:ext>
            </a:extLst>
          </p:cNvPr>
          <p:cNvSpPr/>
          <p:nvPr/>
        </p:nvSpPr>
        <p:spPr>
          <a:xfrm>
            <a:off x="1818167" y="1105787"/>
            <a:ext cx="861238" cy="276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0F944A-E10F-1A1B-4031-F4F7DE7AF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37"/>
          <a:stretch/>
        </p:blipFill>
        <p:spPr>
          <a:xfrm>
            <a:off x="1638300" y="310986"/>
            <a:ext cx="5867400" cy="42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290980" y="2240387"/>
            <a:ext cx="6562039" cy="162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>
                <a:solidFill>
                  <a:schemeClr val="tx2"/>
                </a:solidFill>
              </a:rPr>
              <a:t>Conheço ao menos parte do que é requerido na vaga?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36C26AA-B2E7-4DE5-9083-3A7015E5F78F}"/>
              </a:ext>
            </a:extLst>
          </p:cNvPr>
          <p:cNvSpPr/>
          <p:nvPr/>
        </p:nvSpPr>
        <p:spPr>
          <a:xfrm>
            <a:off x="4059731" y="994786"/>
            <a:ext cx="1024536" cy="1024536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347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290980" y="2240387"/>
            <a:ext cx="6562039" cy="162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 dirty="0">
                <a:solidFill>
                  <a:schemeClr val="bg2"/>
                </a:solidFill>
              </a:rPr>
              <a:t>Aplique-se sem medo</a:t>
            </a:r>
            <a:r>
              <a:rPr lang="pt-BR" sz="3200" dirty="0">
                <a:solidFill>
                  <a:schemeClr val="tx2"/>
                </a:solidFill>
              </a:rPr>
              <a:t> para as vagas, não fique esperando a oportunidade cair do céu.</a:t>
            </a: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36C26AA-B2E7-4DE5-9083-3A7015E5F78F}"/>
              </a:ext>
            </a:extLst>
          </p:cNvPr>
          <p:cNvSpPr/>
          <p:nvPr/>
        </p:nvSpPr>
        <p:spPr>
          <a:xfrm>
            <a:off x="4059731" y="994786"/>
            <a:ext cx="1024536" cy="1024536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918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1290980" y="1758066"/>
            <a:ext cx="6562039" cy="162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 dirty="0">
                <a:solidFill>
                  <a:schemeClr val="tx2"/>
                </a:solidFill>
              </a:rPr>
              <a:t>Não importa quantos não você ganha. </a:t>
            </a:r>
            <a:r>
              <a:rPr lang="pt-BR" sz="3200" dirty="0">
                <a:solidFill>
                  <a:schemeClr val="bg2"/>
                </a:solidFill>
              </a:rPr>
              <a:t>Você só precisa de um sim</a:t>
            </a:r>
            <a:r>
              <a:rPr lang="pt-BR" sz="3200" dirty="0">
                <a:solidFill>
                  <a:schemeClr val="tx2"/>
                </a:solidFill>
              </a:rPr>
              <a:t>!</a:t>
            </a:r>
            <a:endParaRPr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75233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</Words>
  <Application>Microsoft Office PowerPoint</Application>
  <PresentationFormat>Apresentação na tela (16:9)</PresentationFormat>
  <Paragraphs>12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Roboto</vt:lpstr>
      <vt:lpstr>Arial</vt:lpstr>
      <vt:lpstr>Roboto Light</vt:lpstr>
      <vt:lpstr>Rocketseat</vt:lpstr>
      <vt:lpstr>Aplicando para a primeira vaga</vt:lpstr>
      <vt:lpstr>Leia a descrição da vaga com atenção. </vt:lpstr>
      <vt:lpstr>Saiba diferenciar o que é desejável do que é requerido.</vt:lpstr>
      <vt:lpstr>Apresentação do PowerPoint</vt:lpstr>
      <vt:lpstr>Apresentação do PowerPoint</vt:lpstr>
      <vt:lpstr>Conheço ao menos parte do que é requerido na vaga?</vt:lpstr>
      <vt:lpstr>Aplique-se sem medo para as vagas, não fique esperando a oportunidade cair do céu.</vt:lpstr>
      <vt:lpstr>Não importa quantos não você ganha. Você só precisa de um sim!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Júnior, Pleno e Sênior</dc:title>
  <cp:lastModifiedBy>RODRIGO GONCALVES SANTANA</cp:lastModifiedBy>
  <cp:revision>12</cp:revision>
  <dcterms:modified xsi:type="dcterms:W3CDTF">2022-05-16T18:34:57Z</dcterms:modified>
</cp:coreProperties>
</file>