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3gsnxnlS2XOvofMzdMCpn3rf1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b44c7269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2b44c72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6784232" cy="1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Construindo Networking</a:t>
            </a:r>
            <a:endParaRPr sz="500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2106921" y="2240386"/>
            <a:ext cx="4930157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Networking é agregar valor para os outros.</a:t>
            </a:r>
            <a:endParaRPr sz="3600"/>
          </a:p>
        </p:txBody>
      </p:sp>
      <p:sp>
        <p:nvSpPr>
          <p:cNvPr id="39" name="Google Shape;39;p2"/>
          <p:cNvSpPr/>
          <p:nvPr/>
        </p:nvSpPr>
        <p:spPr>
          <a:xfrm>
            <a:off x="4059731" y="994785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1860413" y="2089661"/>
            <a:ext cx="5423173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Praticar networking é praticar sua generosidade.</a:t>
            </a:r>
            <a:br>
              <a:rPr lang="pt-BR" sz="3200"/>
            </a:br>
            <a:br>
              <a:rPr lang="pt-BR" sz="1800"/>
            </a:br>
            <a:r>
              <a:rPr lang="pt-BR" sz="3200"/>
              <a:t>E aceitar ser ajudado.</a:t>
            </a:r>
            <a:endParaRPr sz="3200"/>
          </a:p>
        </p:txBody>
      </p:sp>
      <p:sp>
        <p:nvSpPr>
          <p:cNvPr id="45" name="Google Shape;45;p3"/>
          <p:cNvSpPr/>
          <p:nvPr/>
        </p:nvSpPr>
        <p:spPr>
          <a:xfrm>
            <a:off x="4059731" y="844060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1589254" y="2200192"/>
            <a:ext cx="5965490" cy="1607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Faça amizades com pessoas nas comunidades.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4059731" y="954592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2106921" y="2431304"/>
            <a:ext cx="4930157" cy="1387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Participe de eventos de tecnologia.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4059731" y="1185703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2106921" y="1878645"/>
            <a:ext cx="4930157" cy="2271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Identifique alguém que trabalha na empresa. </a:t>
            </a:r>
            <a:br>
              <a:rPr lang="pt-BR" sz="3600"/>
            </a:br>
            <a:br>
              <a:rPr lang="pt-BR" sz="3600"/>
            </a:br>
            <a:r>
              <a:rPr lang="pt-BR" sz="1600">
                <a:solidFill>
                  <a:schemeClr val="lt2"/>
                </a:solidFill>
              </a:rPr>
              <a:t>O LinkedIn é uma ferramenta poderosa para isso.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4059731" y="633045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b44c72693_0_0"/>
          <p:cNvSpPr txBox="1"/>
          <p:nvPr>
            <p:ph type="title"/>
          </p:nvPr>
        </p:nvSpPr>
        <p:spPr>
          <a:xfrm>
            <a:off x="942950" y="1158500"/>
            <a:ext cx="67842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Construindo Networking</a:t>
            </a:r>
            <a:endParaRPr sz="5000"/>
          </a:p>
        </p:txBody>
      </p:sp>
      <p:sp>
        <p:nvSpPr>
          <p:cNvPr id="69" name="Google Shape;69;g12b44c72693_0_0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2b44c72693_0_0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12b44c7269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