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L+h+ktt27WE7nyc3WGCoDkFGL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customschemas.google.com/relationships/presentationmetadata" Target="metadata"/><Relationship Id="rId14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6784232" cy="1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Estrutura de processo seletivo </a:t>
            </a:r>
            <a:endParaRPr sz="500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1949010" y="1792134"/>
            <a:ext cx="555006" cy="624548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5400000">
            <a:off x="4221496" y="2815555"/>
            <a:ext cx="769258" cy="6245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3615493" y="1792134"/>
            <a:ext cx="555006" cy="624548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5110211" y="3396231"/>
            <a:ext cx="555006" cy="624548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6767740" y="3396231"/>
            <a:ext cx="555006" cy="624548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560030" y="1465621"/>
            <a:ext cx="1426255" cy="12775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para a vaga</a:t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2226513" y="1465617"/>
            <a:ext cx="1426255" cy="12775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Avaliação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 perfil</a:t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3892997" y="1465620"/>
            <a:ext cx="1426255" cy="12775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Entrevista com os candidatos selecionados</a:t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3892997" y="3069716"/>
            <a:ext cx="1426255" cy="12775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Testes Técnicos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5530795" y="3069715"/>
            <a:ext cx="1426255" cy="12775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Entrevista com o Gestor</a:t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168593" y="3069714"/>
            <a:ext cx="1426255" cy="12775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Onboarding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715225" y="530040"/>
            <a:ext cx="7940560" cy="854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3600" u="none" cap="none" strike="noStrik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rPr>
              <a:t>Estrutura de processo seletivo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