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2lQQb9a1HoFgWcwZFkxL+TNyG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0fd6991a7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130fd6991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ce7f7742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11ce7f774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0fd6991a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30fd6991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0eac4e2c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30eac4e2c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light them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b="1"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title"/>
          </p:nvPr>
        </p:nvSpPr>
        <p:spPr>
          <a:xfrm>
            <a:off x="942950" y="1158500"/>
            <a:ext cx="36027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/>
              <a:t>Manipulando Arquivos</a:t>
            </a:r>
            <a:endParaRPr sz="3600"/>
          </a:p>
        </p:txBody>
      </p:sp>
      <p:sp>
        <p:nvSpPr>
          <p:cNvPr id="31" name="Google Shape;31;p2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0" y="1376525"/>
            <a:ext cx="9144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300">
                <a:solidFill>
                  <a:schemeClr val="dk2"/>
                </a:solidFill>
              </a:rPr>
              <a:t>O módulo fs do Node.js</a:t>
            </a:r>
            <a:endParaRPr sz="3300">
              <a:solidFill>
                <a:schemeClr val="lt2"/>
              </a:solidFill>
            </a:endParaRPr>
          </a:p>
        </p:txBody>
      </p:sp>
      <p:sp>
        <p:nvSpPr>
          <p:cNvPr id="39" name="Google Shape;39;p4"/>
          <p:cNvSpPr txBox="1"/>
          <p:nvPr/>
        </p:nvSpPr>
        <p:spPr>
          <a:xfrm>
            <a:off x="2479650" y="2274325"/>
            <a:ext cx="41847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módulo </a:t>
            </a:r>
            <a:r>
              <a:rPr b="1" lang="pt-BR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fs </a:t>
            </a:r>
            <a:r>
              <a:rPr lang="pt-BR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permite trabalhar e manipular arquivos. 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0fd6991a7_0_20"/>
          <p:cNvSpPr txBox="1"/>
          <p:nvPr>
            <p:ph type="title"/>
          </p:nvPr>
        </p:nvSpPr>
        <p:spPr>
          <a:xfrm>
            <a:off x="0" y="2167050"/>
            <a:ext cx="9144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300">
                <a:solidFill>
                  <a:schemeClr val="dk2"/>
                </a:solidFill>
              </a:rPr>
              <a:t>Vamos passo à passo</a:t>
            </a:r>
            <a:endParaRPr sz="3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1ce7f77427_0_0"/>
          <p:cNvSpPr/>
          <p:nvPr/>
        </p:nvSpPr>
        <p:spPr>
          <a:xfrm>
            <a:off x="2409850" y="1751350"/>
            <a:ext cx="4320300" cy="1086600"/>
          </a:xfrm>
          <a:prstGeom prst="roundRect">
            <a:avLst>
              <a:gd fmla="val 1793" name="adj"/>
            </a:avLst>
          </a:prstGeom>
          <a:solidFill>
            <a:srgbClr val="26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g11ce7f77427_0_0"/>
          <p:cNvPicPr preferRelativeResize="0"/>
          <p:nvPr/>
        </p:nvPicPr>
        <p:blipFill rotWithShape="1">
          <a:blip r:embed="rId3">
            <a:alphaModFix/>
          </a:blip>
          <a:srcRect b="61006" l="10801" r="18741" t="23684"/>
          <a:stretch/>
        </p:blipFill>
        <p:spPr>
          <a:xfrm>
            <a:off x="2476000" y="1837350"/>
            <a:ext cx="4192001" cy="920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g11ce7f77427_0_0"/>
          <p:cNvGrpSpPr/>
          <p:nvPr/>
        </p:nvGrpSpPr>
        <p:grpSpPr>
          <a:xfrm>
            <a:off x="2487463" y="1409063"/>
            <a:ext cx="3441600" cy="628013"/>
            <a:chOff x="2984675" y="1403713"/>
            <a:chExt cx="3441600" cy="628013"/>
          </a:xfrm>
        </p:grpSpPr>
        <p:cxnSp>
          <p:nvCxnSpPr>
            <p:cNvPr id="52" name="Google Shape;52;g11ce7f77427_0_0"/>
            <p:cNvCxnSpPr/>
            <p:nvPr/>
          </p:nvCxnSpPr>
          <p:spPr>
            <a:xfrm>
              <a:off x="4511075" y="2031725"/>
              <a:ext cx="388800" cy="0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" name="Google Shape;53;g11ce7f77427_0_0"/>
            <p:cNvSpPr txBox="1"/>
            <p:nvPr/>
          </p:nvSpPr>
          <p:spPr>
            <a:xfrm>
              <a:off x="2984675" y="1403713"/>
              <a:ext cx="34416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</a:pPr>
              <a:r>
                <a:rPr b="1" lang="pt-BR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rename: </a:t>
              </a:r>
              <a:r>
                <a:rPr lang="pt-BR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renomear</a:t>
              </a:r>
              <a:r>
                <a:rPr lang="pt-BR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ou </a:t>
              </a:r>
              <a:r>
                <a:rPr lang="pt-BR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mover</a:t>
              </a:r>
              <a:r>
                <a:rPr lang="pt-BR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o arquivo</a:t>
              </a:r>
              <a:endParaRPr i="0" u="none" cap="none" strike="noStrike">
                <a:solidFill>
                  <a:schemeClr val="lt2"/>
                </a:solidFill>
              </a:endParaRPr>
            </a:p>
          </p:txBody>
        </p:sp>
      </p:grpSp>
      <p:grpSp>
        <p:nvGrpSpPr>
          <p:cNvPr id="54" name="Google Shape;54;g11ce7f77427_0_0"/>
          <p:cNvGrpSpPr/>
          <p:nvPr/>
        </p:nvGrpSpPr>
        <p:grpSpPr>
          <a:xfrm>
            <a:off x="2476000" y="2264625"/>
            <a:ext cx="3256800" cy="1234538"/>
            <a:chOff x="2476000" y="2264625"/>
            <a:chExt cx="3256800" cy="1234538"/>
          </a:xfrm>
        </p:grpSpPr>
        <p:grpSp>
          <p:nvGrpSpPr>
            <p:cNvPr id="55" name="Google Shape;55;g11ce7f77427_0_0"/>
            <p:cNvGrpSpPr/>
            <p:nvPr/>
          </p:nvGrpSpPr>
          <p:grpSpPr>
            <a:xfrm>
              <a:off x="2476000" y="2493675"/>
              <a:ext cx="3256800" cy="1005488"/>
              <a:chOff x="2991700" y="433050"/>
              <a:chExt cx="3256800" cy="1005488"/>
            </a:xfrm>
          </p:grpSpPr>
          <p:cxnSp>
            <p:nvCxnSpPr>
              <p:cNvPr id="56" name="Google Shape;56;g11ce7f77427_0_0"/>
              <p:cNvCxnSpPr/>
              <p:nvPr/>
            </p:nvCxnSpPr>
            <p:spPr>
              <a:xfrm flipH="1" rot="10800000">
                <a:off x="3224600" y="433050"/>
                <a:ext cx="970800" cy="1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7" name="Google Shape;57;g11ce7f77427_0_0"/>
              <p:cNvSpPr txBox="1"/>
              <p:nvPr/>
            </p:nvSpPr>
            <p:spPr>
              <a:xfrm>
                <a:off x="2991700" y="823838"/>
                <a:ext cx="32568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6DFF"/>
                  </a:buClr>
                  <a:buSzPts val="2400"/>
                  <a:buFont typeface="Roboto"/>
                  <a:buNone/>
                </a:pPr>
                <a:r>
                  <a:rPr b="1" lang="pt-BR">
                    <a:solidFill>
                      <a:srgbClr val="00FF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path.resolve:</a:t>
                </a:r>
                <a:r>
                  <a:rPr lang="pt-BR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 resolver uma sequência de segmentos de caminho para um caminho absoluto.</a:t>
                </a:r>
                <a:endParaRPr i="0" u="none" cap="none" strike="noStrike">
                  <a:solidFill>
                    <a:schemeClr val="lt2"/>
                  </a:solidFill>
                </a:endParaRPr>
              </a:p>
            </p:txBody>
          </p:sp>
        </p:grpSp>
        <p:cxnSp>
          <p:nvCxnSpPr>
            <p:cNvPr id="58" name="Google Shape;58;g11ce7f77427_0_0"/>
            <p:cNvCxnSpPr/>
            <p:nvPr/>
          </p:nvCxnSpPr>
          <p:spPr>
            <a:xfrm flipH="1" rot="10800000">
              <a:off x="2708900" y="2264625"/>
              <a:ext cx="970800" cy="1500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0fd6991a7_0_0"/>
          <p:cNvSpPr/>
          <p:nvPr/>
        </p:nvSpPr>
        <p:spPr>
          <a:xfrm>
            <a:off x="1925625" y="1337050"/>
            <a:ext cx="5310300" cy="2426400"/>
          </a:xfrm>
          <a:prstGeom prst="roundRect">
            <a:avLst>
              <a:gd fmla="val 1793" name="adj"/>
            </a:avLst>
          </a:prstGeom>
          <a:solidFill>
            <a:srgbClr val="26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g130fd6991a7_0_0"/>
          <p:cNvPicPr preferRelativeResize="0"/>
          <p:nvPr/>
        </p:nvPicPr>
        <p:blipFill rotWithShape="1">
          <a:blip r:embed="rId3">
            <a:alphaModFix/>
          </a:blip>
          <a:srcRect b="9361" l="8113" r="0" t="50442"/>
          <a:stretch/>
        </p:blipFill>
        <p:spPr>
          <a:xfrm>
            <a:off x="2013700" y="1419825"/>
            <a:ext cx="5116601" cy="2260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g130fd6991a7_0_0"/>
          <p:cNvGrpSpPr/>
          <p:nvPr/>
        </p:nvGrpSpPr>
        <p:grpSpPr>
          <a:xfrm>
            <a:off x="1925625" y="909563"/>
            <a:ext cx="2931900" cy="1529113"/>
            <a:chOff x="795775" y="1555188"/>
            <a:chExt cx="2931900" cy="1529113"/>
          </a:xfrm>
        </p:grpSpPr>
        <p:cxnSp>
          <p:nvCxnSpPr>
            <p:cNvPr id="66" name="Google Shape;66;g130fd6991a7_0_0"/>
            <p:cNvCxnSpPr/>
            <p:nvPr/>
          </p:nvCxnSpPr>
          <p:spPr>
            <a:xfrm>
              <a:off x="2584675" y="3084300"/>
              <a:ext cx="241800" cy="0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" name="Google Shape;67;g130fd6991a7_0_0"/>
            <p:cNvSpPr txBox="1"/>
            <p:nvPr/>
          </p:nvSpPr>
          <p:spPr>
            <a:xfrm>
              <a:off x="795775" y="1555188"/>
              <a:ext cx="29319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</a:pPr>
              <a:r>
                <a:rPr b="1" lang="pt-BR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stat: </a:t>
              </a:r>
              <a:r>
                <a:rPr lang="pt-BR">
                  <a:solidFill>
                    <a:srgbClr val="3B454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pt-BR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retorna o status do arquivo.</a:t>
              </a:r>
              <a:endParaRPr b="1" i="0" u="none" cap="none" strike="noStrike">
                <a:solidFill>
                  <a:schemeClr val="lt2"/>
                </a:solidFill>
              </a:endParaRPr>
            </a:p>
          </p:txBody>
        </p:sp>
      </p:grpSp>
      <p:grpSp>
        <p:nvGrpSpPr>
          <p:cNvPr id="68" name="Google Shape;68;g130fd6991a7_0_0"/>
          <p:cNvGrpSpPr/>
          <p:nvPr/>
        </p:nvGrpSpPr>
        <p:grpSpPr>
          <a:xfrm>
            <a:off x="3613350" y="3408200"/>
            <a:ext cx="3622575" cy="796263"/>
            <a:chOff x="2481125" y="3784825"/>
            <a:chExt cx="3622575" cy="796263"/>
          </a:xfrm>
        </p:grpSpPr>
        <p:cxnSp>
          <p:nvCxnSpPr>
            <p:cNvPr id="69" name="Google Shape;69;g130fd6991a7_0_0"/>
            <p:cNvCxnSpPr/>
            <p:nvPr/>
          </p:nvCxnSpPr>
          <p:spPr>
            <a:xfrm>
              <a:off x="2481125" y="3784825"/>
              <a:ext cx="359700" cy="0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" name="Google Shape;70;g130fd6991a7_0_0"/>
            <p:cNvSpPr txBox="1"/>
            <p:nvPr/>
          </p:nvSpPr>
          <p:spPr>
            <a:xfrm>
              <a:off x="2738600" y="4233388"/>
              <a:ext cx="33651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</a:pPr>
              <a:r>
                <a:rPr b="1" lang="pt-BR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unlink: </a:t>
              </a:r>
              <a:r>
                <a:rPr lang="pt-BR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remove um arquivo.</a:t>
              </a:r>
              <a:endParaRPr b="1" i="0" u="none" cap="none" strike="noStrike"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0eac4e2cd_0_23"/>
          <p:cNvSpPr txBox="1"/>
          <p:nvPr>
            <p:ph type="title"/>
          </p:nvPr>
        </p:nvSpPr>
        <p:spPr>
          <a:xfrm>
            <a:off x="942950" y="1158500"/>
            <a:ext cx="36027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/>
              <a:t>Manipulando Arquivos</a:t>
            </a:r>
            <a:endParaRPr sz="3600"/>
          </a:p>
        </p:txBody>
      </p:sp>
      <p:sp>
        <p:nvSpPr>
          <p:cNvPr id="76" name="Google Shape;76;g130eac4e2cd_0_23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130eac4e2cd_0_23"/>
          <p:cNvSpPr txBox="1"/>
          <p:nvPr/>
        </p:nvSpPr>
        <p:spPr>
          <a:xfrm>
            <a:off x="1220673" y="3350944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130eac4e2cd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