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Hch8VW2btII//yMBgVOfTxv+G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7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6.xml"/><Relationship Id="rId21" Type="http://schemas.openxmlformats.org/officeDocument/2006/relationships/font" Target="fonts/RobotoLight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b4764c8c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2b4764c8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light them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b="1"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942950" y="1158500"/>
            <a:ext cx="5266931" cy="16449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/>
              <a:t>Se prepare para a entrevista</a:t>
            </a:r>
            <a:endParaRPr sz="5000"/>
          </a:p>
        </p:txBody>
      </p:sp>
      <p:sp>
        <p:nvSpPr>
          <p:cNvPr id="31" name="Google Shape;31;p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860413" y="2571980"/>
            <a:ext cx="5423173" cy="663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/>
              <a:t>Esteja aberto a aprender</a:t>
            </a:r>
            <a:endParaRPr b="0" sz="1600">
              <a:solidFill>
                <a:schemeClr val="lt2"/>
              </a:solidFill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4059731" y="1326380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b4764c8cf_0_0"/>
          <p:cNvSpPr txBox="1"/>
          <p:nvPr>
            <p:ph type="title"/>
          </p:nvPr>
        </p:nvSpPr>
        <p:spPr>
          <a:xfrm>
            <a:off x="942950" y="1158500"/>
            <a:ext cx="5266800" cy="1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/>
              <a:t>Se prepare para a entrevista</a:t>
            </a:r>
            <a:endParaRPr sz="5000"/>
          </a:p>
        </p:txBody>
      </p:sp>
      <p:sp>
        <p:nvSpPr>
          <p:cNvPr id="93" name="Google Shape;93;g12b4764c8cf_0_0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12b4764c8cf_0_0"/>
          <p:cNvSpPr txBox="1"/>
          <p:nvPr/>
        </p:nvSpPr>
        <p:spPr>
          <a:xfrm>
            <a:off x="1220673" y="3350944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12b4764c8c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2106921" y="2240386"/>
            <a:ext cx="4930157" cy="1627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Estude os itens requeridos na vaga.</a:t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059731" y="994785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1860413" y="1737968"/>
            <a:ext cx="5423173" cy="1627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/>
              <a:t>Para Call escolha um ambiente silencioso.</a:t>
            </a:r>
            <a:br>
              <a:rPr lang="pt-BR" sz="3200"/>
            </a:br>
            <a:br>
              <a:rPr lang="pt-BR" sz="2000"/>
            </a:br>
            <a:r>
              <a:rPr b="0" lang="pt-BR" sz="2000">
                <a:solidFill>
                  <a:schemeClr val="lt2"/>
                </a:solidFill>
              </a:rPr>
              <a:t>Converse com a sua família que naquele dia e horário você irá ter uma entrevista e conte com a colaboração deles.</a:t>
            </a:r>
            <a:endParaRPr b="0" sz="3200">
              <a:solidFill>
                <a:schemeClr val="lt2"/>
              </a:solidFill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4059731" y="492367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1860413" y="2200192"/>
            <a:ext cx="5423173" cy="1627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/>
              <a:t>Deixe o ambiente da entrevista organizado.</a:t>
            </a:r>
            <a:endParaRPr b="0" sz="3200">
              <a:solidFill>
                <a:schemeClr val="lt2"/>
              </a:solidFill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4059731" y="954591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2106921" y="2521740"/>
            <a:ext cx="4930157" cy="8837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Conheça a empresa</a:t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4059731" y="1276139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2106921" y="2240386"/>
            <a:ext cx="4930157" cy="1627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Conheça o produto principal da empresa</a:t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4059731" y="994785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290980" y="2240385"/>
            <a:ext cx="6562039" cy="1908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/>
              <a:t>Identifique alguém que trabalha na empresa para conectar-se.</a:t>
            </a:r>
            <a:br>
              <a:rPr lang="pt-BR" sz="2800"/>
            </a:br>
            <a:br>
              <a:rPr lang="pt-BR" sz="2800"/>
            </a:br>
            <a:r>
              <a:rPr b="0" lang="pt-BR" sz="1600">
                <a:solidFill>
                  <a:schemeClr val="lt2"/>
                </a:solidFill>
              </a:rPr>
              <a:t>Por exemplo, utilize o LinkedIn é uma ferramenta.</a:t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4059731" y="994785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290980" y="2571980"/>
            <a:ext cx="6562039" cy="663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/>
              <a:t>Seja honesto com o recrutador</a:t>
            </a:r>
            <a:endParaRPr b="0" sz="1600">
              <a:solidFill>
                <a:schemeClr val="lt2"/>
              </a:solidFill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4059731" y="1326380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1290980" y="2571980"/>
            <a:ext cx="6562039" cy="663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/>
              <a:t>Demonstre interesse</a:t>
            </a:r>
            <a:endParaRPr b="0" sz="1600">
              <a:solidFill>
                <a:schemeClr val="lt2"/>
              </a:solidFill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4059731" y="1326380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