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embeddedFontLst>
    <p:embeddedFont>
      <p:font typeface="Consolas" panose="020B0609020204030204" pitchFamily="49" charset="0"/>
      <p:regular r:id="rId10"/>
      <p:bold r:id="rId11"/>
      <p:italic r:id="rId12"/>
      <p:boldItalic r:id="rId13"/>
    </p:embeddedFon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5WQdQKuJYps8sfTXQM6cbuu2O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57E5"/>
    <a:srgbClr val="F4F8FD"/>
    <a:srgbClr val="383265"/>
    <a:srgbClr val="44417F"/>
    <a:srgbClr val="CFCFCF"/>
    <a:srgbClr val="1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95" d="100"/>
          <a:sy n="95"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 name="Google Shape;2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c7975a36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g12c7975a36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c7975a36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g12c7975a36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510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c7975a36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g12c7975a36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162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c7975a36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g12c7975a36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152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 name="Google Shape;2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393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údo dark theme" type="tx">
  <p:cSld name="TITLE_AND_BODY">
    <p:spTree>
      <p:nvGrpSpPr>
        <p:cNvPr id="1" name="Shape 9"/>
        <p:cNvGrpSpPr/>
        <p:nvPr/>
      </p:nvGrpSpPr>
      <p:grpSpPr>
        <a:xfrm>
          <a:off x="0" y="0"/>
          <a:ext cx="0" cy="0"/>
          <a:chOff x="0" y="0"/>
          <a:chExt cx="0" cy="0"/>
        </a:xfrm>
      </p:grpSpPr>
      <p:pic>
        <p:nvPicPr>
          <p:cNvPr id="10" name="Google Shape;10;p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15"/>
          <p:cNvSpPr txBox="1">
            <a:spLocks noGrp="1"/>
          </p:cNvSpPr>
          <p:nvPr>
            <p:ph type="title"/>
          </p:nvPr>
        </p:nvSpPr>
        <p:spPr>
          <a:xfrm>
            <a:off x="942950" y="769725"/>
            <a:ext cx="7295700" cy="50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96DFF"/>
              </a:buClr>
              <a:buSzPts val="2400"/>
              <a:buNone/>
              <a:defRPr sz="2400" b="1">
                <a:solidFill>
                  <a:srgbClr val="996DFF"/>
                </a:solidFill>
              </a:defRPr>
            </a:lvl1pPr>
            <a:lvl2pPr lvl="1" algn="l">
              <a:lnSpc>
                <a:spcPct val="100000"/>
              </a:lnSpc>
              <a:spcBef>
                <a:spcPts val="0"/>
              </a:spcBef>
              <a:spcAft>
                <a:spcPts val="0"/>
              </a:spcAft>
              <a:buClr>
                <a:srgbClr val="D8A853"/>
              </a:buClr>
              <a:buSzPts val="2400"/>
              <a:buNone/>
              <a:defRPr sz="2400" b="1">
                <a:solidFill>
                  <a:srgbClr val="D8A853"/>
                </a:solidFill>
              </a:defRPr>
            </a:lvl2pPr>
            <a:lvl3pPr lvl="2" algn="l">
              <a:lnSpc>
                <a:spcPct val="100000"/>
              </a:lnSpc>
              <a:spcBef>
                <a:spcPts val="0"/>
              </a:spcBef>
              <a:spcAft>
                <a:spcPts val="0"/>
              </a:spcAft>
              <a:buClr>
                <a:srgbClr val="D8A853"/>
              </a:buClr>
              <a:buSzPts val="2400"/>
              <a:buNone/>
              <a:defRPr sz="2400" b="1">
                <a:solidFill>
                  <a:srgbClr val="D8A853"/>
                </a:solidFill>
              </a:defRPr>
            </a:lvl3pPr>
            <a:lvl4pPr lvl="3" algn="l">
              <a:lnSpc>
                <a:spcPct val="100000"/>
              </a:lnSpc>
              <a:spcBef>
                <a:spcPts val="0"/>
              </a:spcBef>
              <a:spcAft>
                <a:spcPts val="0"/>
              </a:spcAft>
              <a:buClr>
                <a:srgbClr val="D8A853"/>
              </a:buClr>
              <a:buSzPts val="2400"/>
              <a:buNone/>
              <a:defRPr sz="2400" b="1">
                <a:solidFill>
                  <a:srgbClr val="D8A853"/>
                </a:solidFill>
              </a:defRPr>
            </a:lvl4pPr>
            <a:lvl5pPr lvl="4" algn="l">
              <a:lnSpc>
                <a:spcPct val="100000"/>
              </a:lnSpc>
              <a:spcBef>
                <a:spcPts val="0"/>
              </a:spcBef>
              <a:spcAft>
                <a:spcPts val="0"/>
              </a:spcAft>
              <a:buClr>
                <a:srgbClr val="D8A853"/>
              </a:buClr>
              <a:buSzPts val="2400"/>
              <a:buNone/>
              <a:defRPr sz="2400" b="1">
                <a:solidFill>
                  <a:srgbClr val="D8A853"/>
                </a:solidFill>
              </a:defRPr>
            </a:lvl5pPr>
            <a:lvl6pPr lvl="5" algn="l">
              <a:lnSpc>
                <a:spcPct val="100000"/>
              </a:lnSpc>
              <a:spcBef>
                <a:spcPts val="0"/>
              </a:spcBef>
              <a:spcAft>
                <a:spcPts val="0"/>
              </a:spcAft>
              <a:buClr>
                <a:srgbClr val="D8A853"/>
              </a:buClr>
              <a:buSzPts val="2400"/>
              <a:buNone/>
              <a:defRPr sz="2400" b="1">
                <a:solidFill>
                  <a:srgbClr val="D8A853"/>
                </a:solidFill>
              </a:defRPr>
            </a:lvl6pPr>
            <a:lvl7pPr lvl="6" algn="l">
              <a:lnSpc>
                <a:spcPct val="100000"/>
              </a:lnSpc>
              <a:spcBef>
                <a:spcPts val="0"/>
              </a:spcBef>
              <a:spcAft>
                <a:spcPts val="0"/>
              </a:spcAft>
              <a:buClr>
                <a:srgbClr val="D8A853"/>
              </a:buClr>
              <a:buSzPts val="2400"/>
              <a:buNone/>
              <a:defRPr sz="2400" b="1">
                <a:solidFill>
                  <a:srgbClr val="D8A853"/>
                </a:solidFill>
              </a:defRPr>
            </a:lvl7pPr>
            <a:lvl8pPr lvl="7" algn="l">
              <a:lnSpc>
                <a:spcPct val="100000"/>
              </a:lnSpc>
              <a:spcBef>
                <a:spcPts val="0"/>
              </a:spcBef>
              <a:spcAft>
                <a:spcPts val="0"/>
              </a:spcAft>
              <a:buClr>
                <a:srgbClr val="D8A853"/>
              </a:buClr>
              <a:buSzPts val="2400"/>
              <a:buNone/>
              <a:defRPr sz="2400" b="1">
                <a:solidFill>
                  <a:srgbClr val="D8A853"/>
                </a:solidFill>
              </a:defRPr>
            </a:lvl8pPr>
            <a:lvl9pPr lvl="8" algn="l">
              <a:lnSpc>
                <a:spcPct val="100000"/>
              </a:lnSpc>
              <a:spcBef>
                <a:spcPts val="0"/>
              </a:spcBef>
              <a:spcAft>
                <a:spcPts val="0"/>
              </a:spcAft>
              <a:buClr>
                <a:srgbClr val="D8A853"/>
              </a:buClr>
              <a:buSzPts val="2400"/>
              <a:buNone/>
              <a:defRPr sz="2400" b="1">
                <a:solidFill>
                  <a:srgbClr val="D8A853"/>
                </a:solidFill>
              </a:defRPr>
            </a:lvl9pPr>
          </a:lstStyle>
          <a:p>
            <a:endParaRPr/>
          </a:p>
        </p:txBody>
      </p:sp>
      <p:sp>
        <p:nvSpPr>
          <p:cNvPr id="12" name="Google Shape;12;p15"/>
          <p:cNvSpPr txBox="1">
            <a:spLocks noGrp="1"/>
          </p:cNvSpPr>
          <p:nvPr>
            <p:ph type="body" idx="1"/>
          </p:nvPr>
        </p:nvSpPr>
        <p:spPr>
          <a:xfrm>
            <a:off x="942950" y="1360575"/>
            <a:ext cx="7256700" cy="2937000"/>
          </a:xfrm>
          <a:prstGeom prst="rect">
            <a:avLst/>
          </a:prstGeom>
          <a:noFill/>
          <a:ln>
            <a:noFill/>
          </a:ln>
        </p:spPr>
        <p:txBody>
          <a:bodyPr spcFirstLastPara="1" wrap="square" lIns="91425" tIns="91425" rIns="91425" bIns="91425" anchor="ctr" anchorCtr="0">
            <a:normAutofit/>
          </a:bodyPr>
          <a:lstStyle>
            <a:lvl1pPr marL="457200" lvl="0" indent="-317500" algn="l">
              <a:lnSpc>
                <a:spcPct val="115000"/>
              </a:lnSpc>
              <a:spcBef>
                <a:spcPts val="0"/>
              </a:spcBef>
              <a:spcAft>
                <a:spcPts val="0"/>
              </a:spcAft>
              <a:buClr>
                <a:schemeClr val="lt1"/>
              </a:buClr>
              <a:buSzPts val="1400"/>
              <a:buChar char="●"/>
              <a:defRPr b="1">
                <a:solidFill>
                  <a:schemeClr val="lt1"/>
                </a:solidFill>
              </a:defRPr>
            </a:lvl1pPr>
            <a:lvl2pPr marL="914400" lvl="1" indent="-317500" algn="l">
              <a:lnSpc>
                <a:spcPct val="115000"/>
              </a:lnSpc>
              <a:spcBef>
                <a:spcPts val="0"/>
              </a:spcBef>
              <a:spcAft>
                <a:spcPts val="0"/>
              </a:spcAft>
              <a:buClr>
                <a:srgbClr val="C4C4CC"/>
              </a:buClr>
              <a:buSzPts val="1400"/>
              <a:buChar char="○"/>
              <a:defRPr>
                <a:solidFill>
                  <a:srgbClr val="C4C4CC"/>
                </a:solidFill>
              </a:defRPr>
            </a:lvl2pPr>
            <a:lvl3pPr marL="1371600" lvl="2" indent="-317500" algn="l">
              <a:lnSpc>
                <a:spcPct val="115000"/>
              </a:lnSpc>
              <a:spcBef>
                <a:spcPts val="0"/>
              </a:spcBef>
              <a:spcAft>
                <a:spcPts val="0"/>
              </a:spcAft>
              <a:buClr>
                <a:srgbClr val="C4C4CC"/>
              </a:buClr>
              <a:buSzPts val="1400"/>
              <a:buChar char="■"/>
              <a:defRPr>
                <a:solidFill>
                  <a:srgbClr val="C4C4CC"/>
                </a:solidFill>
              </a:defRPr>
            </a:lvl3pPr>
            <a:lvl4pPr marL="1828800" lvl="3" indent="-317500" algn="l">
              <a:lnSpc>
                <a:spcPct val="115000"/>
              </a:lnSpc>
              <a:spcBef>
                <a:spcPts val="0"/>
              </a:spcBef>
              <a:spcAft>
                <a:spcPts val="0"/>
              </a:spcAft>
              <a:buClr>
                <a:srgbClr val="C4C4CC"/>
              </a:buClr>
              <a:buSzPts val="1400"/>
              <a:buChar char="●"/>
              <a:defRPr>
                <a:solidFill>
                  <a:srgbClr val="C4C4CC"/>
                </a:solidFill>
              </a:defRPr>
            </a:lvl4pPr>
            <a:lvl5pPr marL="2286000" lvl="4" indent="-317500" algn="l">
              <a:lnSpc>
                <a:spcPct val="115000"/>
              </a:lnSpc>
              <a:spcBef>
                <a:spcPts val="0"/>
              </a:spcBef>
              <a:spcAft>
                <a:spcPts val="0"/>
              </a:spcAft>
              <a:buClr>
                <a:srgbClr val="C4C4CC"/>
              </a:buClr>
              <a:buSzPts val="1400"/>
              <a:buChar char="○"/>
              <a:defRPr>
                <a:solidFill>
                  <a:srgbClr val="C4C4CC"/>
                </a:solidFill>
              </a:defRPr>
            </a:lvl5pPr>
            <a:lvl6pPr marL="2743200" lvl="5" indent="-317500" algn="l">
              <a:lnSpc>
                <a:spcPct val="115000"/>
              </a:lnSpc>
              <a:spcBef>
                <a:spcPts val="0"/>
              </a:spcBef>
              <a:spcAft>
                <a:spcPts val="0"/>
              </a:spcAft>
              <a:buClr>
                <a:srgbClr val="C4C4CC"/>
              </a:buClr>
              <a:buSzPts val="1400"/>
              <a:buChar char="■"/>
              <a:defRPr>
                <a:solidFill>
                  <a:srgbClr val="C4C4CC"/>
                </a:solidFill>
              </a:defRPr>
            </a:lvl6pPr>
            <a:lvl7pPr marL="3200400" lvl="6" indent="-317500" algn="l">
              <a:lnSpc>
                <a:spcPct val="115000"/>
              </a:lnSpc>
              <a:spcBef>
                <a:spcPts val="0"/>
              </a:spcBef>
              <a:spcAft>
                <a:spcPts val="0"/>
              </a:spcAft>
              <a:buClr>
                <a:srgbClr val="C4C4CC"/>
              </a:buClr>
              <a:buSzPts val="1400"/>
              <a:buChar char="●"/>
              <a:defRPr>
                <a:solidFill>
                  <a:srgbClr val="C4C4CC"/>
                </a:solidFill>
              </a:defRPr>
            </a:lvl7pPr>
            <a:lvl8pPr marL="3657600" lvl="7" indent="-317500" algn="l">
              <a:lnSpc>
                <a:spcPct val="115000"/>
              </a:lnSpc>
              <a:spcBef>
                <a:spcPts val="0"/>
              </a:spcBef>
              <a:spcAft>
                <a:spcPts val="0"/>
              </a:spcAft>
              <a:buClr>
                <a:srgbClr val="C4C4CC"/>
              </a:buClr>
              <a:buSzPts val="1400"/>
              <a:buChar char="○"/>
              <a:defRPr>
                <a:solidFill>
                  <a:srgbClr val="C4C4CC"/>
                </a:solidFill>
              </a:defRPr>
            </a:lvl8pPr>
            <a:lvl9pPr marL="4114800" lvl="8" indent="-317500" algn="l">
              <a:lnSpc>
                <a:spcPct val="115000"/>
              </a:lnSpc>
              <a:spcBef>
                <a:spcPts val="0"/>
              </a:spcBef>
              <a:spcAft>
                <a:spcPts val="0"/>
              </a:spcAft>
              <a:buClr>
                <a:srgbClr val="C4C4CC"/>
              </a:buClr>
              <a:buSzPts val="1400"/>
              <a:buChar char="■"/>
              <a:defRPr>
                <a:solidFill>
                  <a:srgbClr val="C4C4CC"/>
                </a:solidFill>
              </a:defRPr>
            </a:lvl9pPr>
          </a:lstStyle>
          <a:p>
            <a:endParaRPr/>
          </a:p>
        </p:txBody>
      </p:sp>
      <p:sp>
        <p:nvSpPr>
          <p:cNvPr id="13" name="Google Shape;13;p15"/>
          <p:cNvSpPr txBox="1">
            <a:spLocks noGrp="1"/>
          </p:cNvSpPr>
          <p:nvPr>
            <p:ph type="sldNum" idx="12"/>
          </p:nvPr>
        </p:nvSpPr>
        <p:spPr>
          <a:xfrm>
            <a:off x="8465950" y="4526650"/>
            <a:ext cx="5529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extLst>
    <p:ext uri="{DCECCB84-F9BA-43D5-87BE-67443E8EF086}">
      <p15:sldGuideLst xmlns:p15="http://schemas.microsoft.com/office/powerpoint/2012/main">
        <p15:guide id="1" pos="594">
          <p15:clr>
            <a:srgbClr val="FA7B17"/>
          </p15:clr>
        </p15:guide>
        <p15:guide id="2" pos="5190">
          <p15:clr>
            <a:srgbClr val="FA7B17"/>
          </p15:clr>
        </p15:guide>
        <p15:guide id="3" orient="horz" pos="135">
          <p15:clr>
            <a:srgbClr val="FA7B17"/>
          </p15:clr>
        </p15:guide>
        <p15:guide id="4" orient="horz" pos="2707">
          <p15:clr>
            <a:srgbClr val="FA7B17"/>
          </p15:clr>
        </p15:guide>
        <p15:guide id="5" orient="horz" pos="2891">
          <p15:clr>
            <a:srgbClr val="FA7B17"/>
          </p15:clr>
        </p15:guide>
        <p15:guide id="6" orient="horz" pos="306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a light theme">
  <p:cSld name="TITLE_1">
    <p:spTree>
      <p:nvGrpSpPr>
        <p:cNvPr id="1" name="Shape 14"/>
        <p:cNvGrpSpPr/>
        <p:nvPr/>
      </p:nvGrpSpPr>
      <p:grpSpPr>
        <a:xfrm>
          <a:off x="0" y="0"/>
          <a:ext cx="0" cy="0"/>
          <a:chOff x="0" y="0"/>
          <a:chExt cx="0" cy="0"/>
        </a:xfrm>
      </p:grpSpPr>
      <p:pic>
        <p:nvPicPr>
          <p:cNvPr id="15" name="Google Shape;15;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Google Shape;16;p16"/>
          <p:cNvSpPr txBox="1">
            <a:spLocks noGrp="1"/>
          </p:cNvSpPr>
          <p:nvPr>
            <p:ph type="subTitle" idx="1"/>
          </p:nvPr>
        </p:nvSpPr>
        <p:spPr>
          <a:xfrm>
            <a:off x="942950" y="3394850"/>
            <a:ext cx="5820300" cy="557700"/>
          </a:xfrm>
          <a:prstGeom prst="rect">
            <a:avLst/>
          </a:prstGeom>
          <a:noFill/>
          <a:ln>
            <a:noFill/>
          </a:ln>
        </p:spPr>
        <p:txBody>
          <a:bodyPr spcFirstLastPara="1" wrap="square" lIns="91425" tIns="91425" rIns="91425" bIns="91425" anchor="ctr" anchorCtr="0">
            <a:spAutoFit/>
          </a:bodyPr>
          <a:lstStyle>
            <a:lvl1pPr lvl="0" algn="l">
              <a:lnSpc>
                <a:spcPct val="100000"/>
              </a:lnSpc>
              <a:spcBef>
                <a:spcPts val="0"/>
              </a:spcBef>
              <a:spcAft>
                <a:spcPts val="0"/>
              </a:spcAft>
              <a:buClr>
                <a:schemeClr val="dk2"/>
              </a:buClr>
              <a:buSzPts val="1400"/>
              <a:buFont typeface="Roboto Light"/>
              <a:buNone/>
              <a:defRPr>
                <a:solidFill>
                  <a:schemeClr val="dk2"/>
                </a:solidFill>
                <a:latin typeface="Roboto Light"/>
                <a:ea typeface="Roboto Light"/>
                <a:cs typeface="Roboto Light"/>
                <a:sym typeface="Roboto Light"/>
              </a:defRPr>
            </a:lvl1pPr>
            <a:lvl2pPr lvl="1"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2pPr>
            <a:lvl3pPr lvl="2"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3pPr>
            <a:lvl4pPr lvl="3"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4pPr>
            <a:lvl5pPr lvl="4"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5pPr>
            <a:lvl6pPr lvl="5"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6pPr>
            <a:lvl7pPr lvl="6"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7pPr>
            <a:lvl8pPr lvl="7"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8pPr>
            <a:lvl9pPr lvl="8" algn="l">
              <a:lnSpc>
                <a:spcPct val="100000"/>
              </a:lnSpc>
              <a:spcBef>
                <a:spcPts val="0"/>
              </a:spcBef>
              <a:spcAft>
                <a:spcPts val="0"/>
              </a:spcAft>
              <a:buClr>
                <a:srgbClr val="BB8931"/>
              </a:buClr>
              <a:buSzPts val="2400"/>
              <a:buFont typeface="Roboto Light"/>
              <a:buNone/>
              <a:defRPr sz="2400">
                <a:solidFill>
                  <a:srgbClr val="BB8931"/>
                </a:solidFill>
                <a:latin typeface="Roboto Light"/>
                <a:ea typeface="Roboto Light"/>
                <a:cs typeface="Roboto Light"/>
                <a:sym typeface="Roboto Light"/>
              </a:defRPr>
            </a:lvl9pPr>
          </a:lstStyle>
          <a:p>
            <a:endParaRPr/>
          </a:p>
        </p:txBody>
      </p:sp>
      <p:sp>
        <p:nvSpPr>
          <p:cNvPr id="17" name="Google Shape;17;p16"/>
          <p:cNvSpPr txBox="1">
            <a:spLocks noGrp="1"/>
          </p:cNvSpPr>
          <p:nvPr>
            <p:ph type="ctrTitle"/>
          </p:nvPr>
        </p:nvSpPr>
        <p:spPr>
          <a:xfrm>
            <a:off x="942950" y="1124925"/>
            <a:ext cx="6451500" cy="1879200"/>
          </a:xfrm>
          <a:prstGeom prst="rect">
            <a:avLst/>
          </a:prstGeom>
          <a:noFill/>
          <a:ln>
            <a:noFill/>
          </a:ln>
        </p:spPr>
        <p:txBody>
          <a:bodyPr spcFirstLastPara="1" wrap="square" lIns="91425" tIns="91425" rIns="91425" bIns="91425" anchor="ctr" anchorCtr="0">
            <a:spAutoFit/>
          </a:bodyPr>
          <a:lstStyle>
            <a:lvl1pPr lvl="0" algn="l">
              <a:lnSpc>
                <a:spcPct val="100000"/>
              </a:lnSpc>
              <a:spcBef>
                <a:spcPts val="0"/>
              </a:spcBef>
              <a:spcAft>
                <a:spcPts val="0"/>
              </a:spcAft>
              <a:buClr>
                <a:schemeClr val="accent2"/>
              </a:buClr>
              <a:buSzPts val="4800"/>
              <a:buNone/>
              <a:defRPr sz="4800" b="1">
                <a:solidFill>
                  <a:schemeClr val="accent2"/>
                </a:solidFill>
              </a:defRPr>
            </a:lvl1pPr>
            <a:lvl2pPr lvl="1" algn="l">
              <a:lnSpc>
                <a:spcPct val="100000"/>
              </a:lnSpc>
              <a:spcBef>
                <a:spcPts val="0"/>
              </a:spcBef>
              <a:spcAft>
                <a:spcPts val="0"/>
              </a:spcAft>
              <a:buClr>
                <a:schemeClr val="accent2"/>
              </a:buClr>
              <a:buSzPts val="4800"/>
              <a:buNone/>
              <a:defRPr sz="4800">
                <a:solidFill>
                  <a:schemeClr val="accent2"/>
                </a:solidFill>
              </a:defRPr>
            </a:lvl2pPr>
            <a:lvl3pPr lvl="2" algn="l">
              <a:lnSpc>
                <a:spcPct val="100000"/>
              </a:lnSpc>
              <a:spcBef>
                <a:spcPts val="0"/>
              </a:spcBef>
              <a:spcAft>
                <a:spcPts val="0"/>
              </a:spcAft>
              <a:buClr>
                <a:schemeClr val="accent2"/>
              </a:buClr>
              <a:buSzPts val="4800"/>
              <a:buNone/>
              <a:defRPr sz="4800">
                <a:solidFill>
                  <a:schemeClr val="accent2"/>
                </a:solidFill>
              </a:defRPr>
            </a:lvl3pPr>
            <a:lvl4pPr lvl="3" algn="l">
              <a:lnSpc>
                <a:spcPct val="100000"/>
              </a:lnSpc>
              <a:spcBef>
                <a:spcPts val="0"/>
              </a:spcBef>
              <a:spcAft>
                <a:spcPts val="0"/>
              </a:spcAft>
              <a:buClr>
                <a:schemeClr val="accent2"/>
              </a:buClr>
              <a:buSzPts val="4800"/>
              <a:buNone/>
              <a:defRPr sz="4800">
                <a:solidFill>
                  <a:schemeClr val="accent2"/>
                </a:solidFill>
              </a:defRPr>
            </a:lvl4pPr>
            <a:lvl5pPr lvl="4" algn="l">
              <a:lnSpc>
                <a:spcPct val="100000"/>
              </a:lnSpc>
              <a:spcBef>
                <a:spcPts val="0"/>
              </a:spcBef>
              <a:spcAft>
                <a:spcPts val="0"/>
              </a:spcAft>
              <a:buClr>
                <a:schemeClr val="accent2"/>
              </a:buClr>
              <a:buSzPts val="4800"/>
              <a:buNone/>
              <a:defRPr sz="4800">
                <a:solidFill>
                  <a:schemeClr val="accent2"/>
                </a:solidFill>
              </a:defRPr>
            </a:lvl5pPr>
            <a:lvl6pPr lvl="5" algn="l">
              <a:lnSpc>
                <a:spcPct val="100000"/>
              </a:lnSpc>
              <a:spcBef>
                <a:spcPts val="0"/>
              </a:spcBef>
              <a:spcAft>
                <a:spcPts val="0"/>
              </a:spcAft>
              <a:buClr>
                <a:schemeClr val="accent2"/>
              </a:buClr>
              <a:buSzPts val="4800"/>
              <a:buNone/>
              <a:defRPr sz="4800">
                <a:solidFill>
                  <a:schemeClr val="accent2"/>
                </a:solidFill>
              </a:defRPr>
            </a:lvl6pPr>
            <a:lvl7pPr lvl="6" algn="l">
              <a:lnSpc>
                <a:spcPct val="100000"/>
              </a:lnSpc>
              <a:spcBef>
                <a:spcPts val="0"/>
              </a:spcBef>
              <a:spcAft>
                <a:spcPts val="0"/>
              </a:spcAft>
              <a:buClr>
                <a:schemeClr val="accent2"/>
              </a:buClr>
              <a:buSzPts val="4800"/>
              <a:buNone/>
              <a:defRPr sz="4800">
                <a:solidFill>
                  <a:schemeClr val="accent2"/>
                </a:solidFill>
              </a:defRPr>
            </a:lvl7pPr>
            <a:lvl8pPr lvl="7" algn="l">
              <a:lnSpc>
                <a:spcPct val="100000"/>
              </a:lnSpc>
              <a:spcBef>
                <a:spcPts val="0"/>
              </a:spcBef>
              <a:spcAft>
                <a:spcPts val="0"/>
              </a:spcAft>
              <a:buClr>
                <a:schemeClr val="accent2"/>
              </a:buClr>
              <a:buSzPts val="4800"/>
              <a:buNone/>
              <a:defRPr sz="4800">
                <a:solidFill>
                  <a:schemeClr val="accent2"/>
                </a:solidFill>
              </a:defRPr>
            </a:lvl8pPr>
            <a:lvl9pPr lvl="8" algn="l">
              <a:lnSpc>
                <a:spcPct val="100000"/>
              </a:lnSpc>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a purple theme">
  <p:cSld name="TITLE_1_1">
    <p:spTree>
      <p:nvGrpSpPr>
        <p:cNvPr id="1" name="Shape 18"/>
        <p:cNvGrpSpPr/>
        <p:nvPr/>
      </p:nvGrpSpPr>
      <p:grpSpPr>
        <a:xfrm>
          <a:off x="0" y="0"/>
          <a:ext cx="0" cy="0"/>
          <a:chOff x="0" y="0"/>
          <a:chExt cx="0" cy="0"/>
        </a:xfrm>
      </p:grpSpPr>
      <p:pic>
        <p:nvPicPr>
          <p:cNvPr id="19" name="Google Shape;19;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 name="Google Shape;20;p17"/>
          <p:cNvSpPr txBox="1">
            <a:spLocks noGrp="1"/>
          </p:cNvSpPr>
          <p:nvPr>
            <p:ph type="ctrTitle"/>
          </p:nvPr>
        </p:nvSpPr>
        <p:spPr>
          <a:xfrm>
            <a:off x="942950" y="1300500"/>
            <a:ext cx="6451500" cy="1879200"/>
          </a:xfrm>
          <a:prstGeom prst="rect">
            <a:avLst/>
          </a:prstGeom>
          <a:noFill/>
          <a:ln>
            <a:noFill/>
          </a:ln>
        </p:spPr>
        <p:txBody>
          <a:bodyPr spcFirstLastPara="1" wrap="square" lIns="91425" tIns="91425" rIns="91425" bIns="91425" anchor="ctr" anchorCtr="0">
            <a:spAutoFit/>
          </a:bodyPr>
          <a:lstStyle>
            <a:lvl1pPr lvl="0" algn="l">
              <a:lnSpc>
                <a:spcPct val="100000"/>
              </a:lnSpc>
              <a:spcBef>
                <a:spcPts val="0"/>
              </a:spcBef>
              <a:spcAft>
                <a:spcPts val="0"/>
              </a:spcAft>
              <a:buClr>
                <a:srgbClr val="FFFFFF"/>
              </a:buClr>
              <a:buSzPts val="4800"/>
              <a:buNone/>
              <a:defRPr sz="4800" b="1">
                <a:solidFill>
                  <a:srgbClr val="FF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1" name="Google Shape;21;p17"/>
          <p:cNvSpPr txBox="1">
            <a:spLocks noGrp="1"/>
          </p:cNvSpPr>
          <p:nvPr>
            <p:ph type="subTitle" idx="1"/>
          </p:nvPr>
        </p:nvSpPr>
        <p:spPr>
          <a:xfrm>
            <a:off x="942950" y="3609425"/>
            <a:ext cx="6217500" cy="557700"/>
          </a:xfrm>
          <a:prstGeom prst="rect">
            <a:avLst/>
          </a:prstGeom>
          <a:noFill/>
          <a:ln>
            <a:noFill/>
          </a:ln>
        </p:spPr>
        <p:txBody>
          <a:bodyPr spcFirstLastPara="1" wrap="square" lIns="91425" tIns="91425" rIns="91425" bIns="91425" anchor="ctr" anchorCtr="0">
            <a:spAutoFit/>
          </a:bodyPr>
          <a:lstStyle>
            <a:lvl1pPr lvl="0" algn="l">
              <a:lnSpc>
                <a:spcPct val="100000"/>
              </a:lnSpc>
              <a:spcBef>
                <a:spcPts val="0"/>
              </a:spcBef>
              <a:spcAft>
                <a:spcPts val="0"/>
              </a:spcAft>
              <a:buClr>
                <a:srgbClr val="FFFFFF"/>
              </a:buClr>
              <a:buSzPts val="1400"/>
              <a:buFont typeface="Roboto Light"/>
              <a:buNone/>
              <a:defRPr>
                <a:solidFill>
                  <a:srgbClr val="FFFFFF"/>
                </a:solidFill>
                <a:latin typeface="Roboto Light"/>
                <a:ea typeface="Roboto Light"/>
                <a:cs typeface="Roboto Light"/>
                <a:sym typeface="Roboto Light"/>
              </a:defRPr>
            </a:lvl1pPr>
            <a:lvl2pPr lvl="1"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2pPr>
            <a:lvl3pPr lvl="2"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3pPr>
            <a:lvl4pPr lvl="3"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4pPr>
            <a:lvl5pPr lvl="4"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5pPr>
            <a:lvl6pPr lvl="5"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6pPr>
            <a:lvl7pPr lvl="6"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7pPr>
            <a:lvl8pPr lvl="7"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8pPr>
            <a:lvl9pPr lvl="8" algn="l">
              <a:lnSpc>
                <a:spcPct val="100000"/>
              </a:lnSpc>
              <a:spcBef>
                <a:spcPts val="0"/>
              </a:spcBef>
              <a:spcAft>
                <a:spcPts val="0"/>
              </a:spcAft>
              <a:buClr>
                <a:srgbClr val="D8A853"/>
              </a:buClr>
              <a:buSzPts val="2400"/>
              <a:buFont typeface="Roboto Light"/>
              <a:buNone/>
              <a:defRPr sz="2400">
                <a:solidFill>
                  <a:srgbClr val="D8A853"/>
                </a:solidFill>
                <a:latin typeface="Roboto Light"/>
                <a:ea typeface="Roboto Light"/>
                <a:cs typeface="Roboto Light"/>
                <a:sym typeface="Roboto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údo purple theme">
  <p:cSld name="TITLE_AND_BODY_1_1">
    <p:spTree>
      <p:nvGrpSpPr>
        <p:cNvPr id="1" name="Shape 22"/>
        <p:cNvGrpSpPr/>
        <p:nvPr/>
      </p:nvGrpSpPr>
      <p:grpSpPr>
        <a:xfrm>
          <a:off x="0" y="0"/>
          <a:ext cx="0" cy="0"/>
          <a:chOff x="0" y="0"/>
          <a:chExt cx="0" cy="0"/>
        </a:xfrm>
      </p:grpSpPr>
      <p:pic>
        <p:nvPicPr>
          <p:cNvPr id="23" name="Google Shape;23;p1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4" name="Google Shape;24;p18"/>
          <p:cNvSpPr txBox="1">
            <a:spLocks noGrp="1"/>
          </p:cNvSpPr>
          <p:nvPr>
            <p:ph type="title"/>
          </p:nvPr>
        </p:nvSpPr>
        <p:spPr>
          <a:xfrm>
            <a:off x="942950" y="769725"/>
            <a:ext cx="7295700" cy="50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400"/>
              <a:buNone/>
              <a:defRPr sz="2400" b="1">
                <a:solidFill>
                  <a:srgbClr val="FFFFFF"/>
                </a:solidFill>
              </a:defRPr>
            </a:lvl1pPr>
            <a:lvl2pPr lvl="1" algn="l">
              <a:lnSpc>
                <a:spcPct val="100000"/>
              </a:lnSpc>
              <a:spcBef>
                <a:spcPts val="0"/>
              </a:spcBef>
              <a:spcAft>
                <a:spcPts val="0"/>
              </a:spcAft>
              <a:buClr>
                <a:srgbClr val="FFFFFF"/>
              </a:buClr>
              <a:buSzPts val="2400"/>
              <a:buNone/>
              <a:defRPr sz="2400" b="1">
                <a:solidFill>
                  <a:srgbClr val="FFFFFF"/>
                </a:solidFill>
              </a:defRPr>
            </a:lvl2pPr>
            <a:lvl3pPr lvl="2" algn="l">
              <a:lnSpc>
                <a:spcPct val="100000"/>
              </a:lnSpc>
              <a:spcBef>
                <a:spcPts val="0"/>
              </a:spcBef>
              <a:spcAft>
                <a:spcPts val="0"/>
              </a:spcAft>
              <a:buClr>
                <a:srgbClr val="FFFFFF"/>
              </a:buClr>
              <a:buSzPts val="2400"/>
              <a:buNone/>
              <a:defRPr sz="2400" b="1">
                <a:solidFill>
                  <a:srgbClr val="FFFFFF"/>
                </a:solidFill>
              </a:defRPr>
            </a:lvl3pPr>
            <a:lvl4pPr lvl="3" algn="l">
              <a:lnSpc>
                <a:spcPct val="100000"/>
              </a:lnSpc>
              <a:spcBef>
                <a:spcPts val="0"/>
              </a:spcBef>
              <a:spcAft>
                <a:spcPts val="0"/>
              </a:spcAft>
              <a:buClr>
                <a:srgbClr val="FFFFFF"/>
              </a:buClr>
              <a:buSzPts val="2400"/>
              <a:buNone/>
              <a:defRPr sz="2400" b="1">
                <a:solidFill>
                  <a:srgbClr val="FFFFFF"/>
                </a:solidFill>
              </a:defRPr>
            </a:lvl4pPr>
            <a:lvl5pPr lvl="4" algn="l">
              <a:lnSpc>
                <a:spcPct val="100000"/>
              </a:lnSpc>
              <a:spcBef>
                <a:spcPts val="0"/>
              </a:spcBef>
              <a:spcAft>
                <a:spcPts val="0"/>
              </a:spcAft>
              <a:buClr>
                <a:srgbClr val="FFFFFF"/>
              </a:buClr>
              <a:buSzPts val="2400"/>
              <a:buNone/>
              <a:defRPr sz="2400" b="1">
                <a:solidFill>
                  <a:srgbClr val="FFFFFF"/>
                </a:solidFill>
              </a:defRPr>
            </a:lvl5pPr>
            <a:lvl6pPr lvl="5" algn="l">
              <a:lnSpc>
                <a:spcPct val="100000"/>
              </a:lnSpc>
              <a:spcBef>
                <a:spcPts val="0"/>
              </a:spcBef>
              <a:spcAft>
                <a:spcPts val="0"/>
              </a:spcAft>
              <a:buClr>
                <a:srgbClr val="FFFFFF"/>
              </a:buClr>
              <a:buSzPts val="2400"/>
              <a:buNone/>
              <a:defRPr sz="2400" b="1">
                <a:solidFill>
                  <a:srgbClr val="FFFFFF"/>
                </a:solidFill>
              </a:defRPr>
            </a:lvl6pPr>
            <a:lvl7pPr lvl="6" algn="l">
              <a:lnSpc>
                <a:spcPct val="100000"/>
              </a:lnSpc>
              <a:spcBef>
                <a:spcPts val="0"/>
              </a:spcBef>
              <a:spcAft>
                <a:spcPts val="0"/>
              </a:spcAft>
              <a:buClr>
                <a:srgbClr val="FFFFFF"/>
              </a:buClr>
              <a:buSzPts val="2400"/>
              <a:buNone/>
              <a:defRPr sz="2400" b="1">
                <a:solidFill>
                  <a:srgbClr val="FFFFFF"/>
                </a:solidFill>
              </a:defRPr>
            </a:lvl7pPr>
            <a:lvl8pPr lvl="7" algn="l">
              <a:lnSpc>
                <a:spcPct val="100000"/>
              </a:lnSpc>
              <a:spcBef>
                <a:spcPts val="0"/>
              </a:spcBef>
              <a:spcAft>
                <a:spcPts val="0"/>
              </a:spcAft>
              <a:buClr>
                <a:srgbClr val="FFFFFF"/>
              </a:buClr>
              <a:buSzPts val="2400"/>
              <a:buNone/>
              <a:defRPr sz="2400" b="1">
                <a:solidFill>
                  <a:srgbClr val="FFFFFF"/>
                </a:solidFill>
              </a:defRPr>
            </a:lvl8pPr>
            <a:lvl9pPr lvl="8" algn="l">
              <a:lnSpc>
                <a:spcPct val="100000"/>
              </a:lnSpc>
              <a:spcBef>
                <a:spcPts val="0"/>
              </a:spcBef>
              <a:spcAft>
                <a:spcPts val="0"/>
              </a:spcAft>
              <a:buClr>
                <a:srgbClr val="FFFFFF"/>
              </a:buClr>
              <a:buSzPts val="2400"/>
              <a:buNone/>
              <a:defRPr sz="2400" b="1">
                <a:solidFill>
                  <a:srgbClr val="FFFFFF"/>
                </a:solidFill>
              </a:defRPr>
            </a:lvl9pPr>
          </a:lstStyle>
          <a:p>
            <a:endParaRPr/>
          </a:p>
        </p:txBody>
      </p:sp>
      <p:sp>
        <p:nvSpPr>
          <p:cNvPr id="25" name="Google Shape;25;p18"/>
          <p:cNvSpPr txBox="1">
            <a:spLocks noGrp="1"/>
          </p:cNvSpPr>
          <p:nvPr>
            <p:ph type="body" idx="1"/>
          </p:nvPr>
        </p:nvSpPr>
        <p:spPr>
          <a:xfrm>
            <a:off x="942950" y="1360578"/>
            <a:ext cx="7256700" cy="3013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FFFFFF"/>
              </a:buClr>
              <a:buSzPts val="1800"/>
              <a:buAutoNum type="arabicPeriod"/>
              <a:defRPr b="1">
                <a:solidFill>
                  <a:srgbClr val="FFFFFF"/>
                </a:solidFill>
              </a:defRPr>
            </a:lvl1pPr>
            <a:lvl2pPr marL="914400" lvl="1" indent="-317500" algn="l">
              <a:lnSpc>
                <a:spcPct val="115000"/>
              </a:lnSpc>
              <a:spcBef>
                <a:spcPts val="0"/>
              </a:spcBef>
              <a:spcAft>
                <a:spcPts val="0"/>
              </a:spcAft>
              <a:buClr>
                <a:srgbClr val="FFFFFF"/>
              </a:buClr>
              <a:buSzPts val="1400"/>
              <a:buAutoNum type="alphaLcPeriod"/>
              <a:defRPr>
                <a:solidFill>
                  <a:srgbClr val="FFFFFF"/>
                </a:solidFill>
              </a:defRPr>
            </a:lvl2pPr>
            <a:lvl3pPr marL="1371600" lvl="2" indent="-317500" algn="l">
              <a:lnSpc>
                <a:spcPct val="115000"/>
              </a:lnSpc>
              <a:spcBef>
                <a:spcPts val="0"/>
              </a:spcBef>
              <a:spcAft>
                <a:spcPts val="0"/>
              </a:spcAft>
              <a:buClr>
                <a:srgbClr val="FFFFFF"/>
              </a:buClr>
              <a:buSzPts val="1400"/>
              <a:buAutoNum type="romanLcPeriod"/>
              <a:defRPr>
                <a:solidFill>
                  <a:srgbClr val="FFFFFF"/>
                </a:solidFill>
              </a:defRPr>
            </a:lvl3pPr>
            <a:lvl4pPr marL="1828800" lvl="3" indent="-317500" algn="l">
              <a:lnSpc>
                <a:spcPct val="115000"/>
              </a:lnSpc>
              <a:spcBef>
                <a:spcPts val="0"/>
              </a:spcBef>
              <a:spcAft>
                <a:spcPts val="0"/>
              </a:spcAft>
              <a:buClr>
                <a:srgbClr val="FFFFFF"/>
              </a:buClr>
              <a:buSzPts val="1400"/>
              <a:buAutoNum type="arabicPeriod"/>
              <a:defRPr>
                <a:solidFill>
                  <a:srgbClr val="FFFFFF"/>
                </a:solidFill>
              </a:defRPr>
            </a:lvl4pPr>
            <a:lvl5pPr marL="2286000" lvl="4" indent="-317500" algn="l">
              <a:lnSpc>
                <a:spcPct val="115000"/>
              </a:lnSpc>
              <a:spcBef>
                <a:spcPts val="0"/>
              </a:spcBef>
              <a:spcAft>
                <a:spcPts val="0"/>
              </a:spcAft>
              <a:buClr>
                <a:srgbClr val="FFFFFF"/>
              </a:buClr>
              <a:buSzPts val="1400"/>
              <a:buAutoNum type="alphaLcPeriod"/>
              <a:defRPr>
                <a:solidFill>
                  <a:srgbClr val="FFFFFF"/>
                </a:solidFill>
              </a:defRPr>
            </a:lvl5pPr>
            <a:lvl6pPr marL="2743200" lvl="5" indent="-317500" algn="l">
              <a:lnSpc>
                <a:spcPct val="115000"/>
              </a:lnSpc>
              <a:spcBef>
                <a:spcPts val="0"/>
              </a:spcBef>
              <a:spcAft>
                <a:spcPts val="0"/>
              </a:spcAft>
              <a:buClr>
                <a:srgbClr val="FFFFFF"/>
              </a:buClr>
              <a:buSzPts val="1400"/>
              <a:buAutoNum type="romanLcPeriod"/>
              <a:defRPr>
                <a:solidFill>
                  <a:srgbClr val="FFFFFF"/>
                </a:solidFill>
              </a:defRPr>
            </a:lvl6pPr>
            <a:lvl7pPr marL="3200400" lvl="6" indent="-317500" algn="l">
              <a:lnSpc>
                <a:spcPct val="115000"/>
              </a:lnSpc>
              <a:spcBef>
                <a:spcPts val="0"/>
              </a:spcBef>
              <a:spcAft>
                <a:spcPts val="0"/>
              </a:spcAft>
              <a:buClr>
                <a:srgbClr val="FFFFFF"/>
              </a:buClr>
              <a:buSzPts val="1400"/>
              <a:buAutoNum type="arabicPeriod"/>
              <a:defRPr>
                <a:solidFill>
                  <a:srgbClr val="FFFFFF"/>
                </a:solidFill>
              </a:defRPr>
            </a:lvl7pPr>
            <a:lvl8pPr marL="3657600" lvl="7" indent="-317500" algn="l">
              <a:lnSpc>
                <a:spcPct val="115000"/>
              </a:lnSpc>
              <a:spcBef>
                <a:spcPts val="0"/>
              </a:spcBef>
              <a:spcAft>
                <a:spcPts val="0"/>
              </a:spcAft>
              <a:buClr>
                <a:srgbClr val="FFFFFF"/>
              </a:buClr>
              <a:buSzPts val="1400"/>
              <a:buAutoNum type="alphaLcPeriod"/>
              <a:defRPr>
                <a:solidFill>
                  <a:srgbClr val="FFFFFF"/>
                </a:solidFill>
              </a:defRPr>
            </a:lvl8pPr>
            <a:lvl9pPr marL="4114800" lvl="8" indent="-317500" algn="l">
              <a:lnSpc>
                <a:spcPct val="115000"/>
              </a:lnSpc>
              <a:spcBef>
                <a:spcPts val="0"/>
              </a:spcBef>
              <a:spcAft>
                <a:spcPts val="0"/>
              </a:spcAft>
              <a:buClr>
                <a:srgbClr val="FFFFFF"/>
              </a:buClr>
              <a:buSzPts val="1400"/>
              <a:buAutoNum type="romanLcPeriod"/>
              <a:defRPr>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sldNum" idx="12"/>
          </p:nvPr>
        </p:nvSpPr>
        <p:spPr>
          <a:xfrm>
            <a:off x="8472450" y="4590000"/>
            <a:ext cx="527100" cy="2700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
        <p:nvSpPr>
          <p:cNvPr id="7" name="Google Shape;7;p14"/>
          <p:cNvSpPr txBox="1">
            <a:spLocks noGrp="1"/>
          </p:cNvSpPr>
          <p:nvPr>
            <p:ph type="title"/>
          </p:nvPr>
        </p:nvSpPr>
        <p:spPr>
          <a:xfrm>
            <a:off x="942950" y="507075"/>
            <a:ext cx="4363200" cy="9951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E1E1E6"/>
              </a:buClr>
              <a:buSzPts val="2800"/>
              <a:buFont typeface="Roboto"/>
              <a:buNone/>
              <a:defRPr sz="2800" b="1" i="0" u="none" strike="noStrike" cap="none">
                <a:solidFill>
                  <a:srgbClr val="E1E1E6"/>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9pPr>
          </a:lstStyle>
          <a:p>
            <a:endParaRPr/>
          </a:p>
        </p:txBody>
      </p:sp>
      <p:sp>
        <p:nvSpPr>
          <p:cNvPr id="8" name="Google Shape;8;p14"/>
          <p:cNvSpPr txBox="1">
            <a:spLocks noGrp="1"/>
          </p:cNvSpPr>
          <p:nvPr>
            <p:ph type="body" idx="1"/>
          </p:nvPr>
        </p:nvSpPr>
        <p:spPr>
          <a:xfrm>
            <a:off x="942950" y="1612625"/>
            <a:ext cx="7295700" cy="2684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A8A8B3"/>
              </a:buClr>
              <a:buSzPts val="1800"/>
              <a:buFont typeface="Roboto"/>
              <a:buAutoNum type="arabicPeriod"/>
              <a:defRPr sz="1800" b="0" i="0" u="none" strike="noStrike" cap="none">
                <a:solidFill>
                  <a:srgbClr val="A8A8B3"/>
                </a:solidFill>
                <a:latin typeface="Roboto"/>
                <a:ea typeface="Roboto"/>
                <a:cs typeface="Roboto"/>
                <a:sym typeface="Roboto"/>
              </a:defRPr>
            </a:lvl1pPr>
            <a:lvl2pPr marL="914400" marR="0" lvl="1" indent="-317500" algn="l" rtl="0">
              <a:lnSpc>
                <a:spcPct val="115000"/>
              </a:lnSpc>
              <a:spcBef>
                <a:spcPts val="0"/>
              </a:spcBef>
              <a:spcAft>
                <a:spcPts val="0"/>
              </a:spcAft>
              <a:buClr>
                <a:srgbClr val="A8A8B3"/>
              </a:buClr>
              <a:buSzPts val="1400"/>
              <a:buFont typeface="Roboto"/>
              <a:buAutoNum type="alphaLcPeriod"/>
              <a:defRPr sz="1400" b="0" i="0" u="none" strike="noStrike" cap="none">
                <a:solidFill>
                  <a:srgbClr val="A8A8B3"/>
                </a:solidFill>
                <a:latin typeface="Roboto"/>
                <a:ea typeface="Roboto"/>
                <a:cs typeface="Roboto"/>
                <a:sym typeface="Roboto"/>
              </a:defRPr>
            </a:lvl2pPr>
            <a:lvl3pPr marL="1371600" marR="0" lvl="2" indent="-317500" algn="l" rtl="0">
              <a:lnSpc>
                <a:spcPct val="115000"/>
              </a:lnSpc>
              <a:spcBef>
                <a:spcPts val="0"/>
              </a:spcBef>
              <a:spcAft>
                <a:spcPts val="0"/>
              </a:spcAft>
              <a:buClr>
                <a:srgbClr val="A8A8B3"/>
              </a:buClr>
              <a:buSzPts val="1400"/>
              <a:buFont typeface="Roboto"/>
              <a:buAutoNum type="romanLcPeriod"/>
              <a:defRPr sz="1400" b="0" i="0" u="none" strike="noStrike" cap="none">
                <a:solidFill>
                  <a:srgbClr val="A8A8B3"/>
                </a:solidFill>
                <a:latin typeface="Roboto"/>
                <a:ea typeface="Roboto"/>
                <a:cs typeface="Roboto"/>
                <a:sym typeface="Roboto"/>
              </a:defRPr>
            </a:lvl3pPr>
            <a:lvl4pPr marL="1828800" marR="0" lvl="3" indent="-317500" algn="l" rtl="0">
              <a:lnSpc>
                <a:spcPct val="115000"/>
              </a:lnSpc>
              <a:spcBef>
                <a:spcPts val="0"/>
              </a:spcBef>
              <a:spcAft>
                <a:spcPts val="0"/>
              </a:spcAft>
              <a:buClr>
                <a:srgbClr val="A8A8B3"/>
              </a:buClr>
              <a:buSzPts val="1400"/>
              <a:buFont typeface="Roboto"/>
              <a:buAutoNum type="arabicPeriod"/>
              <a:defRPr sz="1400" b="0" i="0" u="none" strike="noStrike" cap="none">
                <a:solidFill>
                  <a:srgbClr val="A8A8B3"/>
                </a:solidFill>
                <a:latin typeface="Roboto"/>
                <a:ea typeface="Roboto"/>
                <a:cs typeface="Roboto"/>
                <a:sym typeface="Roboto"/>
              </a:defRPr>
            </a:lvl4pPr>
            <a:lvl5pPr marL="2286000" marR="0" lvl="4" indent="-317500" algn="l" rtl="0">
              <a:lnSpc>
                <a:spcPct val="115000"/>
              </a:lnSpc>
              <a:spcBef>
                <a:spcPts val="0"/>
              </a:spcBef>
              <a:spcAft>
                <a:spcPts val="0"/>
              </a:spcAft>
              <a:buClr>
                <a:srgbClr val="A8A8B3"/>
              </a:buClr>
              <a:buSzPts val="1400"/>
              <a:buFont typeface="Roboto"/>
              <a:buAutoNum type="alphaLcPeriod"/>
              <a:defRPr sz="1400" b="0" i="0" u="none" strike="noStrike" cap="none">
                <a:solidFill>
                  <a:srgbClr val="A8A8B3"/>
                </a:solidFill>
                <a:latin typeface="Roboto"/>
                <a:ea typeface="Roboto"/>
                <a:cs typeface="Roboto"/>
                <a:sym typeface="Roboto"/>
              </a:defRPr>
            </a:lvl5pPr>
            <a:lvl6pPr marL="2743200" marR="0" lvl="5" indent="-317500" algn="l" rtl="0">
              <a:lnSpc>
                <a:spcPct val="115000"/>
              </a:lnSpc>
              <a:spcBef>
                <a:spcPts val="0"/>
              </a:spcBef>
              <a:spcAft>
                <a:spcPts val="0"/>
              </a:spcAft>
              <a:buClr>
                <a:srgbClr val="A8A8B3"/>
              </a:buClr>
              <a:buSzPts val="1400"/>
              <a:buFont typeface="Roboto"/>
              <a:buAutoNum type="romanLcPeriod"/>
              <a:defRPr sz="1400" b="0" i="0" u="none" strike="noStrike" cap="none">
                <a:solidFill>
                  <a:srgbClr val="A8A8B3"/>
                </a:solidFill>
                <a:latin typeface="Roboto"/>
                <a:ea typeface="Roboto"/>
                <a:cs typeface="Roboto"/>
                <a:sym typeface="Roboto"/>
              </a:defRPr>
            </a:lvl6pPr>
            <a:lvl7pPr marL="3200400" marR="0" lvl="6" indent="-317500" algn="l" rtl="0">
              <a:lnSpc>
                <a:spcPct val="115000"/>
              </a:lnSpc>
              <a:spcBef>
                <a:spcPts val="0"/>
              </a:spcBef>
              <a:spcAft>
                <a:spcPts val="0"/>
              </a:spcAft>
              <a:buClr>
                <a:srgbClr val="A8A8B3"/>
              </a:buClr>
              <a:buSzPts val="1400"/>
              <a:buFont typeface="Roboto"/>
              <a:buAutoNum type="arabicPeriod"/>
              <a:defRPr sz="1400" b="0" i="0" u="none" strike="noStrike" cap="none">
                <a:solidFill>
                  <a:srgbClr val="A8A8B3"/>
                </a:solidFill>
                <a:latin typeface="Roboto"/>
                <a:ea typeface="Roboto"/>
                <a:cs typeface="Roboto"/>
                <a:sym typeface="Roboto"/>
              </a:defRPr>
            </a:lvl7pPr>
            <a:lvl8pPr marL="3657600" marR="0" lvl="7" indent="-317500" algn="l" rtl="0">
              <a:lnSpc>
                <a:spcPct val="115000"/>
              </a:lnSpc>
              <a:spcBef>
                <a:spcPts val="0"/>
              </a:spcBef>
              <a:spcAft>
                <a:spcPts val="0"/>
              </a:spcAft>
              <a:buClr>
                <a:srgbClr val="A8A8B3"/>
              </a:buClr>
              <a:buSzPts val="1400"/>
              <a:buFont typeface="Roboto"/>
              <a:buAutoNum type="alphaLcPeriod"/>
              <a:defRPr sz="1400" b="0" i="0" u="none" strike="noStrike" cap="none">
                <a:solidFill>
                  <a:srgbClr val="A8A8B3"/>
                </a:solidFill>
                <a:latin typeface="Roboto"/>
                <a:ea typeface="Roboto"/>
                <a:cs typeface="Roboto"/>
                <a:sym typeface="Roboto"/>
              </a:defRPr>
            </a:lvl8pPr>
            <a:lvl9pPr marL="4114800" marR="0" lvl="8" indent="-317500" algn="l" rtl="0">
              <a:lnSpc>
                <a:spcPct val="115000"/>
              </a:lnSpc>
              <a:spcBef>
                <a:spcPts val="0"/>
              </a:spcBef>
              <a:spcAft>
                <a:spcPts val="0"/>
              </a:spcAft>
              <a:buClr>
                <a:srgbClr val="A8A8B3"/>
              </a:buClr>
              <a:buSzPts val="1400"/>
              <a:buFont typeface="Roboto"/>
              <a:buAutoNum type="romanLcPeriod"/>
              <a:defRPr sz="1400" b="0" i="0" u="none" strike="noStrike" cap="none">
                <a:solidFill>
                  <a:srgbClr val="A8A8B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5">
          <p15:clr>
            <a:srgbClr val="EA4335"/>
          </p15:clr>
        </p15:guide>
        <p15:guide id="2" orient="horz" pos="319">
          <p15:clr>
            <a:srgbClr val="EA4335"/>
          </p15:clr>
        </p15:guide>
        <p15:guide id="3" orient="horz" pos="2707">
          <p15:clr>
            <a:srgbClr val="EA4335"/>
          </p15:clr>
        </p15:guide>
        <p15:guide id="4" orient="horz" pos="2891">
          <p15:clr>
            <a:srgbClr val="EA4335"/>
          </p15:clr>
        </p15:guide>
        <p15:guide id="5" orient="horz" pos="3061">
          <p15:clr>
            <a:srgbClr val="EA4335"/>
          </p15:clr>
        </p15:guide>
        <p15:guide id="6" pos="594">
          <p15:clr>
            <a:srgbClr val="EA4335"/>
          </p15:clr>
        </p15:guide>
        <p15:guide id="7" pos="5190">
          <p15:clr>
            <a:srgbClr val="EA4335"/>
          </p15:clr>
        </p15:guide>
        <p15:guide id="8" pos="22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42950" y="1158499"/>
            <a:ext cx="3418035" cy="18032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pt-BR" sz="5400" dirty="0"/>
              <a:t>Dados sensíveis</a:t>
            </a:r>
            <a:endParaRPr sz="4800" dirty="0"/>
          </a:p>
        </p:txBody>
      </p:sp>
      <p:sp>
        <p:nvSpPr>
          <p:cNvPr id="31" name="Google Shape;31;p2"/>
          <p:cNvSpPr txBox="1"/>
          <p:nvPr/>
        </p:nvSpPr>
        <p:spPr>
          <a:xfrm>
            <a:off x="1055075" y="3113225"/>
            <a:ext cx="2055300" cy="394200"/>
          </a:xfrm>
          <a:prstGeom prst="rect">
            <a:avLst/>
          </a:prstGeom>
          <a:noFill/>
          <a:ln>
            <a:noFill/>
          </a:ln>
        </p:spPr>
        <p:txBody>
          <a:bodyPr spcFirstLastPara="1" wrap="square" lIns="91425" tIns="91425" rIns="91425" bIns="91425" anchor="ctr" anchorCtr="0">
            <a:noAutofit/>
          </a:bodyPr>
          <a:lstStyle/>
          <a:p>
            <a:pPr marL="0" marR="0" lvl="0" indent="0" algn="l" rtl="0">
              <a:lnSpc>
                <a:spcPct val="155555"/>
              </a:lnSpc>
              <a:spcBef>
                <a:spcPts val="0"/>
              </a:spcBef>
              <a:spcAft>
                <a:spcPts val="0"/>
              </a:spcAft>
              <a:buClr>
                <a:schemeClr val="lt1"/>
              </a:buClr>
              <a:buSzPts val="1400"/>
              <a:buFont typeface="Roboto"/>
              <a:buNone/>
            </a:pPr>
            <a:r>
              <a:rPr lang="pt-BR" sz="1000" b="1" i="0" u="none" strike="noStrike" cap="none">
                <a:solidFill>
                  <a:srgbClr val="A8A8B3"/>
                </a:solidFill>
                <a:latin typeface="Roboto"/>
                <a:ea typeface="Roboto"/>
                <a:cs typeface="Roboto"/>
                <a:sym typeface="Roboto"/>
              </a:rPr>
              <a:t>RODRIGO GONÇALVES</a:t>
            </a:r>
            <a:endParaRPr sz="1000" b="1" i="0" u="none" strike="noStrike" cap="none">
              <a:solidFill>
                <a:srgbClr val="A8A8B3"/>
              </a:solidFill>
              <a:latin typeface="Roboto"/>
              <a:ea typeface="Roboto"/>
              <a:cs typeface="Roboto"/>
              <a:sym typeface="Roboto"/>
            </a:endParaRPr>
          </a:p>
        </p:txBody>
      </p:sp>
      <p:sp>
        <p:nvSpPr>
          <p:cNvPr id="32" name="Google Shape;32;p2"/>
          <p:cNvSpPr txBox="1"/>
          <p:nvPr/>
        </p:nvSpPr>
        <p:spPr>
          <a:xfrm>
            <a:off x="1220673" y="3350944"/>
            <a:ext cx="4126800" cy="30790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pt-BR" sz="1000" b="0" i="0" u="none" strike="noStrike" cap="none">
                <a:solidFill>
                  <a:srgbClr val="A8A8B3"/>
                </a:solidFill>
                <a:latin typeface="Arial"/>
                <a:ea typeface="Arial"/>
                <a:cs typeface="Arial"/>
                <a:sym typeface="Arial"/>
              </a:rPr>
              <a:t>linkedin.com/in/rodrigo-goncalves-santana</a:t>
            </a:r>
            <a:endParaRPr sz="1000" b="0" i="0" u="none" strike="noStrike" cap="none">
              <a:solidFill>
                <a:srgbClr val="A8A8B3"/>
              </a:solidFill>
              <a:latin typeface="Arial"/>
              <a:ea typeface="Arial"/>
              <a:cs typeface="Arial"/>
              <a:sym typeface="Arial"/>
            </a:endParaRPr>
          </a:p>
        </p:txBody>
      </p:sp>
      <p:pic>
        <p:nvPicPr>
          <p:cNvPr id="33" name="Google Shape;33;p2"/>
          <p:cNvPicPr preferRelativeResize="0"/>
          <p:nvPr/>
        </p:nvPicPr>
        <p:blipFill rotWithShape="1">
          <a:blip r:embed="rId3">
            <a:alphaModFix/>
          </a:blip>
          <a:srcRect/>
          <a:stretch/>
        </p:blipFill>
        <p:spPr>
          <a:xfrm>
            <a:off x="1144148" y="3434148"/>
            <a:ext cx="141475" cy="14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155DA3EE-517B-93A2-A81F-6599E6BE2FE4}"/>
              </a:ext>
            </a:extLst>
          </p:cNvPr>
          <p:cNvSpPr/>
          <p:nvPr/>
        </p:nvSpPr>
        <p:spPr>
          <a:xfrm>
            <a:off x="431928" y="1715364"/>
            <a:ext cx="1540443" cy="1712772"/>
          </a:xfrm>
          <a:prstGeom prst="roundRect">
            <a:avLst>
              <a:gd name="adj" fmla="val 4834"/>
            </a:avLst>
          </a:prstGeom>
          <a:solidFill>
            <a:srgbClr val="825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2"/>
                </a:solidFill>
              </a:rPr>
              <a:t>Senhas </a:t>
            </a:r>
          </a:p>
        </p:txBody>
      </p:sp>
      <p:sp>
        <p:nvSpPr>
          <p:cNvPr id="9" name="Retângulo: Cantos Arredondados 8">
            <a:extLst>
              <a:ext uri="{FF2B5EF4-FFF2-40B4-BE49-F238E27FC236}">
                <a16:creationId xmlns:a16="http://schemas.microsoft.com/office/drawing/2014/main" id="{E5612678-3CC5-B6B2-5A87-01396679D32C}"/>
              </a:ext>
            </a:extLst>
          </p:cNvPr>
          <p:cNvSpPr/>
          <p:nvPr/>
        </p:nvSpPr>
        <p:spPr>
          <a:xfrm>
            <a:off x="3801778" y="1715364"/>
            <a:ext cx="1540443" cy="1712772"/>
          </a:xfrm>
          <a:prstGeom prst="roundRect">
            <a:avLst>
              <a:gd name="adj" fmla="val 4834"/>
            </a:avLst>
          </a:prstGeom>
          <a:solidFill>
            <a:srgbClr val="825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2"/>
                </a:solidFill>
              </a:rPr>
              <a:t>Tokens, Hash</a:t>
            </a:r>
          </a:p>
        </p:txBody>
      </p:sp>
      <p:sp>
        <p:nvSpPr>
          <p:cNvPr id="11" name="Retângulo: Cantos Arredondados 10">
            <a:extLst>
              <a:ext uri="{FF2B5EF4-FFF2-40B4-BE49-F238E27FC236}">
                <a16:creationId xmlns:a16="http://schemas.microsoft.com/office/drawing/2014/main" id="{EFE42BC9-95CD-483A-F224-39C1053E2161}"/>
              </a:ext>
            </a:extLst>
          </p:cNvPr>
          <p:cNvSpPr/>
          <p:nvPr/>
        </p:nvSpPr>
        <p:spPr>
          <a:xfrm>
            <a:off x="2116853" y="1715364"/>
            <a:ext cx="1540443" cy="1712772"/>
          </a:xfrm>
          <a:prstGeom prst="roundRect">
            <a:avLst>
              <a:gd name="adj" fmla="val 4834"/>
            </a:avLst>
          </a:prstGeom>
          <a:solidFill>
            <a:srgbClr val="825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2"/>
                </a:solidFill>
              </a:rPr>
              <a:t>Chave de Serviços </a:t>
            </a:r>
          </a:p>
          <a:p>
            <a:pPr algn="ctr"/>
            <a:r>
              <a:rPr lang="pt-BR" sz="1600" b="1" dirty="0">
                <a:solidFill>
                  <a:schemeClr val="tx2"/>
                </a:solidFill>
              </a:rPr>
              <a:t>ou API</a:t>
            </a:r>
          </a:p>
        </p:txBody>
      </p:sp>
      <p:sp>
        <p:nvSpPr>
          <p:cNvPr id="12" name="Retângulo: Cantos Arredondados 11">
            <a:extLst>
              <a:ext uri="{FF2B5EF4-FFF2-40B4-BE49-F238E27FC236}">
                <a16:creationId xmlns:a16="http://schemas.microsoft.com/office/drawing/2014/main" id="{093FB740-6B62-2822-1ADD-C9FBED8079D7}"/>
              </a:ext>
            </a:extLst>
          </p:cNvPr>
          <p:cNvSpPr/>
          <p:nvPr/>
        </p:nvSpPr>
        <p:spPr>
          <a:xfrm>
            <a:off x="7171629" y="1715364"/>
            <a:ext cx="1540443" cy="1712772"/>
          </a:xfrm>
          <a:prstGeom prst="roundRect">
            <a:avLst>
              <a:gd name="adj" fmla="val 4834"/>
            </a:avLst>
          </a:prstGeom>
          <a:solidFill>
            <a:srgbClr val="825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2"/>
                </a:solidFill>
              </a:rPr>
              <a:t>Etc...</a:t>
            </a:r>
          </a:p>
        </p:txBody>
      </p:sp>
      <p:sp>
        <p:nvSpPr>
          <p:cNvPr id="13" name="Retângulo: Cantos Arredondados 12">
            <a:extLst>
              <a:ext uri="{FF2B5EF4-FFF2-40B4-BE49-F238E27FC236}">
                <a16:creationId xmlns:a16="http://schemas.microsoft.com/office/drawing/2014/main" id="{01D6EB32-2123-EF35-D2A8-3F69E6FCE084}"/>
              </a:ext>
            </a:extLst>
          </p:cNvPr>
          <p:cNvSpPr/>
          <p:nvPr/>
        </p:nvSpPr>
        <p:spPr>
          <a:xfrm>
            <a:off x="5486703" y="1715364"/>
            <a:ext cx="1540443" cy="1712772"/>
          </a:xfrm>
          <a:prstGeom prst="roundRect">
            <a:avLst>
              <a:gd name="adj" fmla="val 4834"/>
            </a:avLst>
          </a:prstGeom>
          <a:solidFill>
            <a:srgbClr val="825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tx2"/>
                </a:solidFill>
              </a:rPr>
              <a:t>Informações do banco de dados </a:t>
            </a:r>
          </a:p>
        </p:txBody>
      </p:sp>
      <p:sp>
        <p:nvSpPr>
          <p:cNvPr id="14" name="Título 1">
            <a:extLst>
              <a:ext uri="{FF2B5EF4-FFF2-40B4-BE49-F238E27FC236}">
                <a16:creationId xmlns:a16="http://schemas.microsoft.com/office/drawing/2014/main" id="{99F62700-34A4-13A7-8C3C-E95BCB30937D}"/>
              </a:ext>
            </a:extLst>
          </p:cNvPr>
          <p:cNvSpPr>
            <a:spLocks noGrp="1"/>
          </p:cNvSpPr>
          <p:nvPr>
            <p:ph type="title"/>
          </p:nvPr>
        </p:nvSpPr>
        <p:spPr>
          <a:xfrm>
            <a:off x="942950" y="769725"/>
            <a:ext cx="7295700" cy="505200"/>
          </a:xfrm>
        </p:spPr>
        <p:txBody>
          <a:bodyPr>
            <a:normAutofit fontScale="90000"/>
          </a:bodyPr>
          <a:lstStyle/>
          <a:p>
            <a:pPr algn="ctr"/>
            <a:r>
              <a:rPr lang="pt-BR" dirty="0"/>
              <a:t>Dados sensíveis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A6785-740A-2534-E6E6-CCD67DF68D4A}"/>
              </a:ext>
            </a:extLst>
          </p:cNvPr>
          <p:cNvSpPr>
            <a:spLocks noGrp="1"/>
          </p:cNvSpPr>
          <p:nvPr>
            <p:ph type="title"/>
          </p:nvPr>
        </p:nvSpPr>
        <p:spPr>
          <a:xfrm>
            <a:off x="0" y="357900"/>
            <a:ext cx="9144000" cy="505200"/>
          </a:xfrm>
        </p:spPr>
        <p:txBody>
          <a:bodyPr>
            <a:noAutofit/>
          </a:bodyPr>
          <a:lstStyle/>
          <a:p>
            <a:pPr algn="ctr"/>
            <a:r>
              <a:rPr lang="pt-BR" sz="2800" dirty="0"/>
              <a:t>Variáveis de Ambiente</a:t>
            </a:r>
          </a:p>
        </p:txBody>
      </p:sp>
      <p:pic>
        <p:nvPicPr>
          <p:cNvPr id="8" name="Imagem 7">
            <a:extLst>
              <a:ext uri="{FF2B5EF4-FFF2-40B4-BE49-F238E27FC236}">
                <a16:creationId xmlns:a16="http://schemas.microsoft.com/office/drawing/2014/main" id="{2A88DEA4-141D-686A-FFF6-243B5EE786CC}"/>
              </a:ext>
            </a:extLst>
          </p:cNvPr>
          <p:cNvPicPr>
            <a:picLocks noChangeAspect="1"/>
          </p:cNvPicPr>
          <p:nvPr/>
        </p:nvPicPr>
        <p:blipFill>
          <a:blip r:embed="rId2"/>
          <a:stretch>
            <a:fillRect/>
          </a:stretch>
        </p:blipFill>
        <p:spPr>
          <a:xfrm>
            <a:off x="571161" y="1479169"/>
            <a:ext cx="4078577" cy="2914292"/>
          </a:xfrm>
          <a:prstGeom prst="rect">
            <a:avLst/>
          </a:prstGeom>
        </p:spPr>
      </p:pic>
      <p:sp>
        <p:nvSpPr>
          <p:cNvPr id="9" name="Título 1">
            <a:extLst>
              <a:ext uri="{FF2B5EF4-FFF2-40B4-BE49-F238E27FC236}">
                <a16:creationId xmlns:a16="http://schemas.microsoft.com/office/drawing/2014/main" id="{7AFDCE6D-FD5A-D94F-57AE-4FFC49768527}"/>
              </a:ext>
            </a:extLst>
          </p:cNvPr>
          <p:cNvSpPr txBox="1">
            <a:spLocks/>
          </p:cNvSpPr>
          <p:nvPr/>
        </p:nvSpPr>
        <p:spPr>
          <a:xfrm>
            <a:off x="4751815" y="1479169"/>
            <a:ext cx="3919912" cy="505200"/>
          </a:xfrm>
          <a:prstGeom prst="rect">
            <a:avLst/>
          </a:prstGeom>
          <a:solidFill>
            <a:schemeClr val="bg2"/>
          </a:solidFill>
          <a:ln>
            <a:noFill/>
          </a:ln>
        </p:spPr>
        <p:txBody>
          <a:bodyPr spcFirstLastPara="1" wrap="square" lIns="91425" tIns="91425" rIns="91425" bIns="91425" anchor="ctr"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r>
              <a:rPr lang="pt-BR" sz="1200" b="0" dirty="0">
                <a:solidFill>
                  <a:schemeClr val="tx2"/>
                </a:solidFill>
              </a:rPr>
              <a:t>As chaves são em caixa alta, por padrão e não exigência.</a:t>
            </a:r>
          </a:p>
        </p:txBody>
      </p:sp>
      <p:sp>
        <p:nvSpPr>
          <p:cNvPr id="10" name="Título 1">
            <a:extLst>
              <a:ext uri="{FF2B5EF4-FFF2-40B4-BE49-F238E27FC236}">
                <a16:creationId xmlns:a16="http://schemas.microsoft.com/office/drawing/2014/main" id="{230A6DCB-4CA9-AA32-A8B7-348C03FF85F1}"/>
              </a:ext>
            </a:extLst>
          </p:cNvPr>
          <p:cNvSpPr txBox="1">
            <a:spLocks/>
          </p:cNvSpPr>
          <p:nvPr/>
        </p:nvSpPr>
        <p:spPr>
          <a:xfrm>
            <a:off x="4751815" y="2081442"/>
            <a:ext cx="3919912" cy="505200"/>
          </a:xfrm>
          <a:prstGeom prst="rect">
            <a:avLst/>
          </a:prstGeom>
          <a:solidFill>
            <a:schemeClr val="bg2"/>
          </a:solid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r>
              <a:rPr lang="pt-BR" sz="1200" b="0" dirty="0">
                <a:solidFill>
                  <a:schemeClr val="tx2"/>
                </a:solidFill>
              </a:rPr>
              <a:t>As chaves não podem ter espaço.</a:t>
            </a:r>
          </a:p>
        </p:txBody>
      </p:sp>
      <p:sp>
        <p:nvSpPr>
          <p:cNvPr id="11" name="Título 1">
            <a:extLst>
              <a:ext uri="{FF2B5EF4-FFF2-40B4-BE49-F238E27FC236}">
                <a16:creationId xmlns:a16="http://schemas.microsoft.com/office/drawing/2014/main" id="{5D7AC698-9B1E-4D75-A568-043DC451827A}"/>
              </a:ext>
            </a:extLst>
          </p:cNvPr>
          <p:cNvSpPr txBox="1">
            <a:spLocks/>
          </p:cNvSpPr>
          <p:nvPr/>
        </p:nvSpPr>
        <p:spPr>
          <a:xfrm>
            <a:off x="4751815" y="2683715"/>
            <a:ext cx="3919912" cy="505200"/>
          </a:xfrm>
          <a:prstGeom prst="rect">
            <a:avLst/>
          </a:prstGeom>
          <a:solidFill>
            <a:schemeClr val="bg2"/>
          </a:solidFill>
          <a:ln>
            <a:noFill/>
          </a:ln>
        </p:spPr>
        <p:txBody>
          <a:bodyPr spcFirstLastPara="1" wrap="square" lIns="91425" tIns="91425" rIns="91425" bIns="91425" anchor="ctr"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r>
              <a:rPr lang="pt-BR" sz="1200" b="0" dirty="0">
                <a:solidFill>
                  <a:schemeClr val="tx2"/>
                </a:solidFill>
              </a:rPr>
              <a:t>Os valores podem ser quaisquer tipo, que será retornado sempre uma </a:t>
            </a:r>
            <a:r>
              <a:rPr lang="pt-BR" sz="1200" b="0" dirty="0" err="1">
                <a:solidFill>
                  <a:schemeClr val="tx2"/>
                </a:solidFill>
              </a:rPr>
              <a:t>string</a:t>
            </a:r>
            <a:r>
              <a:rPr lang="pt-BR" sz="1200" b="0" dirty="0">
                <a:solidFill>
                  <a:schemeClr val="tx2"/>
                </a:solidFill>
              </a:rPr>
              <a:t>.</a:t>
            </a:r>
          </a:p>
        </p:txBody>
      </p:sp>
      <p:sp>
        <p:nvSpPr>
          <p:cNvPr id="12" name="Título 1">
            <a:extLst>
              <a:ext uri="{FF2B5EF4-FFF2-40B4-BE49-F238E27FC236}">
                <a16:creationId xmlns:a16="http://schemas.microsoft.com/office/drawing/2014/main" id="{114F3CA1-A48B-0C01-301D-A3BD7445E21D}"/>
              </a:ext>
            </a:extLst>
          </p:cNvPr>
          <p:cNvSpPr txBox="1">
            <a:spLocks/>
          </p:cNvSpPr>
          <p:nvPr/>
        </p:nvSpPr>
        <p:spPr>
          <a:xfrm>
            <a:off x="4751815" y="3285988"/>
            <a:ext cx="3919912" cy="505200"/>
          </a:xfrm>
          <a:prstGeom prst="rect">
            <a:avLst/>
          </a:prstGeom>
          <a:solidFill>
            <a:schemeClr val="bg2"/>
          </a:solidFill>
          <a:ln>
            <a:noFill/>
          </a:ln>
        </p:spPr>
        <p:txBody>
          <a:bodyPr spcFirstLastPara="1" wrap="square" lIns="91425" tIns="91425" rIns="91425" bIns="91425" anchor="ctr"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r>
              <a:rPr lang="pt-BR" sz="1200" b="0" dirty="0">
                <a:solidFill>
                  <a:schemeClr val="tx2"/>
                </a:solidFill>
              </a:rPr>
              <a:t>Pode haver espaçamentos, porém é feito um </a:t>
            </a:r>
            <a:r>
              <a:rPr lang="pt-BR" sz="1200" b="0" dirty="0" err="1">
                <a:solidFill>
                  <a:schemeClr val="tx2"/>
                </a:solidFill>
              </a:rPr>
              <a:t>trim</a:t>
            </a:r>
            <a:r>
              <a:rPr lang="pt-BR" sz="1200" b="0" dirty="0">
                <a:solidFill>
                  <a:schemeClr val="tx2"/>
                </a:solidFill>
              </a:rPr>
              <a:t> na </a:t>
            </a:r>
            <a:r>
              <a:rPr lang="pt-BR" sz="1200" b="0" dirty="0" err="1">
                <a:solidFill>
                  <a:schemeClr val="tx2"/>
                </a:solidFill>
              </a:rPr>
              <a:t>string</a:t>
            </a:r>
            <a:r>
              <a:rPr lang="pt-BR" sz="1200" b="0" dirty="0">
                <a:solidFill>
                  <a:schemeClr val="tx2"/>
                </a:solidFill>
              </a:rPr>
              <a:t>.</a:t>
            </a:r>
          </a:p>
        </p:txBody>
      </p:sp>
      <p:sp>
        <p:nvSpPr>
          <p:cNvPr id="13" name="Título 1">
            <a:extLst>
              <a:ext uri="{FF2B5EF4-FFF2-40B4-BE49-F238E27FC236}">
                <a16:creationId xmlns:a16="http://schemas.microsoft.com/office/drawing/2014/main" id="{AEC37C98-F21F-1A85-47E8-A209228153CB}"/>
              </a:ext>
            </a:extLst>
          </p:cNvPr>
          <p:cNvSpPr txBox="1">
            <a:spLocks/>
          </p:cNvSpPr>
          <p:nvPr/>
        </p:nvSpPr>
        <p:spPr>
          <a:xfrm>
            <a:off x="4751815" y="3888261"/>
            <a:ext cx="3919912" cy="505200"/>
          </a:xfrm>
          <a:prstGeom prst="rect">
            <a:avLst/>
          </a:prstGeom>
          <a:solidFill>
            <a:schemeClr val="bg2"/>
          </a:solidFill>
          <a:ln>
            <a:noFill/>
          </a:ln>
        </p:spPr>
        <p:txBody>
          <a:bodyPr spcFirstLastPara="1" wrap="square" lIns="91425" tIns="91425" rIns="91425" bIns="91425" anchor="ctr"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r>
              <a:rPr lang="pt-BR" sz="1200" b="0" dirty="0">
                <a:solidFill>
                  <a:schemeClr val="tx2"/>
                </a:solidFill>
              </a:rPr>
              <a:t>Pode existir chave sem valor, que retorna uma </a:t>
            </a:r>
            <a:r>
              <a:rPr lang="pt-BR" sz="1200" b="0" dirty="0" err="1">
                <a:solidFill>
                  <a:schemeClr val="tx2"/>
                </a:solidFill>
              </a:rPr>
              <a:t>string</a:t>
            </a:r>
            <a:r>
              <a:rPr lang="pt-BR" sz="1200" b="0" dirty="0">
                <a:solidFill>
                  <a:schemeClr val="tx2"/>
                </a:solidFill>
              </a:rPr>
              <a:t> vazia;</a:t>
            </a:r>
          </a:p>
        </p:txBody>
      </p:sp>
      <p:sp>
        <p:nvSpPr>
          <p:cNvPr id="17" name="CaixaDeTexto 16">
            <a:extLst>
              <a:ext uri="{FF2B5EF4-FFF2-40B4-BE49-F238E27FC236}">
                <a16:creationId xmlns:a16="http://schemas.microsoft.com/office/drawing/2014/main" id="{8E012565-A5C1-1536-E869-A24E02EB8848}"/>
              </a:ext>
            </a:extLst>
          </p:cNvPr>
          <p:cNvSpPr txBox="1"/>
          <p:nvPr/>
        </p:nvSpPr>
        <p:spPr>
          <a:xfrm>
            <a:off x="571161" y="1002639"/>
            <a:ext cx="4572000" cy="400110"/>
          </a:xfrm>
          <a:prstGeom prst="rect">
            <a:avLst/>
          </a:prstGeom>
          <a:noFill/>
        </p:spPr>
        <p:txBody>
          <a:bodyPr wrap="square">
            <a:spAutoFit/>
          </a:bodyPr>
          <a:lstStyle/>
          <a:p>
            <a:r>
              <a:rPr lang="pt-BR" sz="2000" b="1" i="0" dirty="0">
                <a:solidFill>
                  <a:srgbClr val="FFFF00"/>
                </a:solidFill>
                <a:effectLst/>
                <a:latin typeface="Consolas" panose="020B0609020204030204" pitchFamily="49" charset="0"/>
              </a:rPr>
              <a:t>.</a:t>
            </a:r>
            <a:r>
              <a:rPr lang="pt-BR" sz="2000" b="1" i="0" dirty="0" err="1">
                <a:solidFill>
                  <a:srgbClr val="FFFF00"/>
                </a:solidFill>
                <a:effectLst/>
                <a:latin typeface="Consolas" panose="020B0609020204030204" pitchFamily="49" charset="0"/>
              </a:rPr>
              <a:t>env</a:t>
            </a:r>
            <a:endParaRPr lang="pt-BR" sz="2000" b="1" dirty="0">
              <a:solidFill>
                <a:srgbClr val="FFFF00"/>
              </a:solidFill>
            </a:endParaRPr>
          </a:p>
        </p:txBody>
      </p:sp>
    </p:spTree>
    <p:extLst>
      <p:ext uri="{BB962C8B-B14F-4D97-AF65-F5344CB8AC3E}">
        <p14:creationId xmlns:p14="http://schemas.microsoft.com/office/powerpoint/2010/main" val="73781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14" name="Título 1">
            <a:extLst>
              <a:ext uri="{FF2B5EF4-FFF2-40B4-BE49-F238E27FC236}">
                <a16:creationId xmlns:a16="http://schemas.microsoft.com/office/drawing/2014/main" id="{99F62700-34A4-13A7-8C3C-E95BCB30937D}"/>
              </a:ext>
            </a:extLst>
          </p:cNvPr>
          <p:cNvSpPr>
            <a:spLocks noGrp="1"/>
          </p:cNvSpPr>
          <p:nvPr>
            <p:ph type="title"/>
          </p:nvPr>
        </p:nvSpPr>
        <p:spPr>
          <a:xfrm>
            <a:off x="942950" y="769725"/>
            <a:ext cx="7295700" cy="505200"/>
          </a:xfrm>
        </p:spPr>
        <p:txBody>
          <a:bodyPr>
            <a:noAutofit/>
          </a:bodyPr>
          <a:lstStyle/>
          <a:p>
            <a:pPr algn="ctr"/>
            <a:r>
              <a:rPr lang="pt-BR" sz="2800" dirty="0"/>
              <a:t>Boas práticas e cuidados</a:t>
            </a:r>
          </a:p>
        </p:txBody>
      </p:sp>
      <p:sp>
        <p:nvSpPr>
          <p:cNvPr id="8" name="Título 1">
            <a:extLst>
              <a:ext uri="{FF2B5EF4-FFF2-40B4-BE49-F238E27FC236}">
                <a16:creationId xmlns:a16="http://schemas.microsoft.com/office/drawing/2014/main" id="{253CF48C-B003-F216-D152-6BD306A66A34}"/>
              </a:ext>
            </a:extLst>
          </p:cNvPr>
          <p:cNvSpPr txBox="1">
            <a:spLocks/>
          </p:cNvSpPr>
          <p:nvPr/>
        </p:nvSpPr>
        <p:spPr>
          <a:xfrm>
            <a:off x="942950" y="1525025"/>
            <a:ext cx="7295700" cy="2383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pPr algn="ctr"/>
            <a:r>
              <a:rPr lang="pt-BR" sz="2000" b="0" dirty="0">
                <a:solidFill>
                  <a:schemeClr val="tx2"/>
                </a:solidFill>
              </a:rPr>
              <a:t>Por se tratar de informações sensíveis na sua maioria é importante que esses dados só fiquem em seu ambiente de desenvolvimento, então se você pretende compartilhar seu código lembre-se de remover esse arquivo.</a:t>
            </a:r>
          </a:p>
          <a:p>
            <a:pPr algn="ctr"/>
            <a:endParaRPr lang="pt-BR" sz="2000" b="0" dirty="0">
              <a:solidFill>
                <a:schemeClr val="tx2"/>
              </a:solidFill>
            </a:endParaRPr>
          </a:p>
          <a:p>
            <a:pPr algn="ctr"/>
            <a:r>
              <a:rPr lang="pt-BR" sz="2000" b="0" dirty="0">
                <a:solidFill>
                  <a:schemeClr val="tx2"/>
                </a:solidFill>
              </a:rPr>
              <a:t>Caso utilize o </a:t>
            </a:r>
            <a:r>
              <a:rPr lang="pt-BR" sz="2000" b="0" dirty="0" err="1">
                <a:solidFill>
                  <a:schemeClr val="tx2"/>
                </a:solidFill>
              </a:rPr>
              <a:t>github</a:t>
            </a:r>
            <a:r>
              <a:rPr lang="pt-BR" sz="2000" b="0" dirty="0">
                <a:solidFill>
                  <a:schemeClr val="tx2"/>
                </a:solidFill>
              </a:rPr>
              <a:t> basta adicionar ao </a:t>
            </a:r>
            <a:r>
              <a:rPr lang="pt-BR" sz="2000" dirty="0">
                <a:solidFill>
                  <a:srgbClr val="8257E5"/>
                </a:solidFill>
              </a:rPr>
              <a:t>.</a:t>
            </a:r>
            <a:r>
              <a:rPr lang="pt-BR" sz="2000" dirty="0" err="1">
                <a:solidFill>
                  <a:srgbClr val="8257E5"/>
                </a:solidFill>
              </a:rPr>
              <a:t>gitignore</a:t>
            </a:r>
            <a:r>
              <a:rPr lang="pt-BR" sz="2000" dirty="0">
                <a:solidFill>
                  <a:srgbClr val="8257E5"/>
                </a:solidFill>
              </a:rPr>
              <a:t> </a:t>
            </a:r>
            <a:r>
              <a:rPr lang="pt-BR" sz="2000" b="0" dirty="0">
                <a:solidFill>
                  <a:schemeClr val="tx2"/>
                </a:solidFill>
              </a:rPr>
              <a:t>o arquivo .</a:t>
            </a:r>
            <a:r>
              <a:rPr lang="pt-BR" sz="2000" b="0" dirty="0" err="1">
                <a:solidFill>
                  <a:schemeClr val="tx2"/>
                </a:solidFill>
              </a:rPr>
              <a:t>env</a:t>
            </a:r>
            <a:r>
              <a:rPr lang="pt-BR" sz="2000" b="0" dirty="0">
                <a:solidFill>
                  <a:schemeClr val="tx2"/>
                </a:solidFill>
              </a:rPr>
              <a:t> para ele fazer esse trabalho para você.</a:t>
            </a:r>
          </a:p>
        </p:txBody>
      </p:sp>
    </p:spTree>
    <p:extLst>
      <p:ext uri="{BB962C8B-B14F-4D97-AF65-F5344CB8AC3E}">
        <p14:creationId xmlns:p14="http://schemas.microsoft.com/office/powerpoint/2010/main" val="63688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14" name="Título 1">
            <a:extLst>
              <a:ext uri="{FF2B5EF4-FFF2-40B4-BE49-F238E27FC236}">
                <a16:creationId xmlns:a16="http://schemas.microsoft.com/office/drawing/2014/main" id="{99F62700-34A4-13A7-8C3C-E95BCB30937D}"/>
              </a:ext>
            </a:extLst>
          </p:cNvPr>
          <p:cNvSpPr>
            <a:spLocks noGrp="1"/>
          </p:cNvSpPr>
          <p:nvPr>
            <p:ph type="title"/>
          </p:nvPr>
        </p:nvSpPr>
        <p:spPr>
          <a:xfrm>
            <a:off x="942950" y="769725"/>
            <a:ext cx="7295700" cy="505200"/>
          </a:xfrm>
        </p:spPr>
        <p:txBody>
          <a:bodyPr>
            <a:noAutofit/>
          </a:bodyPr>
          <a:lstStyle/>
          <a:p>
            <a:pPr algn="ctr"/>
            <a:r>
              <a:rPr lang="pt-BR" sz="2800" dirty="0"/>
              <a:t>Boas práticas e cuidados</a:t>
            </a:r>
          </a:p>
        </p:txBody>
      </p:sp>
      <p:sp>
        <p:nvSpPr>
          <p:cNvPr id="8" name="Título 1">
            <a:extLst>
              <a:ext uri="{FF2B5EF4-FFF2-40B4-BE49-F238E27FC236}">
                <a16:creationId xmlns:a16="http://schemas.microsoft.com/office/drawing/2014/main" id="{253CF48C-B003-F216-D152-6BD306A66A34}"/>
              </a:ext>
            </a:extLst>
          </p:cNvPr>
          <p:cNvSpPr txBox="1">
            <a:spLocks/>
          </p:cNvSpPr>
          <p:nvPr/>
        </p:nvSpPr>
        <p:spPr>
          <a:xfrm>
            <a:off x="942950" y="1525025"/>
            <a:ext cx="7295700" cy="2383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6DFF"/>
              </a:buClr>
              <a:buSzPts val="2400"/>
              <a:buFont typeface="Roboto"/>
              <a:buNone/>
              <a:defRPr sz="2400" b="1" i="0" u="none" strike="noStrike" cap="none">
                <a:solidFill>
                  <a:srgbClr val="996DFF"/>
                </a:solidFill>
                <a:latin typeface="Roboto"/>
                <a:ea typeface="Roboto"/>
                <a:cs typeface="Roboto"/>
                <a:sym typeface="Roboto"/>
              </a:defRPr>
            </a:lvl1pPr>
            <a:lvl2pPr marR="0" lvl="1"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2pPr>
            <a:lvl3pPr marR="0" lvl="2"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3pPr>
            <a:lvl4pPr marR="0" lvl="3"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4pPr>
            <a:lvl5pPr marR="0" lvl="4"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5pPr>
            <a:lvl6pPr marR="0" lvl="5"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6pPr>
            <a:lvl7pPr marR="0" lvl="6"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7pPr>
            <a:lvl8pPr marR="0" lvl="7"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8pPr>
            <a:lvl9pPr marR="0" lvl="8" algn="l" rtl="0">
              <a:lnSpc>
                <a:spcPct val="100000"/>
              </a:lnSpc>
              <a:spcBef>
                <a:spcPts val="0"/>
              </a:spcBef>
              <a:spcAft>
                <a:spcPts val="0"/>
              </a:spcAft>
              <a:buClr>
                <a:srgbClr val="D8A853"/>
              </a:buClr>
              <a:buSzPts val="2400"/>
              <a:buFont typeface="Roboto"/>
              <a:buNone/>
              <a:defRPr sz="2400" b="1" i="0" u="none" strike="noStrike" cap="none">
                <a:solidFill>
                  <a:srgbClr val="D8A853"/>
                </a:solidFill>
                <a:latin typeface="Roboto"/>
                <a:ea typeface="Roboto"/>
                <a:cs typeface="Roboto"/>
                <a:sym typeface="Roboto"/>
              </a:defRPr>
            </a:lvl9pPr>
          </a:lstStyle>
          <a:p>
            <a:pPr algn="ctr"/>
            <a:r>
              <a:rPr lang="pt-BR" sz="2000" b="0" dirty="0">
                <a:solidFill>
                  <a:schemeClr val="tx2"/>
                </a:solidFill>
              </a:rPr>
              <a:t>Uma boa prática também é criar um arquivo de exemplo com as chaves que seu projeto está utilizando, sem os valores sensíveis, assim quem clonar seu repositório ou ter acesso ao seu fonte não ficará perdido.</a:t>
            </a:r>
          </a:p>
          <a:p>
            <a:pPr algn="ctr"/>
            <a:endParaRPr lang="pt-BR" sz="2000" b="0" dirty="0">
              <a:solidFill>
                <a:schemeClr val="tx2"/>
              </a:solidFill>
            </a:endParaRPr>
          </a:p>
          <a:p>
            <a:pPr algn="ctr"/>
            <a:endParaRPr lang="pt-BR" sz="2000" b="0" dirty="0">
              <a:solidFill>
                <a:schemeClr val="tx2"/>
              </a:solidFill>
            </a:endParaRPr>
          </a:p>
          <a:p>
            <a:pPr algn="ctr"/>
            <a:r>
              <a:rPr lang="pt-BR" sz="2000" b="0" dirty="0">
                <a:solidFill>
                  <a:schemeClr val="tx2"/>
                </a:solidFill>
              </a:rPr>
              <a:t>Eu crio um </a:t>
            </a:r>
            <a:r>
              <a:rPr lang="pt-BR" sz="2000" dirty="0">
                <a:solidFill>
                  <a:srgbClr val="8257E5"/>
                </a:solidFill>
              </a:rPr>
              <a:t>.</a:t>
            </a:r>
            <a:r>
              <a:rPr lang="pt-BR" sz="2000" dirty="0" err="1">
                <a:solidFill>
                  <a:srgbClr val="8257E5"/>
                </a:solidFill>
              </a:rPr>
              <a:t>env.example</a:t>
            </a:r>
            <a:r>
              <a:rPr lang="pt-BR" sz="2000" dirty="0">
                <a:solidFill>
                  <a:srgbClr val="8257E5"/>
                </a:solidFill>
              </a:rPr>
              <a:t> </a:t>
            </a:r>
            <a:r>
              <a:rPr lang="pt-BR" sz="2000" b="0" dirty="0">
                <a:solidFill>
                  <a:schemeClr val="tx2"/>
                </a:solidFill>
              </a:rPr>
              <a:t>e deixo apenas informações genéricas como é o caso do APP_NAME.</a:t>
            </a:r>
          </a:p>
          <a:p>
            <a:pPr algn="ctr"/>
            <a:endParaRPr lang="pt-BR" sz="2000" b="0" dirty="0">
              <a:solidFill>
                <a:schemeClr val="tx2"/>
              </a:solidFill>
            </a:endParaRPr>
          </a:p>
          <a:p>
            <a:pPr algn="ctr"/>
            <a:endParaRPr lang="pt-BR" sz="2000" b="0" dirty="0">
              <a:solidFill>
                <a:schemeClr val="tx2"/>
              </a:solidFill>
            </a:endParaRPr>
          </a:p>
        </p:txBody>
      </p:sp>
    </p:spTree>
    <p:extLst>
      <p:ext uri="{BB962C8B-B14F-4D97-AF65-F5344CB8AC3E}">
        <p14:creationId xmlns:p14="http://schemas.microsoft.com/office/powerpoint/2010/main" val="379560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14" name="Título 1">
            <a:extLst>
              <a:ext uri="{FF2B5EF4-FFF2-40B4-BE49-F238E27FC236}">
                <a16:creationId xmlns:a16="http://schemas.microsoft.com/office/drawing/2014/main" id="{99F62700-34A4-13A7-8C3C-E95BCB30937D}"/>
              </a:ext>
            </a:extLst>
          </p:cNvPr>
          <p:cNvSpPr>
            <a:spLocks noGrp="1"/>
          </p:cNvSpPr>
          <p:nvPr>
            <p:ph type="title"/>
          </p:nvPr>
        </p:nvSpPr>
        <p:spPr>
          <a:xfrm>
            <a:off x="942950" y="2066550"/>
            <a:ext cx="7295700" cy="505200"/>
          </a:xfrm>
        </p:spPr>
        <p:txBody>
          <a:bodyPr>
            <a:noAutofit/>
          </a:bodyPr>
          <a:lstStyle/>
          <a:p>
            <a:pPr algn="ctr"/>
            <a:r>
              <a:rPr lang="pt-BR" sz="2800" dirty="0"/>
              <a:t>E no ambiente de produção?</a:t>
            </a:r>
          </a:p>
        </p:txBody>
      </p:sp>
    </p:spTree>
    <p:extLst>
      <p:ext uri="{BB962C8B-B14F-4D97-AF65-F5344CB8AC3E}">
        <p14:creationId xmlns:p14="http://schemas.microsoft.com/office/powerpoint/2010/main" val="193041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42950" y="1158499"/>
            <a:ext cx="3418035" cy="18032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pt-BR" sz="5400" dirty="0"/>
              <a:t>Dados sensíveis</a:t>
            </a:r>
            <a:endParaRPr sz="4800" dirty="0"/>
          </a:p>
        </p:txBody>
      </p:sp>
      <p:sp>
        <p:nvSpPr>
          <p:cNvPr id="31" name="Google Shape;31;p2"/>
          <p:cNvSpPr txBox="1"/>
          <p:nvPr/>
        </p:nvSpPr>
        <p:spPr>
          <a:xfrm>
            <a:off x="1055075" y="3113225"/>
            <a:ext cx="2055300" cy="394200"/>
          </a:xfrm>
          <a:prstGeom prst="rect">
            <a:avLst/>
          </a:prstGeom>
          <a:noFill/>
          <a:ln>
            <a:noFill/>
          </a:ln>
        </p:spPr>
        <p:txBody>
          <a:bodyPr spcFirstLastPara="1" wrap="square" lIns="91425" tIns="91425" rIns="91425" bIns="91425" anchor="ctr" anchorCtr="0">
            <a:noAutofit/>
          </a:bodyPr>
          <a:lstStyle/>
          <a:p>
            <a:pPr marL="0" marR="0" lvl="0" indent="0" algn="l" rtl="0">
              <a:lnSpc>
                <a:spcPct val="155555"/>
              </a:lnSpc>
              <a:spcBef>
                <a:spcPts val="0"/>
              </a:spcBef>
              <a:spcAft>
                <a:spcPts val="0"/>
              </a:spcAft>
              <a:buClr>
                <a:schemeClr val="lt1"/>
              </a:buClr>
              <a:buSzPts val="1400"/>
              <a:buFont typeface="Roboto"/>
              <a:buNone/>
            </a:pPr>
            <a:r>
              <a:rPr lang="pt-BR" sz="1000" b="1" i="0" u="none" strike="noStrike" cap="none">
                <a:solidFill>
                  <a:srgbClr val="A8A8B3"/>
                </a:solidFill>
                <a:latin typeface="Roboto"/>
                <a:ea typeface="Roboto"/>
                <a:cs typeface="Roboto"/>
                <a:sym typeface="Roboto"/>
              </a:rPr>
              <a:t>RODRIGO GONÇALVES</a:t>
            </a:r>
            <a:endParaRPr sz="1000" b="1" i="0" u="none" strike="noStrike" cap="none">
              <a:solidFill>
                <a:srgbClr val="A8A8B3"/>
              </a:solidFill>
              <a:latin typeface="Roboto"/>
              <a:ea typeface="Roboto"/>
              <a:cs typeface="Roboto"/>
              <a:sym typeface="Roboto"/>
            </a:endParaRPr>
          </a:p>
        </p:txBody>
      </p:sp>
      <p:sp>
        <p:nvSpPr>
          <p:cNvPr id="32" name="Google Shape;32;p2"/>
          <p:cNvSpPr txBox="1"/>
          <p:nvPr/>
        </p:nvSpPr>
        <p:spPr>
          <a:xfrm>
            <a:off x="1220673" y="3350944"/>
            <a:ext cx="4126800" cy="30790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pt-BR" sz="1000" b="0" i="0" u="none" strike="noStrike" cap="none">
                <a:solidFill>
                  <a:srgbClr val="A8A8B3"/>
                </a:solidFill>
                <a:latin typeface="Arial"/>
                <a:ea typeface="Arial"/>
                <a:cs typeface="Arial"/>
                <a:sym typeface="Arial"/>
              </a:rPr>
              <a:t>linkedin.com/in/rodrigo-goncalves-santana</a:t>
            </a:r>
            <a:endParaRPr sz="1000" b="0" i="0" u="none" strike="noStrike" cap="none">
              <a:solidFill>
                <a:srgbClr val="A8A8B3"/>
              </a:solidFill>
              <a:latin typeface="Arial"/>
              <a:ea typeface="Arial"/>
              <a:cs typeface="Arial"/>
              <a:sym typeface="Arial"/>
            </a:endParaRPr>
          </a:p>
        </p:txBody>
      </p:sp>
      <p:pic>
        <p:nvPicPr>
          <p:cNvPr id="33" name="Google Shape;33;p2"/>
          <p:cNvPicPr preferRelativeResize="0"/>
          <p:nvPr/>
        </p:nvPicPr>
        <p:blipFill rotWithShape="1">
          <a:blip r:embed="rId3">
            <a:alphaModFix/>
          </a:blip>
          <a:srcRect/>
          <a:stretch/>
        </p:blipFill>
        <p:spPr>
          <a:xfrm>
            <a:off x="1144148" y="3434148"/>
            <a:ext cx="141475" cy="141475"/>
          </a:xfrm>
          <a:prstGeom prst="rect">
            <a:avLst/>
          </a:prstGeom>
          <a:noFill/>
          <a:ln>
            <a:noFill/>
          </a:ln>
        </p:spPr>
      </p:pic>
    </p:spTree>
    <p:extLst>
      <p:ext uri="{BB962C8B-B14F-4D97-AF65-F5344CB8AC3E}">
        <p14:creationId xmlns:p14="http://schemas.microsoft.com/office/powerpoint/2010/main" val="2861606516"/>
      </p:ext>
    </p:extLst>
  </p:cSld>
  <p:clrMapOvr>
    <a:masterClrMapping/>
  </p:clrMapOvr>
</p:sld>
</file>

<file path=ppt/theme/theme1.xml><?xml version="1.0" encoding="utf-8"?>
<a:theme xmlns:a="http://schemas.openxmlformats.org/drawingml/2006/main" name="Rocketseat">
  <a:themeElements>
    <a:clrScheme name="Simple Light">
      <a:dk1>
        <a:srgbClr val="121214"/>
      </a:dk1>
      <a:lt1>
        <a:srgbClr val="E1E1E6"/>
      </a:lt1>
      <a:dk2>
        <a:srgbClr val="8257E5"/>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233</Words>
  <Application>Microsoft Office PowerPoint</Application>
  <PresentationFormat>Apresentação na tela (16:9)</PresentationFormat>
  <Paragraphs>30</Paragraphs>
  <Slides>7</Slides>
  <Notes>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Roboto</vt:lpstr>
      <vt:lpstr>Roboto Light</vt:lpstr>
      <vt:lpstr>Consolas</vt:lpstr>
      <vt:lpstr>Arial</vt:lpstr>
      <vt:lpstr>Rocketseat</vt:lpstr>
      <vt:lpstr>Dados sensíveis</vt:lpstr>
      <vt:lpstr>Dados sensíveis</vt:lpstr>
      <vt:lpstr>Variáveis de Ambiente</vt:lpstr>
      <vt:lpstr>Boas práticas e cuidados</vt:lpstr>
      <vt:lpstr>Boas práticas e cuidados</vt:lpstr>
      <vt:lpstr>E no ambiente de produção?</vt:lpstr>
      <vt:lpstr>Dados sensíveis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que é Deploy</dc:title>
  <cp:lastModifiedBy>RODRIGO GONCALVES SANTANA</cp:lastModifiedBy>
  <cp:revision>10</cp:revision>
  <dcterms:modified xsi:type="dcterms:W3CDTF">2022-05-27T15:59:32Z</dcterms:modified>
</cp:coreProperties>
</file>