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5WQdQKuJYps8sfTXQM6cbuu2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57E5"/>
    <a:srgbClr val="1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21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83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1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ark them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sz="2400" b="1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light them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urple them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urple theme">
  <p:cSld name="TITLE_AND_BODY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sz="2800" b="1" i="0" u="none" strike="noStrike" cap="non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sz="18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3418035" cy="1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O que é Deploy</a:t>
            </a:r>
            <a:endParaRPr sz="4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225841" y="1046716"/>
            <a:ext cx="4692318" cy="73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>
                <a:solidFill>
                  <a:schemeClr val="dk2"/>
                </a:solidFill>
              </a:rPr>
              <a:t>Deploy</a:t>
            </a:r>
            <a:endParaRPr sz="5400" dirty="0">
              <a:solidFill>
                <a:schemeClr val="lt2"/>
              </a:solidFill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1004835" y="2040921"/>
            <a:ext cx="73152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pt-BR" sz="23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</a:t>
            </a:r>
            <a:r>
              <a:rPr lang="pt-BR" sz="2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lang="pt-BR" sz="23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r>
              <a:rPr lang="pt-BR" sz="2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significa implantar.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endParaRPr lang="pt-BR" sz="2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Significa enviar  um novo projeto, mudanças ou atualizações para um determinado ambiente.</a:t>
            </a:r>
          </a:p>
        </p:txBody>
      </p:sp>
    </p:spTree>
    <p:extLst>
      <p:ext uri="{BB962C8B-B14F-4D97-AF65-F5344CB8AC3E}">
        <p14:creationId xmlns:p14="http://schemas.microsoft.com/office/powerpoint/2010/main" val="29987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2c7975a365_0_1"/>
          <p:cNvSpPr txBox="1">
            <a:spLocks noGrp="1"/>
          </p:cNvSpPr>
          <p:nvPr>
            <p:ph type="title"/>
          </p:nvPr>
        </p:nvSpPr>
        <p:spPr>
          <a:xfrm>
            <a:off x="2225841" y="903097"/>
            <a:ext cx="4692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>
                <a:solidFill>
                  <a:schemeClr val="dk2"/>
                </a:solidFill>
              </a:rPr>
              <a:t>Ambientes </a:t>
            </a:r>
            <a:endParaRPr sz="5400" dirty="0">
              <a:solidFill>
                <a:schemeClr val="lt2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50A7CC9-F532-121A-6C89-852C1500C167}"/>
              </a:ext>
            </a:extLst>
          </p:cNvPr>
          <p:cNvSpPr/>
          <p:nvPr/>
        </p:nvSpPr>
        <p:spPr>
          <a:xfrm>
            <a:off x="751172" y="2140295"/>
            <a:ext cx="1909186" cy="2100105"/>
          </a:xfrm>
          <a:prstGeom prst="roundRect">
            <a:avLst>
              <a:gd name="adj" fmla="val 7098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u="none" strike="noStrike" dirty="0">
                <a:solidFill>
                  <a:schemeClr val="tx2"/>
                </a:solidFill>
                <a:effectLst/>
                <a:latin typeface="Open Sans" panose="020B0604020202020204" pitchFamily="34" charset="0"/>
              </a:rPr>
              <a:t>Desenvolvimento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0C09CE5-020D-2E6D-319C-A2DD91344CBA}"/>
              </a:ext>
            </a:extLst>
          </p:cNvPr>
          <p:cNvGrpSpPr/>
          <p:nvPr/>
        </p:nvGrpSpPr>
        <p:grpSpPr>
          <a:xfrm>
            <a:off x="2660358" y="2140297"/>
            <a:ext cx="2866225" cy="2100105"/>
            <a:chOff x="2660358" y="2140297"/>
            <a:chExt cx="2866225" cy="210010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2E23C548-517C-4E40-6FA6-A9A41E8927AC}"/>
                </a:ext>
              </a:extLst>
            </p:cNvPr>
            <p:cNvSpPr/>
            <p:nvPr/>
          </p:nvSpPr>
          <p:spPr>
            <a:xfrm>
              <a:off x="3617397" y="2140297"/>
              <a:ext cx="1909186" cy="2100105"/>
            </a:xfrm>
            <a:prstGeom prst="roundRect">
              <a:avLst>
                <a:gd name="adj" fmla="val 7098"/>
              </a:avLst>
            </a:prstGeom>
            <a:solidFill>
              <a:srgbClr val="825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2"/>
                  </a:solidFill>
                  <a:latin typeface="Open Sans" panose="020B0604020202020204" pitchFamily="34" charset="0"/>
                </a:rPr>
                <a:t>Staging ou Teste</a:t>
              </a:r>
            </a:p>
          </p:txBody>
        </p: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3FAD375E-648D-F745-F06D-854DFD12E6BF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2660358" y="3190348"/>
              <a:ext cx="957039" cy="2"/>
            </a:xfrm>
            <a:prstGeom prst="line">
              <a:avLst/>
            </a:prstGeom>
            <a:ln w="63500">
              <a:solidFill>
                <a:srgbClr val="8257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09660DD-1B86-7C5D-4FB0-5672F5505F54}"/>
              </a:ext>
            </a:extLst>
          </p:cNvPr>
          <p:cNvGrpSpPr/>
          <p:nvPr/>
        </p:nvGrpSpPr>
        <p:grpSpPr>
          <a:xfrm>
            <a:off x="5526583" y="2140296"/>
            <a:ext cx="2866225" cy="2100105"/>
            <a:chOff x="5526583" y="2140296"/>
            <a:chExt cx="2866225" cy="2100105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E21DB9C-FF01-E1F1-7DE0-B1B46E0027E3}"/>
                </a:ext>
              </a:extLst>
            </p:cNvPr>
            <p:cNvSpPr/>
            <p:nvPr/>
          </p:nvSpPr>
          <p:spPr>
            <a:xfrm>
              <a:off x="6483622" y="2140296"/>
              <a:ext cx="1909186" cy="2100105"/>
            </a:xfrm>
            <a:prstGeom prst="roundRect">
              <a:avLst>
                <a:gd name="adj" fmla="val 7098"/>
              </a:avLst>
            </a:prstGeom>
            <a:solidFill>
              <a:srgbClr val="825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2"/>
                  </a:solidFill>
                  <a:latin typeface="Open Sans" panose="020B0604020202020204" pitchFamily="34" charset="0"/>
                </a:rPr>
                <a:t>Produção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0962838-16C5-86A6-6931-97957D84BFF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526583" y="3190349"/>
              <a:ext cx="957039" cy="1"/>
            </a:xfrm>
            <a:prstGeom prst="line">
              <a:avLst/>
            </a:prstGeom>
            <a:ln w="63500">
              <a:solidFill>
                <a:srgbClr val="8257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2c7975a365_0_1"/>
          <p:cNvSpPr txBox="1">
            <a:spLocks noGrp="1"/>
          </p:cNvSpPr>
          <p:nvPr>
            <p:ph type="title"/>
          </p:nvPr>
        </p:nvSpPr>
        <p:spPr>
          <a:xfrm>
            <a:off x="2225841" y="775506"/>
            <a:ext cx="4692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>
                <a:solidFill>
                  <a:schemeClr val="dk2"/>
                </a:solidFill>
              </a:rPr>
              <a:t>Estratégias </a:t>
            </a:r>
            <a:endParaRPr sz="5400" dirty="0">
              <a:solidFill>
                <a:schemeClr val="lt2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50A7CC9-F532-121A-6C89-852C1500C167}"/>
              </a:ext>
            </a:extLst>
          </p:cNvPr>
          <p:cNvSpPr/>
          <p:nvPr/>
        </p:nvSpPr>
        <p:spPr>
          <a:xfrm>
            <a:off x="2293080" y="2012704"/>
            <a:ext cx="1909186" cy="2100105"/>
          </a:xfrm>
          <a:prstGeom prst="roundRect">
            <a:avLst>
              <a:gd name="adj" fmla="val 7098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0" u="none" strike="noStrike" dirty="0">
                <a:solidFill>
                  <a:schemeClr val="tx2"/>
                </a:solidFill>
                <a:effectLst/>
                <a:latin typeface="Open Sans" panose="020B0604020202020204" pitchFamily="34" charset="0"/>
              </a:rPr>
              <a:t>Deploy </a:t>
            </a:r>
          </a:p>
          <a:p>
            <a:pPr algn="ctr"/>
            <a:r>
              <a:rPr lang="pt-BR" sz="1600" b="1" i="0" u="none" strike="noStrike" dirty="0">
                <a:solidFill>
                  <a:schemeClr val="tx2"/>
                </a:solidFill>
                <a:effectLst/>
                <a:latin typeface="Open Sans" panose="020B0604020202020204" pitchFamily="34" charset="0"/>
              </a:rPr>
              <a:t>Manual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F633A08-C55F-2B53-B0D8-5D964160BC94}"/>
              </a:ext>
            </a:extLst>
          </p:cNvPr>
          <p:cNvSpPr/>
          <p:nvPr/>
        </p:nvSpPr>
        <p:spPr>
          <a:xfrm>
            <a:off x="4571991" y="2012704"/>
            <a:ext cx="1909186" cy="2100105"/>
          </a:xfrm>
          <a:prstGeom prst="roundRect">
            <a:avLst>
              <a:gd name="adj" fmla="val 7098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0" u="none" strike="noStrike" dirty="0">
                <a:solidFill>
                  <a:schemeClr val="tx2"/>
                </a:solidFill>
                <a:effectLst/>
                <a:latin typeface="Open Sans" panose="020B0604020202020204" pitchFamily="34" charset="0"/>
              </a:rPr>
              <a:t>Deploy Automatizado</a:t>
            </a:r>
          </a:p>
        </p:txBody>
      </p:sp>
    </p:spTree>
    <p:extLst>
      <p:ext uri="{BB962C8B-B14F-4D97-AF65-F5344CB8AC3E}">
        <p14:creationId xmlns:p14="http://schemas.microsoft.com/office/powerpoint/2010/main" val="42189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3418035" cy="1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O que é Deploy</a:t>
            </a:r>
            <a:endParaRPr sz="4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677070"/>
      </p:ext>
    </p:extLst>
  </p:cSld>
  <p:clrMapOvr>
    <a:masterClrMapping/>
  </p:clrMapOvr>
</p:sld>
</file>

<file path=ppt/theme/theme1.xml><?xml version="1.0" encoding="utf-8"?>
<a:theme xmlns:a="http://schemas.openxmlformats.org/drawingml/2006/main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Apresentação na tela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Roboto Light</vt:lpstr>
      <vt:lpstr>Roboto</vt:lpstr>
      <vt:lpstr>Open Sans</vt:lpstr>
      <vt:lpstr>Arial</vt:lpstr>
      <vt:lpstr>Rocketseat</vt:lpstr>
      <vt:lpstr>O que é Deploy</vt:lpstr>
      <vt:lpstr>Deploy</vt:lpstr>
      <vt:lpstr>Ambientes </vt:lpstr>
      <vt:lpstr>Estratégias </vt:lpstr>
      <vt:lpstr>O que é 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Deploy</dc:title>
  <cp:lastModifiedBy>RODRIGO GONCALVES SANTANA</cp:lastModifiedBy>
  <cp:revision>4</cp:revision>
  <dcterms:modified xsi:type="dcterms:W3CDTF">2022-05-27T14:58:28Z</dcterms:modified>
</cp:coreProperties>
</file>