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Roboto Light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5WQdQKuJYps8sfTXQM6cbuu2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57E5"/>
    <a:srgbClr val="F4F8FD"/>
    <a:srgbClr val="383265"/>
    <a:srgbClr val="44417F"/>
    <a:srgbClr val="CFCFCF"/>
    <a:srgbClr val="1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6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81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42950" y="1158499"/>
            <a:ext cx="3418035" cy="18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Mantendo a API ON</a:t>
            </a:r>
            <a:endParaRPr sz="4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53CF48C-B003-F216-D152-6BD306A66A34}"/>
              </a:ext>
            </a:extLst>
          </p:cNvPr>
          <p:cNvSpPr txBox="1">
            <a:spLocks/>
          </p:cNvSpPr>
          <p:nvPr/>
        </p:nvSpPr>
        <p:spPr>
          <a:xfrm>
            <a:off x="1910406" y="2278652"/>
            <a:ext cx="5481368" cy="139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2000" dirty="0">
                <a:solidFill>
                  <a:schemeClr val="tx2"/>
                </a:solidFill>
              </a:rPr>
              <a:t>PM2</a:t>
            </a:r>
            <a:r>
              <a:rPr lang="pt-BR" sz="2000" b="0" dirty="0">
                <a:solidFill>
                  <a:schemeClr val="tx2"/>
                </a:solidFill>
              </a:rPr>
              <a:t> é um gerenciador de processos que irá ajudar a gerenciar e manter a aplicação online 24 horas por dia, 7 dias por semana</a:t>
            </a:r>
          </a:p>
          <a:p>
            <a:pPr algn="ctr"/>
            <a:endParaRPr lang="pt-BR" sz="2000" b="0" dirty="0">
              <a:solidFill>
                <a:schemeClr val="tx2"/>
              </a:solidFill>
            </a:endParaRPr>
          </a:p>
        </p:txBody>
      </p:sp>
      <p:pic>
        <p:nvPicPr>
          <p:cNvPr id="1026" name="Picture 2" descr="Logo PM2">
            <a:extLst>
              <a:ext uri="{FF2B5EF4-FFF2-40B4-BE49-F238E27FC236}">
                <a16:creationId xmlns:a16="http://schemas.microsoft.com/office/drawing/2014/main" id="{DD49F303-208A-F98A-D85E-92E7BF02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41" y="1367545"/>
            <a:ext cx="2423718" cy="58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42950" y="1158499"/>
            <a:ext cx="3418035" cy="18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Mantendo a API ON</a:t>
            </a:r>
            <a:endParaRPr sz="4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853565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</Words>
  <Application>Microsoft Office PowerPoint</Application>
  <PresentationFormat>Apresentação na tela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Roboto Light</vt:lpstr>
      <vt:lpstr>Roboto</vt:lpstr>
      <vt:lpstr>Arial</vt:lpstr>
      <vt:lpstr>Rocketseat</vt:lpstr>
      <vt:lpstr>Mantendo a API ON</vt:lpstr>
      <vt:lpstr>Apresentação do PowerPoint</vt:lpstr>
      <vt:lpstr>Mantendo a API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Deploy</dc:title>
  <cp:lastModifiedBy>RODRIGO GONCALVES SANTANA</cp:lastModifiedBy>
  <cp:revision>11</cp:revision>
  <dcterms:modified xsi:type="dcterms:W3CDTF">2022-05-27T16:17:15Z</dcterms:modified>
</cp:coreProperties>
</file>