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83" r:id="rId2"/>
    <p:sldId id="259" r:id="rId3"/>
    <p:sldId id="260" r:id="rId4"/>
    <p:sldId id="282" r:id="rId5"/>
    <p:sldId id="272" r:id="rId6"/>
    <p:sldId id="265" r:id="rId7"/>
    <p:sldId id="268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737"/>
    <a:srgbClr val="BC7F3C"/>
    <a:srgbClr val="C21227"/>
    <a:srgbClr val="880014"/>
    <a:srgbClr val="ED374D"/>
    <a:srgbClr val="EB1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4660"/>
  </p:normalViewPr>
  <p:slideViewPr>
    <p:cSldViewPr snapToGrid="0" showGuides="1">
      <p:cViewPr>
        <p:scale>
          <a:sx n="154" d="100"/>
          <a:sy n="154" d="100"/>
        </p:scale>
        <p:origin x="10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F08F7-40BD-4E2B-B69C-49BCEBF305B8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358A4-F945-405B-B193-3D176AA8B553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44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66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F7401-6E7D-4CE3-89B6-86741D8BF9B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869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8CAE9-6D11-4527-ADF3-3D5099E025E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719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F7401-6E7D-4CE3-89B6-86741D8BF9B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779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8CAE9-6D11-4527-ADF3-3D5099E025E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86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F7401-6E7D-4CE3-89B6-86741D8BF9B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68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8CAE9-6D11-4527-ADF3-3D5099E025E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4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70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717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785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594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4C77-7963-42F6-9AC0-15E9499862A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014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F7401-6E7D-4CE3-89B6-86741D8BF9B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77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8CAE9-6D11-4527-ADF3-3D5099E025E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2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F7401-6E7D-4CE3-89B6-86741D8BF9B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338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8CAE9-6D11-4527-ADF3-3D5099E025E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65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72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>
            <a:spLocks noGrp="1"/>
          </p:cNvSpPr>
          <p:nvPr>
            <p:ph type="pic" sz="quarter" idx="10"/>
          </p:nvPr>
        </p:nvSpPr>
        <p:spPr>
          <a:xfrm>
            <a:off x="5352084" y="-15204"/>
            <a:ext cx="6839917" cy="6873204"/>
          </a:xfrm>
          <a:custGeom>
            <a:avLst/>
            <a:gdLst>
              <a:gd name="connsiteX0" fmla="*/ 1330366 w 6839917"/>
              <a:gd name="connsiteY0" fmla="*/ 0 h 6873204"/>
              <a:gd name="connsiteX1" fmla="*/ 6839917 w 6839917"/>
              <a:gd name="connsiteY1" fmla="*/ 0 h 6873204"/>
              <a:gd name="connsiteX2" fmla="*/ 6839917 w 6839917"/>
              <a:gd name="connsiteY2" fmla="*/ 6873204 h 6873204"/>
              <a:gd name="connsiteX3" fmla="*/ 0 w 6839917"/>
              <a:gd name="connsiteY3" fmla="*/ 6873204 h 6873204"/>
              <a:gd name="connsiteX4" fmla="*/ 1982167 w 6839917"/>
              <a:gd name="connsiteY4" fmla="*/ 3453730 h 6873204"/>
              <a:gd name="connsiteX5" fmla="*/ 648667 w 6839917"/>
              <a:gd name="connsiteY5" fmla="*/ 1139155 h 687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39917" h="6873204">
                <a:moveTo>
                  <a:pt x="1330366" y="0"/>
                </a:moveTo>
                <a:lnTo>
                  <a:pt x="6839917" y="0"/>
                </a:lnTo>
                <a:lnTo>
                  <a:pt x="6839917" y="6873204"/>
                </a:lnTo>
                <a:lnTo>
                  <a:pt x="0" y="6873204"/>
                </a:lnTo>
                <a:lnTo>
                  <a:pt x="1982167" y="3453730"/>
                </a:lnTo>
                <a:lnTo>
                  <a:pt x="648667" y="11391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53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62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361011" y="1753996"/>
            <a:ext cx="3733708" cy="3731274"/>
          </a:xfrm>
          <a:custGeom>
            <a:avLst/>
            <a:gdLst>
              <a:gd name="connsiteX0" fmla="*/ 1866854 w 3733708"/>
              <a:gd name="connsiteY0" fmla="*/ 0 h 3731274"/>
              <a:gd name="connsiteX1" fmla="*/ 3733708 w 3733708"/>
              <a:gd name="connsiteY1" fmla="*/ 1865637 h 3731274"/>
              <a:gd name="connsiteX2" fmla="*/ 1866854 w 3733708"/>
              <a:gd name="connsiteY2" fmla="*/ 3731274 h 3731274"/>
              <a:gd name="connsiteX3" fmla="*/ 0 w 3733708"/>
              <a:gd name="connsiteY3" fmla="*/ 1865637 h 3731274"/>
              <a:gd name="connsiteX4" fmla="*/ 1866854 w 3733708"/>
              <a:gd name="connsiteY4" fmla="*/ 0 h 373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708" h="3731274">
                <a:moveTo>
                  <a:pt x="1866854" y="0"/>
                </a:moveTo>
                <a:cubicBezTo>
                  <a:pt x="2897889" y="0"/>
                  <a:pt x="3733708" y="835274"/>
                  <a:pt x="3733708" y="1865637"/>
                </a:cubicBezTo>
                <a:cubicBezTo>
                  <a:pt x="3733708" y="2896000"/>
                  <a:pt x="2897889" y="3731274"/>
                  <a:pt x="1866854" y="3731274"/>
                </a:cubicBezTo>
                <a:cubicBezTo>
                  <a:pt x="835819" y="3731274"/>
                  <a:pt x="0" y="2896000"/>
                  <a:pt x="0" y="1865637"/>
                </a:cubicBezTo>
                <a:cubicBezTo>
                  <a:pt x="0" y="835274"/>
                  <a:pt x="835819" y="0"/>
                  <a:pt x="18668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C74C5-49C3-4B91-9805-E5C47E5A7A90}" type="slidenum">
              <a:rPr lang="zh-CN" altLang="en-US" smtClean="0"/>
              <a:pPr/>
              <a:t>‹Nº›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54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558861" y="4441228"/>
            <a:ext cx="2854097" cy="1295888"/>
          </a:xfrm>
          <a:custGeom>
            <a:avLst/>
            <a:gdLst>
              <a:gd name="connsiteX0" fmla="*/ 0 w 2854097"/>
              <a:gd name="connsiteY0" fmla="*/ 0 h 1295888"/>
              <a:gd name="connsiteX1" fmla="*/ 2854097 w 2854097"/>
              <a:gd name="connsiteY1" fmla="*/ 0 h 1295888"/>
              <a:gd name="connsiteX2" fmla="*/ 2854097 w 2854097"/>
              <a:gd name="connsiteY2" fmla="*/ 1295888 h 1295888"/>
              <a:gd name="connsiteX3" fmla="*/ 0 w 2854097"/>
              <a:gd name="connsiteY3" fmla="*/ 1295888 h 129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4097" h="1295888">
                <a:moveTo>
                  <a:pt x="0" y="0"/>
                </a:moveTo>
                <a:lnTo>
                  <a:pt x="2854097" y="0"/>
                </a:lnTo>
                <a:lnTo>
                  <a:pt x="2854097" y="1295888"/>
                </a:lnTo>
                <a:lnTo>
                  <a:pt x="0" y="12958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670218" y="4441228"/>
            <a:ext cx="2854097" cy="1295888"/>
          </a:xfrm>
          <a:custGeom>
            <a:avLst/>
            <a:gdLst>
              <a:gd name="connsiteX0" fmla="*/ 0 w 2854097"/>
              <a:gd name="connsiteY0" fmla="*/ 0 h 1295888"/>
              <a:gd name="connsiteX1" fmla="*/ 2854097 w 2854097"/>
              <a:gd name="connsiteY1" fmla="*/ 0 h 1295888"/>
              <a:gd name="connsiteX2" fmla="*/ 2854097 w 2854097"/>
              <a:gd name="connsiteY2" fmla="*/ 1295888 h 1295888"/>
              <a:gd name="connsiteX3" fmla="*/ 0 w 2854097"/>
              <a:gd name="connsiteY3" fmla="*/ 1295888 h 129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4097" h="1295888">
                <a:moveTo>
                  <a:pt x="0" y="0"/>
                </a:moveTo>
                <a:lnTo>
                  <a:pt x="2854097" y="0"/>
                </a:lnTo>
                <a:lnTo>
                  <a:pt x="2854097" y="1295888"/>
                </a:lnTo>
                <a:lnTo>
                  <a:pt x="0" y="12958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7781575" y="4441228"/>
            <a:ext cx="2854097" cy="1295888"/>
          </a:xfrm>
          <a:custGeom>
            <a:avLst/>
            <a:gdLst>
              <a:gd name="connsiteX0" fmla="*/ 0 w 2854097"/>
              <a:gd name="connsiteY0" fmla="*/ 0 h 1295888"/>
              <a:gd name="connsiteX1" fmla="*/ 2854097 w 2854097"/>
              <a:gd name="connsiteY1" fmla="*/ 0 h 1295888"/>
              <a:gd name="connsiteX2" fmla="*/ 2854097 w 2854097"/>
              <a:gd name="connsiteY2" fmla="*/ 1295888 h 1295888"/>
              <a:gd name="connsiteX3" fmla="*/ 0 w 2854097"/>
              <a:gd name="connsiteY3" fmla="*/ 1295888 h 129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4097" h="1295888">
                <a:moveTo>
                  <a:pt x="0" y="0"/>
                </a:moveTo>
                <a:lnTo>
                  <a:pt x="2854097" y="0"/>
                </a:lnTo>
                <a:lnTo>
                  <a:pt x="2854097" y="1295888"/>
                </a:lnTo>
                <a:lnTo>
                  <a:pt x="0" y="12958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37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448970" y="2460573"/>
            <a:ext cx="4010860" cy="2177143"/>
          </a:xfrm>
          <a:custGeom>
            <a:avLst/>
            <a:gdLst>
              <a:gd name="connsiteX0" fmla="*/ 0 w 4010860"/>
              <a:gd name="connsiteY0" fmla="*/ 0 h 2177143"/>
              <a:gd name="connsiteX1" fmla="*/ 4010860 w 4010860"/>
              <a:gd name="connsiteY1" fmla="*/ 0 h 2177143"/>
              <a:gd name="connsiteX2" fmla="*/ 4010860 w 4010860"/>
              <a:gd name="connsiteY2" fmla="*/ 2177143 h 2177143"/>
              <a:gd name="connsiteX3" fmla="*/ 0 w 4010860"/>
              <a:gd name="connsiteY3" fmla="*/ 2177143 h 2177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0860" h="2177143">
                <a:moveTo>
                  <a:pt x="0" y="0"/>
                </a:moveTo>
                <a:lnTo>
                  <a:pt x="4010860" y="0"/>
                </a:lnTo>
                <a:lnTo>
                  <a:pt x="4010860" y="2177143"/>
                </a:lnTo>
                <a:lnTo>
                  <a:pt x="0" y="21771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732170" y="2460573"/>
            <a:ext cx="4010860" cy="2177143"/>
          </a:xfrm>
          <a:custGeom>
            <a:avLst/>
            <a:gdLst>
              <a:gd name="connsiteX0" fmla="*/ 0 w 4010860"/>
              <a:gd name="connsiteY0" fmla="*/ 0 h 2177143"/>
              <a:gd name="connsiteX1" fmla="*/ 4010860 w 4010860"/>
              <a:gd name="connsiteY1" fmla="*/ 0 h 2177143"/>
              <a:gd name="connsiteX2" fmla="*/ 4010860 w 4010860"/>
              <a:gd name="connsiteY2" fmla="*/ 2177143 h 2177143"/>
              <a:gd name="connsiteX3" fmla="*/ 0 w 4010860"/>
              <a:gd name="connsiteY3" fmla="*/ 2177143 h 2177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0860" h="2177143">
                <a:moveTo>
                  <a:pt x="0" y="0"/>
                </a:moveTo>
                <a:lnTo>
                  <a:pt x="4010860" y="0"/>
                </a:lnTo>
                <a:lnTo>
                  <a:pt x="4010860" y="2177143"/>
                </a:lnTo>
                <a:lnTo>
                  <a:pt x="0" y="21771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32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0" y="379942"/>
            <a:ext cx="1946431" cy="553508"/>
            <a:chOff x="-1340817" y="2714172"/>
            <a:chExt cx="5027446" cy="1429658"/>
          </a:xfrm>
        </p:grpSpPr>
        <p:sp>
          <p:nvSpPr>
            <p:cNvPr id="4" name="五边形 3"/>
            <p:cNvSpPr/>
            <p:nvPr/>
          </p:nvSpPr>
          <p:spPr>
            <a:xfrm>
              <a:off x="-1340817" y="2714172"/>
              <a:ext cx="5027446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-1340817" y="3429001"/>
              <a:ext cx="5027446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435202 w 3686629"/>
                <a:gd name="connsiteY2" fmla="*/ 714829 h 714829"/>
                <a:gd name="connsiteX3" fmla="*/ 0 w 3686629"/>
                <a:gd name="connsiteY3" fmla="*/ 714829 h 714829"/>
                <a:gd name="connsiteX4" fmla="*/ 0 w 3686629"/>
                <a:gd name="connsiteY4" fmla="*/ 0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435202" y="714829"/>
                  </a:lnTo>
                  <a:lnTo>
                    <a:pt x="0" y="71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六边形 5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0" y="379942"/>
            <a:ext cx="1123498" cy="553508"/>
            <a:chOff x="0" y="202142"/>
            <a:chExt cx="919420" cy="452966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202142"/>
              <a:ext cx="394182" cy="452966"/>
              <a:chOff x="0" y="202142"/>
              <a:chExt cx="394182" cy="452966"/>
            </a:xfrm>
          </p:grpSpPr>
          <p:sp>
            <p:nvSpPr>
              <p:cNvPr id="18" name="等腰三角形 17"/>
              <p:cNvSpPr/>
              <p:nvPr/>
            </p:nvSpPr>
            <p:spPr>
              <a:xfrm flipV="1">
                <a:off x="303" y="202142"/>
                <a:ext cx="262721" cy="226483"/>
              </a:xfrm>
              <a:prstGeom prst="triangle">
                <a:avLst/>
              </a:prstGeom>
              <a:solidFill>
                <a:srgbClr val="EB19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>
                <a:off x="131461" y="202142"/>
                <a:ext cx="262721" cy="226483"/>
              </a:xfrm>
              <a:prstGeom prst="triangle">
                <a:avLst/>
              </a:prstGeom>
              <a:solidFill>
                <a:srgbClr val="C212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flipV="1">
                <a:off x="131461" y="428625"/>
                <a:ext cx="262721" cy="226483"/>
              </a:xfrm>
              <a:prstGeom prst="triangle">
                <a:avLst/>
              </a:prstGeom>
              <a:solidFill>
                <a:srgbClr val="ED3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>
                <a:off x="0" y="428625"/>
                <a:ext cx="262721" cy="226483"/>
              </a:xfrm>
              <a:prstGeom prst="triangle">
                <a:avLst/>
              </a:prstGeom>
              <a:solidFill>
                <a:srgbClr val="8800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等腰三角形 9"/>
            <p:cNvSpPr/>
            <p:nvPr/>
          </p:nvSpPr>
          <p:spPr>
            <a:xfrm flipV="1">
              <a:off x="262922" y="202142"/>
              <a:ext cx="262721" cy="226483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394080" y="202142"/>
              <a:ext cx="262721" cy="226483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flipV="1">
              <a:off x="394080" y="428625"/>
              <a:ext cx="262721" cy="226483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262619" y="428625"/>
              <a:ext cx="262721" cy="226483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525541" y="202142"/>
              <a:ext cx="262721" cy="226483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656699" y="202142"/>
              <a:ext cx="262721" cy="226483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flipV="1">
              <a:off x="656699" y="428625"/>
              <a:ext cx="262721" cy="226483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525238" y="428625"/>
              <a:ext cx="262721" cy="226483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>
            <a:off x="0" y="6705904"/>
            <a:ext cx="12192000" cy="150435"/>
            <a:chOff x="0" y="2714172"/>
            <a:chExt cx="3686629" cy="1429658"/>
          </a:xfrm>
        </p:grpSpPr>
        <p:sp>
          <p:nvSpPr>
            <p:cNvPr id="23" name="矩形 22"/>
            <p:cNvSpPr/>
            <p:nvPr/>
          </p:nvSpPr>
          <p:spPr>
            <a:xfrm>
              <a:off x="0" y="2714172"/>
              <a:ext cx="3686629" cy="14296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3429001"/>
              <a:ext cx="3686629" cy="714829"/>
            </a:xfrm>
            <a:prstGeom prst="rect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71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62" r:id="rId3"/>
    <p:sldLayoutId id="2147483664" r:id="rId4"/>
    <p:sldLayoutId id="2147483666" r:id="rId5"/>
    <p:sldLayoutId id="2147483675" r:id="rId6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占位符 2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8" r="16828"/>
          <a:stretch>
            <a:fillRect/>
          </a:stretch>
        </p:blipFill>
        <p:spPr>
          <a:xfrm>
            <a:off x="5352084" y="0"/>
            <a:ext cx="6839917" cy="6858000"/>
          </a:xfrm>
        </p:spPr>
      </p:pic>
      <p:sp>
        <p:nvSpPr>
          <p:cNvPr id="2" name="等腰三角形 1"/>
          <p:cNvSpPr/>
          <p:nvPr/>
        </p:nvSpPr>
        <p:spPr>
          <a:xfrm>
            <a:off x="5984101" y="0"/>
            <a:ext cx="1325880" cy="1143000"/>
          </a:xfrm>
          <a:prstGeom prst="triangle">
            <a:avLst/>
          </a:pr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flipV="1">
            <a:off x="5984101" y="1143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flipV="1">
            <a:off x="6647041" y="0"/>
            <a:ext cx="1325880" cy="1143000"/>
          </a:xfrm>
          <a:prstGeom prst="triangle">
            <a:avLst/>
          </a:prstGeom>
          <a:solidFill>
            <a:srgbClr val="EB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6646020" y="1143000"/>
            <a:ext cx="1325880" cy="1143000"/>
          </a:xfrm>
          <a:prstGeom prst="triangle">
            <a:avLst/>
          </a:prstGeom>
          <a:solidFill>
            <a:srgbClr val="ED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6647041" y="2286000"/>
            <a:ext cx="1325880" cy="1143000"/>
          </a:xfrm>
          <a:prstGeom prst="triangle">
            <a:avLst/>
          </a:prstGeom>
          <a:solidFill>
            <a:srgbClr val="EB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7308960" y="2286000"/>
            <a:ext cx="1325880" cy="1143000"/>
          </a:xfrm>
          <a:prstGeom prst="triangle">
            <a:avLst/>
          </a:pr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971900" y="2286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flipV="1">
            <a:off x="7308960" y="3429000"/>
            <a:ext cx="1325880" cy="1143000"/>
          </a:xfrm>
          <a:prstGeom prst="triangle">
            <a:avLst/>
          </a:prstGeom>
          <a:solidFill>
            <a:srgbClr val="ED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6645510" y="3429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flipV="1">
            <a:off x="6645510" y="4571999"/>
            <a:ext cx="1325880" cy="1143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5981039" y="4571999"/>
            <a:ext cx="1325880" cy="1143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flipV="1">
            <a:off x="5984100" y="5714999"/>
            <a:ext cx="1325880" cy="114300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5319630" y="5714999"/>
            <a:ext cx="1325880" cy="11430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87610" y="2888264"/>
            <a:ext cx="6278428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s-MX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Página</a:t>
            </a:r>
            <a:r>
              <a:rPr lang="en-US" altLang="zh-CN" sz="4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web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6" name="椭圆 37"/>
          <p:cNvSpPr/>
          <p:nvPr/>
        </p:nvSpPr>
        <p:spPr>
          <a:xfrm>
            <a:off x="325757" y="6286499"/>
            <a:ext cx="284275" cy="313908"/>
          </a:xfrm>
          <a:custGeom>
            <a:avLst/>
            <a:gdLst>
              <a:gd name="T0" fmla="*/ 4679 w 5850"/>
              <a:gd name="T1" fmla="*/ 4350 h 6469"/>
              <a:gd name="T2" fmla="*/ 3615 w 5850"/>
              <a:gd name="T3" fmla="*/ 3289 h 6469"/>
              <a:gd name="T4" fmla="*/ 3638 w 5850"/>
              <a:gd name="T5" fmla="*/ 3151 h 6469"/>
              <a:gd name="T6" fmla="*/ 3969 w 5850"/>
              <a:gd name="T7" fmla="*/ 2500 h 6469"/>
              <a:gd name="T8" fmla="*/ 4273 w 5850"/>
              <a:gd name="T9" fmla="*/ 1950 h 6469"/>
              <a:gd name="T10" fmla="*/ 4154 w 5850"/>
              <a:gd name="T11" fmla="*/ 1678 h 6469"/>
              <a:gd name="T12" fmla="*/ 4238 w 5850"/>
              <a:gd name="T13" fmla="*/ 1107 h 6469"/>
              <a:gd name="T14" fmla="*/ 2940 w 5850"/>
              <a:gd name="T15" fmla="*/ 0 h 6469"/>
              <a:gd name="T16" fmla="*/ 2925 w 5850"/>
              <a:gd name="T17" fmla="*/ 0 h 6469"/>
              <a:gd name="T18" fmla="*/ 2911 w 5850"/>
              <a:gd name="T19" fmla="*/ 0 h 6469"/>
              <a:gd name="T20" fmla="*/ 1612 w 5850"/>
              <a:gd name="T21" fmla="*/ 1107 h 6469"/>
              <a:gd name="T22" fmla="*/ 1696 w 5850"/>
              <a:gd name="T23" fmla="*/ 1678 h 6469"/>
              <a:gd name="T24" fmla="*/ 1578 w 5850"/>
              <a:gd name="T25" fmla="*/ 1950 h 6469"/>
              <a:gd name="T26" fmla="*/ 1881 w 5850"/>
              <a:gd name="T27" fmla="*/ 2500 h 6469"/>
              <a:gd name="T28" fmla="*/ 2213 w 5850"/>
              <a:gd name="T29" fmla="*/ 3151 h 6469"/>
              <a:gd name="T30" fmla="*/ 2235 w 5850"/>
              <a:gd name="T31" fmla="*/ 3289 h 6469"/>
              <a:gd name="T32" fmla="*/ 1172 w 5850"/>
              <a:gd name="T33" fmla="*/ 4350 h 6469"/>
              <a:gd name="T34" fmla="*/ 0 w 5850"/>
              <a:gd name="T35" fmla="*/ 5141 h 6469"/>
              <a:gd name="T36" fmla="*/ 0 w 5850"/>
              <a:gd name="T37" fmla="*/ 6469 h 6469"/>
              <a:gd name="T38" fmla="*/ 2923 w 5850"/>
              <a:gd name="T39" fmla="*/ 6469 h 6469"/>
              <a:gd name="T40" fmla="*/ 2927 w 5850"/>
              <a:gd name="T41" fmla="*/ 6469 h 6469"/>
              <a:gd name="T42" fmla="*/ 5850 w 5850"/>
              <a:gd name="T43" fmla="*/ 6469 h 6469"/>
              <a:gd name="T44" fmla="*/ 5850 w 5850"/>
              <a:gd name="T45" fmla="*/ 5141 h 6469"/>
              <a:gd name="T46" fmla="*/ 4679 w 5850"/>
              <a:gd name="T47" fmla="*/ 4350 h 6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50" h="6469">
                <a:moveTo>
                  <a:pt x="4679" y="4350"/>
                </a:moveTo>
                <a:cubicBezTo>
                  <a:pt x="3873" y="4059"/>
                  <a:pt x="3615" y="3814"/>
                  <a:pt x="3615" y="3289"/>
                </a:cubicBezTo>
                <a:cubicBezTo>
                  <a:pt x="3615" y="3231"/>
                  <a:pt x="3624" y="3187"/>
                  <a:pt x="3638" y="3151"/>
                </a:cubicBezTo>
                <a:cubicBezTo>
                  <a:pt x="3701" y="2989"/>
                  <a:pt x="3881" y="2971"/>
                  <a:pt x="3969" y="2500"/>
                </a:cubicBezTo>
                <a:cubicBezTo>
                  <a:pt x="4014" y="2260"/>
                  <a:pt x="4231" y="2496"/>
                  <a:pt x="4273" y="1950"/>
                </a:cubicBezTo>
                <a:cubicBezTo>
                  <a:pt x="4273" y="1732"/>
                  <a:pt x="4154" y="1678"/>
                  <a:pt x="4154" y="1678"/>
                </a:cubicBezTo>
                <a:cubicBezTo>
                  <a:pt x="4154" y="1678"/>
                  <a:pt x="4215" y="1355"/>
                  <a:pt x="4238" y="1107"/>
                </a:cubicBezTo>
                <a:cubicBezTo>
                  <a:pt x="4268" y="798"/>
                  <a:pt x="4058" y="0"/>
                  <a:pt x="2940" y="0"/>
                </a:cubicBezTo>
                <a:cubicBezTo>
                  <a:pt x="2935" y="0"/>
                  <a:pt x="2930" y="0"/>
                  <a:pt x="2925" y="0"/>
                </a:cubicBezTo>
                <a:cubicBezTo>
                  <a:pt x="2921" y="0"/>
                  <a:pt x="2916" y="0"/>
                  <a:pt x="2911" y="0"/>
                </a:cubicBezTo>
                <a:cubicBezTo>
                  <a:pt x="1793" y="0"/>
                  <a:pt x="1583" y="798"/>
                  <a:pt x="1612" y="1107"/>
                </a:cubicBezTo>
                <a:cubicBezTo>
                  <a:pt x="1636" y="1355"/>
                  <a:pt x="1696" y="1678"/>
                  <a:pt x="1696" y="1678"/>
                </a:cubicBezTo>
                <a:cubicBezTo>
                  <a:pt x="1696" y="1678"/>
                  <a:pt x="1578" y="1732"/>
                  <a:pt x="1578" y="1950"/>
                </a:cubicBezTo>
                <a:cubicBezTo>
                  <a:pt x="1619" y="2496"/>
                  <a:pt x="1837" y="2260"/>
                  <a:pt x="1881" y="2500"/>
                </a:cubicBezTo>
                <a:cubicBezTo>
                  <a:pt x="1970" y="2971"/>
                  <a:pt x="2150" y="2989"/>
                  <a:pt x="2213" y="3151"/>
                </a:cubicBezTo>
                <a:cubicBezTo>
                  <a:pt x="2227" y="3187"/>
                  <a:pt x="2235" y="3231"/>
                  <a:pt x="2235" y="3289"/>
                </a:cubicBezTo>
                <a:cubicBezTo>
                  <a:pt x="2235" y="3814"/>
                  <a:pt x="1978" y="4059"/>
                  <a:pt x="1172" y="4350"/>
                </a:cubicBezTo>
                <a:cubicBezTo>
                  <a:pt x="364" y="4641"/>
                  <a:pt x="0" y="4938"/>
                  <a:pt x="0" y="5141"/>
                </a:cubicBezTo>
                <a:lnTo>
                  <a:pt x="0" y="6469"/>
                </a:lnTo>
                <a:lnTo>
                  <a:pt x="2923" y="6469"/>
                </a:lnTo>
                <a:lnTo>
                  <a:pt x="2927" y="6469"/>
                </a:lnTo>
                <a:lnTo>
                  <a:pt x="5850" y="6469"/>
                </a:lnTo>
                <a:lnTo>
                  <a:pt x="5850" y="5141"/>
                </a:lnTo>
                <a:cubicBezTo>
                  <a:pt x="5850" y="4938"/>
                  <a:pt x="5487" y="4641"/>
                  <a:pt x="4679" y="43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7610" y="6286499"/>
            <a:ext cx="4662943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zh-CN" sz="14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Presentado</a:t>
            </a:r>
            <a:r>
              <a:rPr kumimoji="0" lang="en-US" altLang="zh-CN" sz="1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por: Ing. Luis Miguel Calleja </a:t>
            </a:r>
            <a:r>
              <a:rPr kumimoji="0" lang="en-US" altLang="zh-CN" sz="1400" b="0" i="0" u="none" strike="noStrike" kern="1200" cap="none" spc="0" normalizeH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Agustiniano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7610" y="3657706"/>
            <a:ext cx="46629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</a:rPr>
              <a:t>DE </a:t>
            </a:r>
            <a:r>
              <a:rPr lang="en-US" altLang="zh-CN" sz="1600" dirty="0">
                <a:solidFill>
                  <a:schemeClr val="accent1"/>
                </a:solidFill>
                <a:latin typeface="+mn-ea"/>
              </a:rPr>
              <a:t>LAS JUNTAS LOCALES DE CONCILIACIÓN Y ARBITRAJE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DC488243-AD07-483F-8D67-E028F2092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7784"/>
            <a:ext cx="5237076" cy="1641472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xmlns="" id="{D75E1B75-25DD-4A8D-85E3-F7A3C6522040}"/>
              </a:ext>
            </a:extLst>
          </p:cNvPr>
          <p:cNvSpPr/>
          <p:nvPr/>
        </p:nvSpPr>
        <p:spPr>
          <a:xfrm>
            <a:off x="510927" y="1545565"/>
            <a:ext cx="40319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1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OFICINA REGIONAL DE SISTEMAS</a:t>
            </a:r>
          </a:p>
          <a:p>
            <a:pPr algn="ctr"/>
            <a:r>
              <a:rPr lang="es-ES" b="1" cap="none" spc="0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ACAPULCO</a:t>
            </a:r>
          </a:p>
        </p:txBody>
      </p:sp>
    </p:spTree>
    <p:extLst>
      <p:ext uri="{BB962C8B-B14F-4D97-AF65-F5344CB8AC3E}">
        <p14:creationId xmlns:p14="http://schemas.microsoft.com/office/powerpoint/2010/main" val="294631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1" grpId="0" animBg="1"/>
      <p:bldP spid="14" grpId="0"/>
      <p:bldP spid="16" grpId="0" animBg="1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54100" y="5383359"/>
            <a:ext cx="1161708" cy="11617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/>
          </a:p>
        </p:txBody>
      </p:sp>
      <p:sp>
        <p:nvSpPr>
          <p:cNvPr id="7" name="椭圆 6"/>
          <p:cNvSpPr/>
          <p:nvPr/>
        </p:nvSpPr>
        <p:spPr>
          <a:xfrm>
            <a:off x="1227905" y="6140506"/>
            <a:ext cx="385049" cy="38504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/>
          </a:p>
        </p:txBody>
      </p:sp>
      <p:sp>
        <p:nvSpPr>
          <p:cNvPr id="24" name="椭圆 23"/>
          <p:cNvSpPr/>
          <p:nvPr/>
        </p:nvSpPr>
        <p:spPr>
          <a:xfrm>
            <a:off x="6755018" y="2112297"/>
            <a:ext cx="488142" cy="4881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/>
              <a:t>1</a:t>
            </a:r>
          </a:p>
        </p:txBody>
      </p:sp>
      <p:sp>
        <p:nvSpPr>
          <p:cNvPr id="20" name="椭圆 19"/>
          <p:cNvSpPr/>
          <p:nvPr/>
        </p:nvSpPr>
        <p:spPr>
          <a:xfrm>
            <a:off x="6630558" y="3328473"/>
            <a:ext cx="488142" cy="4881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/>
              <a:t>2</a:t>
            </a:r>
          </a:p>
        </p:txBody>
      </p:sp>
      <p:sp>
        <p:nvSpPr>
          <p:cNvPr id="16" name="椭圆 15"/>
          <p:cNvSpPr/>
          <p:nvPr/>
        </p:nvSpPr>
        <p:spPr>
          <a:xfrm>
            <a:off x="6630558" y="4257080"/>
            <a:ext cx="488142" cy="4881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/>
              <a:t>3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7400471" y="2045629"/>
            <a:ext cx="4791529" cy="950462"/>
            <a:chOff x="873560" y="3387779"/>
            <a:chExt cx="4791529" cy="950462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E3EB1709-6D20-4440-8800-976CC5E9712E}"/>
                </a:ext>
              </a:extLst>
            </p:cNvPr>
            <p:cNvSpPr/>
            <p:nvPr/>
          </p:nvSpPr>
          <p:spPr>
            <a:xfrm>
              <a:off x="873560" y="3823035"/>
              <a:ext cx="4791529" cy="5152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MX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 usuario deberá elegir de que Junta Local de Conciliación y Arbitraje desea consultar las audiencias futuras.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xmlns="" id="{CBCE2F27-1948-4AAF-B7D2-B7B4F23C2784}"/>
                </a:ext>
              </a:extLst>
            </p:cNvPr>
            <p:cNvSpPr/>
            <p:nvPr/>
          </p:nvSpPr>
          <p:spPr>
            <a:xfrm>
              <a:off x="874711" y="3387779"/>
              <a:ext cx="4623229" cy="3606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ES" altLang="zh-CN" sz="1600" b="1" dirty="0">
                  <a:solidFill>
                    <a:schemeClr val="accent1"/>
                  </a:solidFill>
                </a:rPr>
                <a:t>Elija la Junta para Consultar las Audiencias </a:t>
              </a:r>
              <a:endParaRPr lang="es-MX" altLang="zh-CN" sz="1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243160" y="3270560"/>
            <a:ext cx="4791529" cy="805238"/>
            <a:chOff x="874712" y="3387780"/>
            <a:chExt cx="4791529" cy="80523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="" id="{E3EB1709-6D20-4440-8800-976CC5E9712E}"/>
                </a:ext>
              </a:extLst>
            </p:cNvPr>
            <p:cNvSpPr/>
            <p:nvPr/>
          </p:nvSpPr>
          <p:spPr>
            <a:xfrm>
              <a:off x="874712" y="3677812"/>
              <a:ext cx="4791529" cy="5152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 </a:t>
              </a:r>
              <a:r>
                <a:rPr lang="es-MX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usuario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MX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deberá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capturar el número de expediente del cual desea consultar las Audiencias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CBCE2F27-1948-4AAF-B7D2-B7B4F23C2784}"/>
                </a:ext>
              </a:extLst>
            </p:cNvPr>
            <p:cNvSpPr/>
            <p:nvPr/>
          </p:nvSpPr>
          <p:spPr>
            <a:xfrm>
              <a:off x="874712" y="3387780"/>
              <a:ext cx="2241974" cy="3623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MX" altLang="zh-CN" sz="1600" b="1" dirty="0">
                  <a:solidFill>
                    <a:schemeClr val="accent1"/>
                  </a:solidFill>
                </a:rPr>
                <a:t>Expediente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243160" y="4199167"/>
            <a:ext cx="4791529" cy="1026837"/>
            <a:chOff x="874712" y="3387780"/>
            <a:chExt cx="4791529" cy="102683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xmlns="" id="{E3EB1709-6D20-4440-8800-976CC5E9712E}"/>
                </a:ext>
              </a:extLst>
            </p:cNvPr>
            <p:cNvSpPr/>
            <p:nvPr/>
          </p:nvSpPr>
          <p:spPr>
            <a:xfrm>
              <a:off x="874712" y="3677812"/>
              <a:ext cx="4791529" cy="7368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E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 usuario deberá seleccionar de la lista de Secretarías donde quiere consultar las Audiencias. Así como también deberá indicar la fecha de la Audiencia.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xmlns="" id="{CBCE2F27-1948-4AAF-B7D2-B7B4F23C2784}"/>
                </a:ext>
              </a:extLst>
            </p:cNvPr>
            <p:cNvSpPr/>
            <p:nvPr/>
          </p:nvSpPr>
          <p:spPr>
            <a:xfrm>
              <a:off x="874712" y="3387780"/>
              <a:ext cx="2241974" cy="3623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ES" altLang="zh-CN" sz="1600" b="1" dirty="0">
                  <a:solidFill>
                    <a:schemeClr val="accent1"/>
                  </a:solidFill>
                </a:rPr>
                <a:t>Secretaria </a:t>
              </a:r>
              <a:endParaRPr lang="es-MX" altLang="zh-CN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2106575" y="317845"/>
            <a:ext cx="4955705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s-ES" altLang="zh-CN" sz="3200" b="1" dirty="0">
                <a:solidFill>
                  <a:schemeClr val="accent1"/>
                </a:solidFill>
                <a:latin typeface="+mn-ea"/>
              </a:rPr>
              <a:t>M</a:t>
            </a:r>
            <a:r>
              <a:rPr lang="es-MX" altLang="zh-CN" sz="3200" b="1" dirty="0" err="1">
                <a:solidFill>
                  <a:schemeClr val="accent1"/>
                </a:solidFill>
                <a:latin typeface="+mn-ea"/>
              </a:rPr>
              <a:t>ódulo</a:t>
            </a:r>
            <a:r>
              <a:rPr lang="es-MX" altLang="zh-CN" sz="3200" b="1" dirty="0">
                <a:solidFill>
                  <a:schemeClr val="accent1"/>
                </a:solidFill>
                <a:latin typeface="+mn-ea"/>
              </a:rPr>
              <a:t> Lista de Audiencias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xmlns="" id="{2F3DB687-7368-4BE5-92D8-2F4C9AEC9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477" y="86397"/>
            <a:ext cx="2504982" cy="785144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xmlns="" id="{09376A54-3210-4022-93F6-187F0B675C43}"/>
              </a:ext>
            </a:extLst>
          </p:cNvPr>
          <p:cNvSpPr/>
          <p:nvPr/>
        </p:nvSpPr>
        <p:spPr>
          <a:xfrm>
            <a:off x="9350477" y="885576"/>
            <a:ext cx="25049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OFICINA REGIONAL DE </a:t>
            </a:r>
          </a:p>
          <a:p>
            <a:pPr algn="ctr"/>
            <a:r>
              <a:rPr lang="es-ES" sz="1200" b="1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SISTEMAS </a:t>
            </a:r>
            <a:r>
              <a:rPr lang="es-ES" sz="1200" b="1" cap="none" spc="0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ACAPULCO</a:t>
            </a:r>
          </a:p>
        </p:txBody>
      </p:sp>
      <p:sp>
        <p:nvSpPr>
          <p:cNvPr id="26" name="椭圆 15">
            <a:extLst>
              <a:ext uri="{FF2B5EF4-FFF2-40B4-BE49-F238E27FC236}">
                <a16:creationId xmlns:a16="http://schemas.microsoft.com/office/drawing/2014/main" xmlns="" id="{A3D4D765-2BA9-4D95-926E-2EEAC0F16559}"/>
              </a:ext>
            </a:extLst>
          </p:cNvPr>
          <p:cNvSpPr/>
          <p:nvPr/>
        </p:nvSpPr>
        <p:spPr>
          <a:xfrm>
            <a:off x="6657872" y="5619802"/>
            <a:ext cx="488142" cy="4881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/>
              <a:t>4</a:t>
            </a:r>
          </a:p>
        </p:txBody>
      </p:sp>
      <p:grpSp>
        <p:nvGrpSpPr>
          <p:cNvPr id="27" name="组合 38">
            <a:extLst>
              <a:ext uri="{FF2B5EF4-FFF2-40B4-BE49-F238E27FC236}">
                <a16:creationId xmlns:a16="http://schemas.microsoft.com/office/drawing/2014/main" xmlns="" id="{6A5DD695-6B17-4011-8959-B50F4D552A30}"/>
              </a:ext>
            </a:extLst>
          </p:cNvPr>
          <p:cNvGrpSpPr/>
          <p:nvPr/>
        </p:nvGrpSpPr>
        <p:grpSpPr>
          <a:xfrm>
            <a:off x="7243160" y="5619802"/>
            <a:ext cx="4791529" cy="805238"/>
            <a:chOff x="874712" y="3387780"/>
            <a:chExt cx="4791529" cy="805238"/>
          </a:xfrm>
        </p:grpSpPr>
        <p:sp>
          <p:nvSpPr>
            <p:cNvPr id="30" name="矩形 39">
              <a:extLst>
                <a:ext uri="{FF2B5EF4-FFF2-40B4-BE49-F238E27FC236}">
                  <a16:creationId xmlns:a16="http://schemas.microsoft.com/office/drawing/2014/main" xmlns="" id="{B3D9A02B-9C07-428A-BC27-10224E645557}"/>
                </a:ext>
              </a:extLst>
            </p:cNvPr>
            <p:cNvSpPr/>
            <p:nvPr/>
          </p:nvSpPr>
          <p:spPr>
            <a:xfrm>
              <a:off x="874712" y="3677812"/>
              <a:ext cx="4791529" cy="5152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E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Realiza la búsqueda de Audiencias futuras con los criterios de búsqueda seleccionados.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矩形 40">
              <a:extLst>
                <a:ext uri="{FF2B5EF4-FFF2-40B4-BE49-F238E27FC236}">
                  <a16:creationId xmlns:a16="http://schemas.microsoft.com/office/drawing/2014/main" xmlns="" id="{02954EB7-6FE2-4F25-A110-4C0BB3F1E583}"/>
                </a:ext>
              </a:extLst>
            </p:cNvPr>
            <p:cNvSpPr/>
            <p:nvPr/>
          </p:nvSpPr>
          <p:spPr>
            <a:xfrm>
              <a:off x="874712" y="3387780"/>
              <a:ext cx="2241974" cy="3623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ES" altLang="zh-CN" sz="1600" b="1" dirty="0">
                  <a:solidFill>
                    <a:schemeClr val="accent1"/>
                  </a:solidFill>
                </a:rPr>
                <a:t>Consultar.</a:t>
              </a:r>
              <a:endParaRPr lang="es-MX" altLang="zh-CN" sz="160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96CD142C-CBFD-4067-910E-0F3120CDE3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230" y="1395063"/>
            <a:ext cx="2798868" cy="126215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67ABFF93-9C4C-49B4-83E3-65CC600FAD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253" y="2784067"/>
            <a:ext cx="2759845" cy="124455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E66D0616-86F2-46D0-BEE5-4D2DADAC4F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33" y="4199167"/>
            <a:ext cx="2535083" cy="114320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6C62CEFC-9D61-4A08-8A7D-EE9A7D72A9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016" y="4182338"/>
            <a:ext cx="2609720" cy="117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4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5" presetClass="path" presetSubtype="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02969 -3.7037E-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02969 -3.7037E-7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02969 -3.7037E-7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35" presetClass="path" presetSubtype="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02969 -3.7037E-7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4" grpId="0" animBg="1"/>
      <p:bldP spid="24" grpId="1" animBg="1"/>
      <p:bldP spid="20" grpId="0" animBg="1"/>
      <p:bldP spid="20" grpId="1" animBg="1"/>
      <p:bldP spid="16" grpId="0" animBg="1"/>
      <p:bldP spid="16" grpId="1" animBg="1"/>
      <p:bldP spid="26" grpId="0" animBg="1"/>
      <p:bldP spid="2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ïšḻïďê-Rectangle 5"/>
          <p:cNvSpPr/>
          <p:nvPr/>
        </p:nvSpPr>
        <p:spPr>
          <a:xfrm>
            <a:off x="398906" y="1830643"/>
            <a:ext cx="951854" cy="851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ïšḻïďê-Rectangle 7"/>
          <p:cNvSpPr/>
          <p:nvPr/>
        </p:nvSpPr>
        <p:spPr>
          <a:xfrm>
            <a:off x="7024491" y="1830643"/>
            <a:ext cx="951854" cy="851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ïšḻïďê-任意多边形: 形状 12"/>
          <p:cNvSpPr>
            <a:spLocks noChangeAspect="1"/>
          </p:cNvSpPr>
          <p:nvPr/>
        </p:nvSpPr>
        <p:spPr bwMode="auto">
          <a:xfrm>
            <a:off x="7271952" y="2027908"/>
            <a:ext cx="456933" cy="456933"/>
          </a:xfrm>
          <a:custGeom>
            <a:avLst/>
            <a:gdLst>
              <a:gd name="connsiteX0" fmla="*/ 225702 w 508000"/>
              <a:gd name="connsiteY0" fmla="*/ 59797 h 508000"/>
              <a:gd name="connsiteX1" fmla="*/ 392654 w 508000"/>
              <a:gd name="connsiteY1" fmla="*/ 115241 h 508000"/>
              <a:gd name="connsiteX2" fmla="*/ 392654 w 508000"/>
              <a:gd name="connsiteY2" fmla="*/ 392809 h 508000"/>
              <a:gd name="connsiteX3" fmla="*/ 115086 w 508000"/>
              <a:gd name="connsiteY3" fmla="*/ 392809 h 508000"/>
              <a:gd name="connsiteX4" fmla="*/ 77168 w 508000"/>
              <a:gd name="connsiteY4" fmla="*/ 168251 h 508000"/>
              <a:gd name="connsiteX5" fmla="*/ 259760 w 508000"/>
              <a:gd name="connsiteY5" fmla="*/ 259915 h 508000"/>
              <a:gd name="connsiteX6" fmla="*/ 168464 w 508000"/>
              <a:gd name="connsiteY6" fmla="*/ 77323 h 508000"/>
              <a:gd name="connsiteX7" fmla="*/ 225702 w 508000"/>
              <a:gd name="connsiteY7" fmla="*/ 59797 h 508000"/>
              <a:gd name="connsiteX8" fmla="*/ 109644 w 508000"/>
              <a:gd name="connsiteY8" fmla="*/ 18815 h 508000"/>
              <a:gd name="connsiteX9" fmla="*/ 201365 w 508000"/>
              <a:gd name="connsiteY9" fmla="*/ 201365 h 508000"/>
              <a:gd name="connsiteX10" fmla="*/ 18659 w 508000"/>
              <a:gd name="connsiteY10" fmla="*/ 109722 h 508000"/>
              <a:gd name="connsiteX11" fmla="*/ 56600 w 508000"/>
              <a:gd name="connsiteY11" fmla="*/ 56724 h 508000"/>
              <a:gd name="connsiteX12" fmla="*/ 109644 w 508000"/>
              <a:gd name="connsiteY12" fmla="*/ 18815 h 508000"/>
              <a:gd name="connsiteX13" fmla="*/ 254000 w 508000"/>
              <a:gd name="connsiteY13" fmla="*/ 0 h 508000"/>
              <a:gd name="connsiteX14" fmla="*/ 433641 w 508000"/>
              <a:gd name="connsiteY14" fmla="*/ 74359 h 508000"/>
              <a:gd name="connsiteX15" fmla="*/ 508000 w 508000"/>
              <a:gd name="connsiteY15" fmla="*/ 254000 h 508000"/>
              <a:gd name="connsiteX16" fmla="*/ 433641 w 508000"/>
              <a:gd name="connsiteY16" fmla="*/ 433641 h 508000"/>
              <a:gd name="connsiteX17" fmla="*/ 254000 w 508000"/>
              <a:gd name="connsiteY17" fmla="*/ 508000 h 508000"/>
              <a:gd name="connsiteX18" fmla="*/ 74360 w 508000"/>
              <a:gd name="connsiteY18" fmla="*/ 433641 h 508000"/>
              <a:gd name="connsiteX19" fmla="*/ 0 w 508000"/>
              <a:gd name="connsiteY19" fmla="*/ 254000 h 508000"/>
              <a:gd name="connsiteX20" fmla="*/ 25768 w 508000"/>
              <a:gd name="connsiteY20" fmla="*/ 142461 h 508000"/>
              <a:gd name="connsiteX21" fmla="*/ 46751 w 508000"/>
              <a:gd name="connsiteY21" fmla="*/ 153136 h 508000"/>
              <a:gd name="connsiteX22" fmla="*/ 90925 w 508000"/>
              <a:gd name="connsiteY22" fmla="*/ 417075 h 508000"/>
              <a:gd name="connsiteX23" fmla="*/ 417076 w 508000"/>
              <a:gd name="connsiteY23" fmla="*/ 417075 h 508000"/>
              <a:gd name="connsiteX24" fmla="*/ 417076 w 508000"/>
              <a:gd name="connsiteY24" fmla="*/ 90925 h 508000"/>
              <a:gd name="connsiteX25" fmla="*/ 153136 w 508000"/>
              <a:gd name="connsiteY25" fmla="*/ 46751 h 508000"/>
              <a:gd name="connsiteX26" fmla="*/ 142461 w 508000"/>
              <a:gd name="connsiteY26" fmla="*/ 25768 h 508000"/>
              <a:gd name="connsiteX27" fmla="*/ 254000 w 508000"/>
              <a:gd name="connsiteY27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08000" h="508000">
                <a:moveTo>
                  <a:pt x="225702" y="59797"/>
                </a:moveTo>
                <a:cubicBezTo>
                  <a:pt x="284770" y="51255"/>
                  <a:pt x="347098" y="69685"/>
                  <a:pt x="392654" y="115241"/>
                </a:cubicBezTo>
                <a:cubicBezTo>
                  <a:pt x="469593" y="191811"/>
                  <a:pt x="469593" y="316239"/>
                  <a:pt x="392654" y="392809"/>
                </a:cubicBezTo>
                <a:cubicBezTo>
                  <a:pt x="316084" y="469748"/>
                  <a:pt x="191656" y="469748"/>
                  <a:pt x="115086" y="392809"/>
                </a:cubicBezTo>
                <a:cubicBezTo>
                  <a:pt x="54344" y="332068"/>
                  <a:pt x="41828" y="241509"/>
                  <a:pt x="77168" y="168251"/>
                </a:cubicBezTo>
                <a:lnTo>
                  <a:pt x="259760" y="259915"/>
                </a:lnTo>
                <a:cubicBezTo>
                  <a:pt x="259760" y="259915"/>
                  <a:pt x="259760" y="259915"/>
                  <a:pt x="168464" y="77323"/>
                </a:cubicBezTo>
                <a:cubicBezTo>
                  <a:pt x="186687" y="68488"/>
                  <a:pt x="206013" y="62644"/>
                  <a:pt x="225702" y="59797"/>
                </a:cubicBezTo>
                <a:close/>
                <a:moveTo>
                  <a:pt x="109644" y="18815"/>
                </a:moveTo>
                <a:lnTo>
                  <a:pt x="201365" y="201365"/>
                </a:lnTo>
                <a:cubicBezTo>
                  <a:pt x="201365" y="201365"/>
                  <a:pt x="201365" y="201365"/>
                  <a:pt x="18659" y="109722"/>
                </a:cubicBezTo>
                <a:cubicBezTo>
                  <a:pt x="27868" y="90584"/>
                  <a:pt x="40392" y="72549"/>
                  <a:pt x="56600" y="56724"/>
                </a:cubicBezTo>
                <a:cubicBezTo>
                  <a:pt x="72440" y="40530"/>
                  <a:pt x="90489" y="28016"/>
                  <a:pt x="109644" y="18815"/>
                </a:cubicBezTo>
                <a:close/>
                <a:moveTo>
                  <a:pt x="254000" y="0"/>
                </a:moveTo>
                <a:cubicBezTo>
                  <a:pt x="322102" y="0"/>
                  <a:pt x="385786" y="26504"/>
                  <a:pt x="433641" y="74359"/>
                </a:cubicBezTo>
                <a:cubicBezTo>
                  <a:pt x="481864" y="122583"/>
                  <a:pt x="508000" y="186267"/>
                  <a:pt x="508000" y="254000"/>
                </a:cubicBezTo>
                <a:cubicBezTo>
                  <a:pt x="508000" y="322101"/>
                  <a:pt x="481864" y="385786"/>
                  <a:pt x="433641" y="433641"/>
                </a:cubicBezTo>
                <a:cubicBezTo>
                  <a:pt x="385786" y="481864"/>
                  <a:pt x="322102" y="508000"/>
                  <a:pt x="254000" y="508000"/>
                </a:cubicBezTo>
                <a:cubicBezTo>
                  <a:pt x="186267" y="508000"/>
                  <a:pt x="122215" y="481864"/>
                  <a:pt x="74360" y="433641"/>
                </a:cubicBezTo>
                <a:cubicBezTo>
                  <a:pt x="26504" y="385786"/>
                  <a:pt x="0" y="322101"/>
                  <a:pt x="0" y="254000"/>
                </a:cubicBezTo>
                <a:cubicBezTo>
                  <a:pt x="0" y="214612"/>
                  <a:pt x="8835" y="176696"/>
                  <a:pt x="25768" y="142461"/>
                </a:cubicBezTo>
                <a:cubicBezTo>
                  <a:pt x="25768" y="142461"/>
                  <a:pt x="25768" y="142461"/>
                  <a:pt x="46751" y="153136"/>
                </a:cubicBezTo>
                <a:cubicBezTo>
                  <a:pt x="5153" y="238907"/>
                  <a:pt x="19878" y="345661"/>
                  <a:pt x="90925" y="417075"/>
                </a:cubicBezTo>
                <a:cubicBezTo>
                  <a:pt x="181113" y="506896"/>
                  <a:pt x="327255" y="506896"/>
                  <a:pt x="417076" y="417075"/>
                </a:cubicBezTo>
                <a:cubicBezTo>
                  <a:pt x="506896" y="327255"/>
                  <a:pt x="506896" y="181113"/>
                  <a:pt x="417076" y="90925"/>
                </a:cubicBezTo>
                <a:cubicBezTo>
                  <a:pt x="345661" y="19878"/>
                  <a:pt x="238907" y="5154"/>
                  <a:pt x="153136" y="46751"/>
                </a:cubicBezTo>
                <a:cubicBezTo>
                  <a:pt x="153136" y="46751"/>
                  <a:pt x="153136" y="46751"/>
                  <a:pt x="142461" y="25768"/>
                </a:cubicBezTo>
                <a:cubicBezTo>
                  <a:pt x="176696" y="8835"/>
                  <a:pt x="214612" y="0"/>
                  <a:pt x="25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ïšḻïďê-任意多边形: 形状 13"/>
          <p:cNvSpPr>
            <a:spLocks noChangeAspect="1"/>
          </p:cNvSpPr>
          <p:nvPr/>
        </p:nvSpPr>
        <p:spPr bwMode="auto">
          <a:xfrm>
            <a:off x="665361" y="1968899"/>
            <a:ext cx="456933" cy="456933"/>
          </a:xfrm>
          <a:custGeom>
            <a:avLst/>
            <a:gdLst>
              <a:gd name="connsiteX0" fmla="*/ 304145 w 508000"/>
              <a:gd name="connsiteY0" fmla="*/ 402460 h 508000"/>
              <a:gd name="connsiteX1" fmla="*/ 321059 w 508000"/>
              <a:gd name="connsiteY1" fmla="*/ 426292 h 508000"/>
              <a:gd name="connsiteX2" fmla="*/ 361651 w 508000"/>
              <a:gd name="connsiteY2" fmla="*/ 480764 h 508000"/>
              <a:gd name="connsiteX3" fmla="*/ 253405 w 508000"/>
              <a:gd name="connsiteY3" fmla="*/ 508000 h 508000"/>
              <a:gd name="connsiteX4" fmla="*/ 185751 w 508000"/>
              <a:gd name="connsiteY4" fmla="*/ 497787 h 508000"/>
              <a:gd name="connsiteX5" fmla="*/ 304145 w 508000"/>
              <a:gd name="connsiteY5" fmla="*/ 402460 h 508000"/>
              <a:gd name="connsiteX6" fmla="*/ 291291 w 508000"/>
              <a:gd name="connsiteY6" fmla="*/ 348986 h 508000"/>
              <a:gd name="connsiteX7" fmla="*/ 308378 w 508000"/>
              <a:gd name="connsiteY7" fmla="*/ 348986 h 508000"/>
              <a:gd name="connsiteX8" fmla="*/ 315213 w 508000"/>
              <a:gd name="connsiteY8" fmla="*/ 358837 h 508000"/>
              <a:gd name="connsiteX9" fmla="*/ 304961 w 508000"/>
              <a:gd name="connsiteY9" fmla="*/ 368687 h 508000"/>
              <a:gd name="connsiteX10" fmla="*/ 291291 w 508000"/>
              <a:gd name="connsiteY10" fmla="*/ 348986 h 508000"/>
              <a:gd name="connsiteX11" fmla="*/ 223414 w 508000"/>
              <a:gd name="connsiteY11" fmla="*/ 348986 h 508000"/>
              <a:gd name="connsiteX12" fmla="*/ 250565 w 508000"/>
              <a:gd name="connsiteY12" fmla="*/ 348986 h 508000"/>
              <a:gd name="connsiteX13" fmla="*/ 253959 w 508000"/>
              <a:gd name="connsiteY13" fmla="*/ 348986 h 508000"/>
              <a:gd name="connsiteX14" fmla="*/ 264140 w 508000"/>
              <a:gd name="connsiteY14" fmla="*/ 348986 h 508000"/>
              <a:gd name="connsiteX15" fmla="*/ 291291 w 508000"/>
              <a:gd name="connsiteY15" fmla="*/ 385985 h 508000"/>
              <a:gd name="connsiteX16" fmla="*/ 158931 w 508000"/>
              <a:gd name="connsiteY16" fmla="*/ 486892 h 508000"/>
              <a:gd name="connsiteX17" fmla="*/ 118205 w 508000"/>
              <a:gd name="connsiteY17" fmla="*/ 466711 h 508000"/>
              <a:gd name="connsiteX18" fmla="*/ 172506 w 508000"/>
              <a:gd name="connsiteY18" fmla="*/ 372531 h 508000"/>
              <a:gd name="connsiteX19" fmla="*/ 186082 w 508000"/>
              <a:gd name="connsiteY19" fmla="*/ 375895 h 508000"/>
              <a:gd name="connsiteX20" fmla="*/ 223414 w 508000"/>
              <a:gd name="connsiteY20" fmla="*/ 348986 h 508000"/>
              <a:gd name="connsiteX21" fmla="*/ 493928 w 508000"/>
              <a:gd name="connsiteY21" fmla="*/ 332100 h 508000"/>
              <a:gd name="connsiteX22" fmla="*/ 382299 w 508000"/>
              <a:gd name="connsiteY22" fmla="*/ 470006 h 508000"/>
              <a:gd name="connsiteX23" fmla="*/ 318028 w 508000"/>
              <a:gd name="connsiteY23" fmla="*/ 385917 h 508000"/>
              <a:gd name="connsiteX24" fmla="*/ 334941 w 508000"/>
              <a:gd name="connsiteY24" fmla="*/ 372463 h 508000"/>
              <a:gd name="connsiteX25" fmla="*/ 348472 w 508000"/>
              <a:gd name="connsiteY25" fmla="*/ 375826 h 508000"/>
              <a:gd name="connsiteX26" fmla="*/ 389065 w 508000"/>
              <a:gd name="connsiteY26" fmla="*/ 342191 h 508000"/>
              <a:gd name="connsiteX27" fmla="*/ 493928 w 508000"/>
              <a:gd name="connsiteY27" fmla="*/ 332100 h 508000"/>
              <a:gd name="connsiteX28" fmla="*/ 2814 w 508000"/>
              <a:gd name="connsiteY28" fmla="*/ 301141 h 508000"/>
              <a:gd name="connsiteX29" fmla="*/ 145973 w 508000"/>
              <a:gd name="connsiteY29" fmla="*/ 338291 h 508000"/>
              <a:gd name="connsiteX30" fmla="*/ 156199 w 508000"/>
              <a:gd name="connsiteY30" fmla="*/ 358555 h 508000"/>
              <a:gd name="connsiteX31" fmla="*/ 98254 w 508000"/>
              <a:gd name="connsiteY31" fmla="*/ 453119 h 508000"/>
              <a:gd name="connsiteX32" fmla="*/ 2814 w 508000"/>
              <a:gd name="connsiteY32" fmla="*/ 301141 h 508000"/>
              <a:gd name="connsiteX33" fmla="*/ 223589 w 508000"/>
              <a:gd name="connsiteY33" fmla="*/ 291291 h 508000"/>
              <a:gd name="connsiteX34" fmla="*/ 247667 w 508000"/>
              <a:gd name="connsiteY34" fmla="*/ 327878 h 508000"/>
              <a:gd name="connsiteX35" fmla="*/ 227028 w 508000"/>
              <a:gd name="connsiteY35" fmla="*/ 327878 h 508000"/>
              <a:gd name="connsiteX36" fmla="*/ 216709 w 508000"/>
              <a:gd name="connsiteY36" fmla="*/ 304595 h 508000"/>
              <a:gd name="connsiteX37" fmla="*/ 223589 w 508000"/>
              <a:gd name="connsiteY37" fmla="*/ 291291 h 508000"/>
              <a:gd name="connsiteX38" fmla="*/ 426916 w 508000"/>
              <a:gd name="connsiteY38" fmla="*/ 246260 h 508000"/>
              <a:gd name="connsiteX39" fmla="*/ 481263 w 508000"/>
              <a:gd name="connsiteY39" fmla="*/ 310672 h 508000"/>
              <a:gd name="connsiteX40" fmla="*/ 389552 w 508000"/>
              <a:gd name="connsiteY40" fmla="*/ 320842 h 508000"/>
              <a:gd name="connsiteX41" fmla="*/ 382759 w 508000"/>
              <a:gd name="connsiteY41" fmla="*/ 307282 h 508000"/>
              <a:gd name="connsiteX42" fmla="*/ 426916 w 508000"/>
              <a:gd name="connsiteY42" fmla="*/ 246260 h 508000"/>
              <a:gd name="connsiteX43" fmla="*/ 447490 w 508000"/>
              <a:gd name="connsiteY43" fmla="*/ 236410 h 508000"/>
              <a:gd name="connsiteX44" fmla="*/ 508000 w 508000"/>
              <a:gd name="connsiteY44" fmla="*/ 256851 h 508000"/>
              <a:gd name="connsiteX45" fmla="*/ 501277 w 508000"/>
              <a:gd name="connsiteY45" fmla="*/ 301141 h 508000"/>
              <a:gd name="connsiteX46" fmla="*/ 447490 w 508000"/>
              <a:gd name="connsiteY46" fmla="*/ 236410 h 508000"/>
              <a:gd name="connsiteX47" fmla="*/ 172473 w 508000"/>
              <a:gd name="connsiteY47" fmla="*/ 212488 h 508000"/>
              <a:gd name="connsiteX48" fmla="*/ 199528 w 508000"/>
              <a:gd name="connsiteY48" fmla="*/ 260151 h 508000"/>
              <a:gd name="connsiteX49" fmla="*/ 209673 w 508000"/>
              <a:gd name="connsiteY49" fmla="*/ 273769 h 508000"/>
              <a:gd name="connsiteX50" fmla="*/ 196146 w 508000"/>
              <a:gd name="connsiteY50" fmla="*/ 290792 h 508000"/>
              <a:gd name="connsiteX51" fmla="*/ 186000 w 508000"/>
              <a:gd name="connsiteY51" fmla="*/ 290792 h 508000"/>
              <a:gd name="connsiteX52" fmla="*/ 145418 w 508000"/>
              <a:gd name="connsiteY52" fmla="*/ 318028 h 508000"/>
              <a:gd name="connsiteX53" fmla="*/ 0 w 508000"/>
              <a:gd name="connsiteY53" fmla="*/ 273769 h 508000"/>
              <a:gd name="connsiteX54" fmla="*/ 0 w 508000"/>
              <a:gd name="connsiteY54" fmla="*/ 253342 h 508000"/>
              <a:gd name="connsiteX55" fmla="*/ 0 w 508000"/>
              <a:gd name="connsiteY55" fmla="*/ 229510 h 508000"/>
              <a:gd name="connsiteX56" fmla="*/ 172473 w 508000"/>
              <a:gd name="connsiteY56" fmla="*/ 212488 h 508000"/>
              <a:gd name="connsiteX57" fmla="*/ 284146 w 508000"/>
              <a:gd name="connsiteY57" fmla="*/ 209673 h 508000"/>
              <a:gd name="connsiteX58" fmla="*/ 413717 w 508000"/>
              <a:gd name="connsiteY58" fmla="*/ 226559 h 508000"/>
              <a:gd name="connsiteX59" fmla="*/ 365980 w 508000"/>
              <a:gd name="connsiteY59" fmla="*/ 294105 h 508000"/>
              <a:gd name="connsiteX60" fmla="*/ 348932 w 508000"/>
              <a:gd name="connsiteY60" fmla="*/ 290728 h 508000"/>
              <a:gd name="connsiteX61" fmla="*/ 304605 w 508000"/>
              <a:gd name="connsiteY61" fmla="*/ 324501 h 508000"/>
              <a:gd name="connsiteX62" fmla="*/ 273917 w 508000"/>
              <a:gd name="connsiteY62" fmla="*/ 327878 h 508000"/>
              <a:gd name="connsiteX63" fmla="*/ 236410 w 508000"/>
              <a:gd name="connsiteY63" fmla="*/ 273842 h 508000"/>
              <a:gd name="connsiteX64" fmla="*/ 263688 w 508000"/>
              <a:gd name="connsiteY64" fmla="*/ 233314 h 508000"/>
              <a:gd name="connsiteX65" fmla="*/ 284146 w 508000"/>
              <a:gd name="connsiteY65" fmla="*/ 209673 h 508000"/>
              <a:gd name="connsiteX66" fmla="*/ 257518 w 508000"/>
              <a:gd name="connsiteY66" fmla="*/ 209673 h 508000"/>
              <a:gd name="connsiteX67" fmla="*/ 247433 w 508000"/>
              <a:gd name="connsiteY67" fmla="*/ 223095 h 508000"/>
              <a:gd name="connsiteX68" fmla="*/ 223901 w 508000"/>
              <a:gd name="connsiteY68" fmla="*/ 253296 h 508000"/>
              <a:gd name="connsiteX69" fmla="*/ 220540 w 508000"/>
              <a:gd name="connsiteY69" fmla="*/ 246585 h 508000"/>
              <a:gd name="connsiteX70" fmla="*/ 197008 w 508000"/>
              <a:gd name="connsiteY70" fmla="*/ 213028 h 508000"/>
              <a:gd name="connsiteX71" fmla="*/ 257518 w 508000"/>
              <a:gd name="connsiteY71" fmla="*/ 209673 h 508000"/>
              <a:gd name="connsiteX72" fmla="*/ 335564 w 508000"/>
              <a:gd name="connsiteY72" fmla="*/ 154792 h 508000"/>
              <a:gd name="connsiteX73" fmla="*/ 355698 w 508000"/>
              <a:gd name="connsiteY73" fmla="*/ 158256 h 508000"/>
              <a:gd name="connsiteX74" fmla="*/ 365765 w 508000"/>
              <a:gd name="connsiteY74" fmla="*/ 158256 h 508000"/>
              <a:gd name="connsiteX75" fmla="*/ 379187 w 508000"/>
              <a:gd name="connsiteY75" fmla="*/ 179039 h 508000"/>
              <a:gd name="connsiteX76" fmla="*/ 392610 w 508000"/>
              <a:gd name="connsiteY76" fmla="*/ 199822 h 508000"/>
              <a:gd name="connsiteX77" fmla="*/ 305363 w 508000"/>
              <a:gd name="connsiteY77" fmla="*/ 189430 h 508000"/>
              <a:gd name="connsiteX78" fmla="*/ 335564 w 508000"/>
              <a:gd name="connsiteY78" fmla="*/ 154792 h 508000"/>
              <a:gd name="connsiteX79" fmla="*/ 483912 w 508000"/>
              <a:gd name="connsiteY79" fmla="*/ 151978 h 508000"/>
              <a:gd name="connsiteX80" fmla="*/ 503778 w 508000"/>
              <a:gd name="connsiteY80" fmla="*/ 233596 h 508000"/>
              <a:gd name="connsiteX81" fmla="*/ 447490 w 508000"/>
              <a:gd name="connsiteY81" fmla="*/ 213191 h 508000"/>
              <a:gd name="connsiteX82" fmla="*/ 483912 w 508000"/>
              <a:gd name="connsiteY82" fmla="*/ 151978 h 508000"/>
              <a:gd name="connsiteX83" fmla="*/ 436962 w 508000"/>
              <a:gd name="connsiteY83" fmla="*/ 77396 h 508000"/>
              <a:gd name="connsiteX84" fmla="*/ 474227 w 508000"/>
              <a:gd name="connsiteY84" fmla="*/ 127944 h 508000"/>
              <a:gd name="connsiteX85" fmla="*/ 426799 w 508000"/>
              <a:gd name="connsiteY85" fmla="*/ 205451 h 508000"/>
              <a:gd name="connsiteX86" fmla="*/ 423411 w 508000"/>
              <a:gd name="connsiteY86" fmla="*/ 205451 h 508000"/>
              <a:gd name="connsiteX87" fmla="*/ 396310 w 508000"/>
              <a:gd name="connsiteY87" fmla="*/ 168382 h 508000"/>
              <a:gd name="connsiteX88" fmla="*/ 382759 w 508000"/>
              <a:gd name="connsiteY88" fmla="*/ 148163 h 508000"/>
              <a:gd name="connsiteX89" fmla="*/ 399698 w 508000"/>
              <a:gd name="connsiteY89" fmla="*/ 117834 h 508000"/>
              <a:gd name="connsiteX90" fmla="*/ 396310 w 508000"/>
              <a:gd name="connsiteY90" fmla="*/ 104355 h 508000"/>
              <a:gd name="connsiteX91" fmla="*/ 436962 w 508000"/>
              <a:gd name="connsiteY91" fmla="*/ 77396 h 508000"/>
              <a:gd name="connsiteX92" fmla="*/ 111079 w 508000"/>
              <a:gd name="connsiteY92" fmla="*/ 43623 h 508000"/>
              <a:gd name="connsiteX93" fmla="*/ 161828 w 508000"/>
              <a:gd name="connsiteY93" fmla="*/ 192729 h 508000"/>
              <a:gd name="connsiteX94" fmla="*/ 2814 w 508000"/>
              <a:gd name="connsiteY94" fmla="*/ 209673 h 508000"/>
              <a:gd name="connsiteX95" fmla="*/ 111079 w 508000"/>
              <a:gd name="connsiteY95" fmla="*/ 43623 h 508000"/>
              <a:gd name="connsiteX96" fmla="*/ 310992 w 508000"/>
              <a:gd name="connsiteY96" fmla="*/ 5629 h 508000"/>
              <a:gd name="connsiteX97" fmla="*/ 419347 w 508000"/>
              <a:gd name="connsiteY97" fmla="*/ 63442 h 508000"/>
              <a:gd name="connsiteX98" fmla="*/ 382100 w 508000"/>
              <a:gd name="connsiteY98" fmla="*/ 87247 h 508000"/>
              <a:gd name="connsiteX99" fmla="*/ 355011 w 508000"/>
              <a:gd name="connsiteY99" fmla="*/ 77045 h 508000"/>
              <a:gd name="connsiteX100" fmla="*/ 344853 w 508000"/>
              <a:gd name="connsiteY100" fmla="*/ 77045 h 508000"/>
              <a:gd name="connsiteX101" fmla="*/ 310992 w 508000"/>
              <a:gd name="connsiteY101" fmla="*/ 5629 h 508000"/>
              <a:gd name="connsiteX102" fmla="*/ 253733 w 508000"/>
              <a:gd name="connsiteY102" fmla="*/ 0 h 508000"/>
              <a:gd name="connsiteX103" fmla="*/ 284303 w 508000"/>
              <a:gd name="connsiteY103" fmla="*/ 3367 h 508000"/>
              <a:gd name="connsiteX104" fmla="*/ 325063 w 508000"/>
              <a:gd name="connsiteY104" fmla="*/ 90915 h 508000"/>
              <a:gd name="connsiteX105" fmla="*/ 314873 w 508000"/>
              <a:gd name="connsiteY105" fmla="*/ 117853 h 508000"/>
              <a:gd name="connsiteX106" fmla="*/ 321666 w 508000"/>
              <a:gd name="connsiteY106" fmla="*/ 141424 h 508000"/>
              <a:gd name="connsiteX107" fmla="*/ 274113 w 508000"/>
              <a:gd name="connsiteY107" fmla="*/ 188565 h 508000"/>
              <a:gd name="connsiteX108" fmla="*/ 270716 w 508000"/>
              <a:gd name="connsiteY108" fmla="*/ 188565 h 508000"/>
              <a:gd name="connsiteX109" fmla="*/ 185799 w 508000"/>
              <a:gd name="connsiteY109" fmla="*/ 188565 h 508000"/>
              <a:gd name="connsiteX110" fmla="*/ 128055 w 508000"/>
              <a:gd name="connsiteY110" fmla="*/ 33672 h 508000"/>
              <a:gd name="connsiteX111" fmla="*/ 253733 w 508000"/>
              <a:gd name="connsiteY1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08000" h="508000">
                <a:moveTo>
                  <a:pt x="304145" y="402460"/>
                </a:moveTo>
                <a:cubicBezTo>
                  <a:pt x="307528" y="409269"/>
                  <a:pt x="314293" y="419483"/>
                  <a:pt x="321059" y="426292"/>
                </a:cubicBezTo>
                <a:cubicBezTo>
                  <a:pt x="337972" y="450123"/>
                  <a:pt x="351503" y="467146"/>
                  <a:pt x="361651" y="480764"/>
                </a:cubicBezTo>
                <a:cubicBezTo>
                  <a:pt x="327824" y="497787"/>
                  <a:pt x="290614" y="508000"/>
                  <a:pt x="253405" y="508000"/>
                </a:cubicBezTo>
                <a:cubicBezTo>
                  <a:pt x="229726" y="508000"/>
                  <a:pt x="206047" y="504596"/>
                  <a:pt x="185751" y="497787"/>
                </a:cubicBezTo>
                <a:cubicBezTo>
                  <a:pt x="216195" y="477359"/>
                  <a:pt x="260170" y="446719"/>
                  <a:pt x="304145" y="402460"/>
                </a:cubicBezTo>
                <a:close/>
                <a:moveTo>
                  <a:pt x="291291" y="348986"/>
                </a:moveTo>
                <a:cubicBezTo>
                  <a:pt x="298126" y="348986"/>
                  <a:pt x="301543" y="348986"/>
                  <a:pt x="308378" y="348986"/>
                </a:cubicBezTo>
                <a:cubicBezTo>
                  <a:pt x="311796" y="352270"/>
                  <a:pt x="311796" y="355553"/>
                  <a:pt x="315213" y="358837"/>
                </a:cubicBezTo>
                <a:cubicBezTo>
                  <a:pt x="311796" y="362120"/>
                  <a:pt x="308378" y="365404"/>
                  <a:pt x="304961" y="368687"/>
                </a:cubicBezTo>
                <a:cubicBezTo>
                  <a:pt x="301543" y="362120"/>
                  <a:pt x="294708" y="355553"/>
                  <a:pt x="291291" y="348986"/>
                </a:cubicBezTo>
                <a:close/>
                <a:moveTo>
                  <a:pt x="223414" y="348986"/>
                </a:moveTo>
                <a:cubicBezTo>
                  <a:pt x="233596" y="348986"/>
                  <a:pt x="243777" y="348986"/>
                  <a:pt x="250565" y="348986"/>
                </a:cubicBezTo>
                <a:cubicBezTo>
                  <a:pt x="250565" y="348986"/>
                  <a:pt x="250565" y="348986"/>
                  <a:pt x="253959" y="348986"/>
                </a:cubicBezTo>
                <a:cubicBezTo>
                  <a:pt x="257353" y="348986"/>
                  <a:pt x="260746" y="348986"/>
                  <a:pt x="264140" y="348986"/>
                </a:cubicBezTo>
                <a:cubicBezTo>
                  <a:pt x="274322" y="362440"/>
                  <a:pt x="281109" y="372531"/>
                  <a:pt x="291291" y="385985"/>
                </a:cubicBezTo>
                <a:cubicBezTo>
                  <a:pt x="240383" y="436439"/>
                  <a:pt x="186082" y="470074"/>
                  <a:pt x="158931" y="486892"/>
                </a:cubicBezTo>
                <a:cubicBezTo>
                  <a:pt x="145356" y="480165"/>
                  <a:pt x="131780" y="473438"/>
                  <a:pt x="118205" y="466711"/>
                </a:cubicBezTo>
                <a:cubicBezTo>
                  <a:pt x="128387" y="446529"/>
                  <a:pt x="148750" y="412894"/>
                  <a:pt x="172506" y="372531"/>
                </a:cubicBezTo>
                <a:cubicBezTo>
                  <a:pt x="175900" y="372531"/>
                  <a:pt x="179294" y="375895"/>
                  <a:pt x="186082" y="375895"/>
                </a:cubicBezTo>
                <a:cubicBezTo>
                  <a:pt x="203051" y="375895"/>
                  <a:pt x="216626" y="362440"/>
                  <a:pt x="223414" y="348986"/>
                </a:cubicBezTo>
                <a:close/>
                <a:moveTo>
                  <a:pt x="493928" y="332100"/>
                </a:moveTo>
                <a:cubicBezTo>
                  <a:pt x="473632" y="389281"/>
                  <a:pt x="433040" y="439734"/>
                  <a:pt x="382299" y="470006"/>
                </a:cubicBezTo>
                <a:cubicBezTo>
                  <a:pt x="365386" y="449825"/>
                  <a:pt x="345090" y="419553"/>
                  <a:pt x="318028" y="385917"/>
                </a:cubicBezTo>
                <a:cubicBezTo>
                  <a:pt x="324793" y="382554"/>
                  <a:pt x="328176" y="375826"/>
                  <a:pt x="334941" y="372463"/>
                </a:cubicBezTo>
                <a:cubicBezTo>
                  <a:pt x="338324" y="372463"/>
                  <a:pt x="341707" y="375826"/>
                  <a:pt x="348472" y="375826"/>
                </a:cubicBezTo>
                <a:cubicBezTo>
                  <a:pt x="365386" y="375826"/>
                  <a:pt x="382299" y="362372"/>
                  <a:pt x="389065" y="342191"/>
                </a:cubicBezTo>
                <a:cubicBezTo>
                  <a:pt x="429657" y="342191"/>
                  <a:pt x="466866" y="335464"/>
                  <a:pt x="493928" y="332100"/>
                </a:cubicBezTo>
                <a:close/>
                <a:moveTo>
                  <a:pt x="2814" y="301141"/>
                </a:moveTo>
                <a:cubicBezTo>
                  <a:pt x="33491" y="311273"/>
                  <a:pt x="84619" y="328159"/>
                  <a:pt x="145973" y="338291"/>
                </a:cubicBezTo>
                <a:cubicBezTo>
                  <a:pt x="145973" y="348423"/>
                  <a:pt x="149382" y="355178"/>
                  <a:pt x="156199" y="358555"/>
                </a:cubicBezTo>
                <a:cubicBezTo>
                  <a:pt x="128931" y="399083"/>
                  <a:pt x="111888" y="432855"/>
                  <a:pt x="98254" y="453119"/>
                </a:cubicBezTo>
                <a:cubicBezTo>
                  <a:pt x="50534" y="415969"/>
                  <a:pt x="16448" y="361932"/>
                  <a:pt x="2814" y="301141"/>
                </a:cubicBezTo>
                <a:close/>
                <a:moveTo>
                  <a:pt x="223589" y="291291"/>
                </a:moveTo>
                <a:cubicBezTo>
                  <a:pt x="230468" y="304595"/>
                  <a:pt x="240787" y="314574"/>
                  <a:pt x="247667" y="327878"/>
                </a:cubicBezTo>
                <a:cubicBezTo>
                  <a:pt x="240787" y="327878"/>
                  <a:pt x="233908" y="327878"/>
                  <a:pt x="227028" y="327878"/>
                </a:cubicBezTo>
                <a:cubicBezTo>
                  <a:pt x="227028" y="317900"/>
                  <a:pt x="220149" y="311248"/>
                  <a:pt x="216709" y="304595"/>
                </a:cubicBezTo>
                <a:cubicBezTo>
                  <a:pt x="220149" y="301269"/>
                  <a:pt x="220149" y="297943"/>
                  <a:pt x="223589" y="291291"/>
                </a:cubicBezTo>
                <a:close/>
                <a:moveTo>
                  <a:pt x="426916" y="246260"/>
                </a:moveTo>
                <a:cubicBezTo>
                  <a:pt x="443899" y="266601"/>
                  <a:pt x="464280" y="290331"/>
                  <a:pt x="481263" y="310672"/>
                </a:cubicBezTo>
                <a:cubicBezTo>
                  <a:pt x="454089" y="314062"/>
                  <a:pt x="423519" y="317452"/>
                  <a:pt x="389552" y="320842"/>
                </a:cubicBezTo>
                <a:cubicBezTo>
                  <a:pt x="386156" y="317452"/>
                  <a:pt x="386156" y="314062"/>
                  <a:pt x="382759" y="307282"/>
                </a:cubicBezTo>
                <a:cubicBezTo>
                  <a:pt x="399742" y="286941"/>
                  <a:pt x="413329" y="266601"/>
                  <a:pt x="426916" y="246260"/>
                </a:cubicBezTo>
                <a:close/>
                <a:moveTo>
                  <a:pt x="447490" y="236410"/>
                </a:moveTo>
                <a:cubicBezTo>
                  <a:pt x="471022" y="243224"/>
                  <a:pt x="491192" y="250038"/>
                  <a:pt x="508000" y="256851"/>
                </a:cubicBezTo>
                <a:cubicBezTo>
                  <a:pt x="508000" y="270479"/>
                  <a:pt x="504638" y="287514"/>
                  <a:pt x="501277" y="301141"/>
                </a:cubicBezTo>
                <a:cubicBezTo>
                  <a:pt x="484468" y="284107"/>
                  <a:pt x="464298" y="260258"/>
                  <a:pt x="447490" y="236410"/>
                </a:cubicBezTo>
                <a:close/>
                <a:moveTo>
                  <a:pt x="172473" y="212488"/>
                </a:moveTo>
                <a:cubicBezTo>
                  <a:pt x="182618" y="229510"/>
                  <a:pt x="189382" y="243129"/>
                  <a:pt x="199528" y="260151"/>
                </a:cubicBezTo>
                <a:cubicBezTo>
                  <a:pt x="202909" y="263556"/>
                  <a:pt x="206291" y="266960"/>
                  <a:pt x="209673" y="273769"/>
                </a:cubicBezTo>
                <a:cubicBezTo>
                  <a:pt x="206291" y="280578"/>
                  <a:pt x="202909" y="287387"/>
                  <a:pt x="196146" y="290792"/>
                </a:cubicBezTo>
                <a:cubicBezTo>
                  <a:pt x="192764" y="290792"/>
                  <a:pt x="189382" y="290792"/>
                  <a:pt x="186000" y="290792"/>
                </a:cubicBezTo>
                <a:cubicBezTo>
                  <a:pt x="165709" y="290792"/>
                  <a:pt x="152182" y="301006"/>
                  <a:pt x="145418" y="318028"/>
                </a:cubicBezTo>
                <a:cubicBezTo>
                  <a:pt x="81164" y="304410"/>
                  <a:pt x="30436" y="287387"/>
                  <a:pt x="0" y="273769"/>
                </a:cubicBezTo>
                <a:cubicBezTo>
                  <a:pt x="0" y="266960"/>
                  <a:pt x="0" y="260151"/>
                  <a:pt x="0" y="253342"/>
                </a:cubicBezTo>
                <a:cubicBezTo>
                  <a:pt x="0" y="246533"/>
                  <a:pt x="0" y="236319"/>
                  <a:pt x="0" y="229510"/>
                </a:cubicBezTo>
                <a:cubicBezTo>
                  <a:pt x="33818" y="226106"/>
                  <a:pt x="98073" y="215892"/>
                  <a:pt x="172473" y="212488"/>
                </a:cubicBezTo>
                <a:close/>
                <a:moveTo>
                  <a:pt x="284146" y="209673"/>
                </a:moveTo>
                <a:cubicBezTo>
                  <a:pt x="331883" y="209673"/>
                  <a:pt x="372800" y="216427"/>
                  <a:pt x="413717" y="226559"/>
                </a:cubicBezTo>
                <a:cubicBezTo>
                  <a:pt x="400078" y="250201"/>
                  <a:pt x="383029" y="270464"/>
                  <a:pt x="365980" y="294105"/>
                </a:cubicBezTo>
                <a:cubicBezTo>
                  <a:pt x="362571" y="290728"/>
                  <a:pt x="355751" y="290728"/>
                  <a:pt x="348932" y="290728"/>
                </a:cubicBezTo>
                <a:cubicBezTo>
                  <a:pt x="325064" y="290728"/>
                  <a:pt x="308015" y="304237"/>
                  <a:pt x="304605" y="324501"/>
                </a:cubicBezTo>
                <a:cubicBezTo>
                  <a:pt x="294376" y="327878"/>
                  <a:pt x="284146" y="327878"/>
                  <a:pt x="273917" y="327878"/>
                </a:cubicBezTo>
                <a:cubicBezTo>
                  <a:pt x="260278" y="307614"/>
                  <a:pt x="250049" y="290728"/>
                  <a:pt x="236410" y="273842"/>
                </a:cubicBezTo>
                <a:cubicBezTo>
                  <a:pt x="246639" y="260332"/>
                  <a:pt x="253459" y="246823"/>
                  <a:pt x="263688" y="233314"/>
                </a:cubicBezTo>
                <a:cubicBezTo>
                  <a:pt x="270508" y="226559"/>
                  <a:pt x="277327" y="216427"/>
                  <a:pt x="284146" y="209673"/>
                </a:cubicBezTo>
                <a:close/>
                <a:moveTo>
                  <a:pt x="257518" y="209673"/>
                </a:moveTo>
                <a:cubicBezTo>
                  <a:pt x="254156" y="213028"/>
                  <a:pt x="250795" y="216384"/>
                  <a:pt x="247433" y="223095"/>
                </a:cubicBezTo>
                <a:cubicBezTo>
                  <a:pt x="240710" y="233162"/>
                  <a:pt x="230625" y="243229"/>
                  <a:pt x="223901" y="253296"/>
                </a:cubicBezTo>
                <a:cubicBezTo>
                  <a:pt x="223901" y="253296"/>
                  <a:pt x="220540" y="249941"/>
                  <a:pt x="220540" y="246585"/>
                </a:cubicBezTo>
                <a:cubicBezTo>
                  <a:pt x="210455" y="236518"/>
                  <a:pt x="203731" y="223095"/>
                  <a:pt x="197008" y="213028"/>
                </a:cubicBezTo>
                <a:cubicBezTo>
                  <a:pt x="217178" y="209673"/>
                  <a:pt x="237348" y="209673"/>
                  <a:pt x="257518" y="209673"/>
                </a:cubicBezTo>
                <a:close/>
                <a:moveTo>
                  <a:pt x="335564" y="154792"/>
                </a:moveTo>
                <a:cubicBezTo>
                  <a:pt x="342275" y="158256"/>
                  <a:pt x="348986" y="158256"/>
                  <a:pt x="355698" y="158256"/>
                </a:cubicBezTo>
                <a:cubicBezTo>
                  <a:pt x="359053" y="158256"/>
                  <a:pt x="362409" y="158256"/>
                  <a:pt x="365765" y="158256"/>
                </a:cubicBezTo>
                <a:cubicBezTo>
                  <a:pt x="369120" y="165183"/>
                  <a:pt x="372476" y="172111"/>
                  <a:pt x="379187" y="179039"/>
                </a:cubicBezTo>
                <a:cubicBezTo>
                  <a:pt x="382543" y="185966"/>
                  <a:pt x="385899" y="192894"/>
                  <a:pt x="392610" y="199822"/>
                </a:cubicBezTo>
                <a:cubicBezTo>
                  <a:pt x="365765" y="196358"/>
                  <a:pt x="335564" y="189430"/>
                  <a:pt x="305363" y="189430"/>
                </a:cubicBezTo>
                <a:cubicBezTo>
                  <a:pt x="315430" y="175575"/>
                  <a:pt x="325497" y="165183"/>
                  <a:pt x="335564" y="154792"/>
                </a:cubicBezTo>
                <a:close/>
                <a:moveTo>
                  <a:pt x="483912" y="151978"/>
                </a:moveTo>
                <a:cubicBezTo>
                  <a:pt x="493845" y="175783"/>
                  <a:pt x="503778" y="202989"/>
                  <a:pt x="503778" y="233596"/>
                </a:cubicBezTo>
                <a:cubicBezTo>
                  <a:pt x="490534" y="226794"/>
                  <a:pt x="470667" y="219993"/>
                  <a:pt x="447490" y="213191"/>
                </a:cubicBezTo>
                <a:cubicBezTo>
                  <a:pt x="460734" y="189386"/>
                  <a:pt x="473978" y="168982"/>
                  <a:pt x="483912" y="151978"/>
                </a:cubicBezTo>
                <a:close/>
                <a:moveTo>
                  <a:pt x="436962" y="77396"/>
                </a:moveTo>
                <a:cubicBezTo>
                  <a:pt x="450513" y="94245"/>
                  <a:pt x="464064" y="107725"/>
                  <a:pt x="474227" y="127944"/>
                </a:cubicBezTo>
                <a:cubicBezTo>
                  <a:pt x="460676" y="148163"/>
                  <a:pt x="443738" y="175122"/>
                  <a:pt x="426799" y="205451"/>
                </a:cubicBezTo>
                <a:cubicBezTo>
                  <a:pt x="423411" y="205451"/>
                  <a:pt x="423411" y="205451"/>
                  <a:pt x="423411" y="205451"/>
                </a:cubicBezTo>
                <a:cubicBezTo>
                  <a:pt x="413248" y="191971"/>
                  <a:pt x="406473" y="181862"/>
                  <a:pt x="396310" y="168382"/>
                </a:cubicBezTo>
                <a:cubicBezTo>
                  <a:pt x="392922" y="161643"/>
                  <a:pt x="389534" y="154903"/>
                  <a:pt x="382759" y="148163"/>
                </a:cubicBezTo>
                <a:cubicBezTo>
                  <a:pt x="392922" y="141423"/>
                  <a:pt x="399698" y="131314"/>
                  <a:pt x="399698" y="117834"/>
                </a:cubicBezTo>
                <a:cubicBezTo>
                  <a:pt x="399698" y="114464"/>
                  <a:pt x="396310" y="111095"/>
                  <a:pt x="396310" y="104355"/>
                </a:cubicBezTo>
                <a:cubicBezTo>
                  <a:pt x="409861" y="94245"/>
                  <a:pt x="423411" y="84136"/>
                  <a:pt x="436962" y="77396"/>
                </a:cubicBezTo>
                <a:close/>
                <a:moveTo>
                  <a:pt x="111079" y="43623"/>
                </a:moveTo>
                <a:cubicBezTo>
                  <a:pt x="121229" y="80899"/>
                  <a:pt x="138145" y="138509"/>
                  <a:pt x="161828" y="192729"/>
                </a:cubicBezTo>
                <a:cubicBezTo>
                  <a:pt x="94162" y="196118"/>
                  <a:pt x="36647" y="202895"/>
                  <a:pt x="2814" y="209673"/>
                </a:cubicBezTo>
                <a:cubicBezTo>
                  <a:pt x="16347" y="141897"/>
                  <a:pt x="53563" y="80899"/>
                  <a:pt x="111079" y="43623"/>
                </a:cubicBezTo>
                <a:close/>
                <a:moveTo>
                  <a:pt x="310992" y="5629"/>
                </a:moveTo>
                <a:cubicBezTo>
                  <a:pt x="351625" y="15831"/>
                  <a:pt x="388872" y="36236"/>
                  <a:pt x="419347" y="63442"/>
                </a:cubicBezTo>
                <a:cubicBezTo>
                  <a:pt x="409189" y="70243"/>
                  <a:pt x="395644" y="77045"/>
                  <a:pt x="382100" y="87247"/>
                </a:cubicBezTo>
                <a:cubicBezTo>
                  <a:pt x="375328" y="80445"/>
                  <a:pt x="365170" y="77045"/>
                  <a:pt x="355011" y="77045"/>
                </a:cubicBezTo>
                <a:cubicBezTo>
                  <a:pt x="351625" y="77045"/>
                  <a:pt x="348239" y="77045"/>
                  <a:pt x="344853" y="77045"/>
                </a:cubicBezTo>
                <a:cubicBezTo>
                  <a:pt x="327922" y="49839"/>
                  <a:pt x="317764" y="26033"/>
                  <a:pt x="310992" y="5629"/>
                </a:cubicBezTo>
                <a:close/>
                <a:moveTo>
                  <a:pt x="253733" y="0"/>
                </a:moveTo>
                <a:cubicBezTo>
                  <a:pt x="263923" y="0"/>
                  <a:pt x="274113" y="0"/>
                  <a:pt x="284303" y="3367"/>
                </a:cubicBezTo>
                <a:cubicBezTo>
                  <a:pt x="294493" y="23570"/>
                  <a:pt x="308080" y="53876"/>
                  <a:pt x="325063" y="90915"/>
                </a:cubicBezTo>
                <a:cubicBezTo>
                  <a:pt x="318270" y="97650"/>
                  <a:pt x="314873" y="107751"/>
                  <a:pt x="314873" y="117853"/>
                </a:cubicBezTo>
                <a:cubicBezTo>
                  <a:pt x="314873" y="124587"/>
                  <a:pt x="318270" y="134689"/>
                  <a:pt x="321666" y="141424"/>
                </a:cubicBezTo>
                <a:cubicBezTo>
                  <a:pt x="304683" y="154893"/>
                  <a:pt x="291096" y="171729"/>
                  <a:pt x="274113" y="188565"/>
                </a:cubicBezTo>
                <a:cubicBezTo>
                  <a:pt x="274113" y="188565"/>
                  <a:pt x="270716" y="188565"/>
                  <a:pt x="270716" y="188565"/>
                </a:cubicBezTo>
                <a:cubicBezTo>
                  <a:pt x="243542" y="188565"/>
                  <a:pt x="212972" y="188565"/>
                  <a:pt x="185799" y="188565"/>
                </a:cubicBezTo>
                <a:cubicBezTo>
                  <a:pt x="158625" y="134689"/>
                  <a:pt x="138245" y="70712"/>
                  <a:pt x="128055" y="33672"/>
                </a:cubicBezTo>
                <a:cubicBezTo>
                  <a:pt x="165419" y="10102"/>
                  <a:pt x="209576" y="0"/>
                  <a:pt x="2537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6" name="矩形 85"/>
          <p:cNvSpPr/>
          <p:nvPr/>
        </p:nvSpPr>
        <p:spPr>
          <a:xfrm>
            <a:off x="1528811" y="1968899"/>
            <a:ext cx="3613460" cy="72898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s-MX" altLang="zh-CN" b="1" dirty="0">
                <a:latin typeface="+mn-ea"/>
              </a:rPr>
              <a:t>Resultado</a:t>
            </a:r>
            <a:r>
              <a:rPr lang="en-US" altLang="zh-CN" b="1" dirty="0">
                <a:latin typeface="+mn-ea"/>
              </a:rPr>
              <a:t> </a:t>
            </a:r>
            <a:r>
              <a:rPr lang="es-MX" altLang="zh-CN" b="1" dirty="0">
                <a:latin typeface="+mn-ea"/>
              </a:rPr>
              <a:t>búsqueda</a:t>
            </a:r>
            <a:r>
              <a:rPr lang="en-US" altLang="zh-CN" b="1" dirty="0">
                <a:latin typeface="+mn-ea"/>
              </a:rPr>
              <a:t> por </a:t>
            </a:r>
            <a:r>
              <a:rPr lang="es-MX" altLang="zh-CN" b="1" dirty="0">
                <a:latin typeface="+mn-ea"/>
              </a:rPr>
              <a:t>expediente</a:t>
            </a:r>
            <a:r>
              <a:rPr lang="en-US" altLang="zh-CN" b="1" dirty="0">
                <a:latin typeface="+mn-ea"/>
              </a:rPr>
              <a:t> </a:t>
            </a:r>
            <a:endParaRPr lang="zh-CN" altLang="en-US" b="1" dirty="0">
              <a:latin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154396" y="1968898"/>
            <a:ext cx="3737020" cy="72898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s-MX" altLang="zh-CN" b="1" dirty="0">
                <a:latin typeface="+mn-ea"/>
              </a:rPr>
              <a:t>Resultado</a:t>
            </a:r>
            <a:r>
              <a:rPr lang="en-US" altLang="zh-CN" b="1" dirty="0">
                <a:latin typeface="+mn-ea"/>
              </a:rPr>
              <a:t> de la </a:t>
            </a:r>
            <a:r>
              <a:rPr lang="es-MX" altLang="zh-CN" b="1" dirty="0">
                <a:latin typeface="+mn-ea"/>
              </a:rPr>
              <a:t>búsqueda por Secretaría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5D16489E-FA10-4F58-9FAB-C49CFC2A1D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922" y="3309409"/>
            <a:ext cx="5618502" cy="251310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2CED8D66-04C7-4990-8629-138C677975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06" y="3307905"/>
            <a:ext cx="5591052" cy="251310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xmlns="" id="{74DCFF01-47F1-407C-9A6F-C50E2229F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7886" y="80015"/>
            <a:ext cx="2990509" cy="937324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1A2E51F3-CBE2-4451-BD20-B359D066CC4A}"/>
              </a:ext>
            </a:extLst>
          </p:cNvPr>
          <p:cNvSpPr/>
          <p:nvPr/>
        </p:nvSpPr>
        <p:spPr>
          <a:xfrm>
            <a:off x="6925013" y="317845"/>
            <a:ext cx="737542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OFICINA REGIONAL DE </a:t>
            </a:r>
          </a:p>
          <a:p>
            <a:pPr algn="ctr"/>
            <a:r>
              <a:rPr lang="es-ES" sz="1200" b="1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SISTEMAS </a:t>
            </a:r>
            <a:r>
              <a:rPr lang="es-ES" sz="1200" b="1" cap="none" spc="0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ACAPULCO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376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  <p:bldP spid="14" grpId="0" animBg="1"/>
      <p:bldP spid="86" grpId="0"/>
      <p:bldP spid="8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54100" y="5383359"/>
            <a:ext cx="1161708" cy="11617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/>
          </a:p>
        </p:txBody>
      </p:sp>
      <p:sp>
        <p:nvSpPr>
          <p:cNvPr id="7" name="椭圆 6"/>
          <p:cNvSpPr/>
          <p:nvPr/>
        </p:nvSpPr>
        <p:spPr>
          <a:xfrm>
            <a:off x="1227905" y="6140506"/>
            <a:ext cx="385049" cy="38504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/>
          </a:p>
        </p:txBody>
      </p:sp>
      <p:sp>
        <p:nvSpPr>
          <p:cNvPr id="24" name="椭圆 23"/>
          <p:cNvSpPr/>
          <p:nvPr/>
        </p:nvSpPr>
        <p:spPr>
          <a:xfrm>
            <a:off x="6627453" y="2131019"/>
            <a:ext cx="488142" cy="4881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/>
              <a:t>1</a:t>
            </a:r>
          </a:p>
        </p:txBody>
      </p:sp>
      <p:sp>
        <p:nvSpPr>
          <p:cNvPr id="20" name="椭圆 19"/>
          <p:cNvSpPr/>
          <p:nvPr/>
        </p:nvSpPr>
        <p:spPr>
          <a:xfrm>
            <a:off x="6630558" y="3328473"/>
            <a:ext cx="488142" cy="4881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/>
              <a:t>2</a:t>
            </a:r>
          </a:p>
        </p:txBody>
      </p:sp>
      <p:sp>
        <p:nvSpPr>
          <p:cNvPr id="16" name="椭圆 15"/>
          <p:cNvSpPr/>
          <p:nvPr/>
        </p:nvSpPr>
        <p:spPr>
          <a:xfrm>
            <a:off x="6630558" y="4257080"/>
            <a:ext cx="488142" cy="4881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/>
              <a:t>3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7212741" y="2063350"/>
            <a:ext cx="4791529" cy="1088736"/>
            <a:chOff x="873560" y="3387779"/>
            <a:chExt cx="4791529" cy="1088736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E3EB1709-6D20-4440-8800-976CC5E9712E}"/>
                </a:ext>
              </a:extLst>
            </p:cNvPr>
            <p:cNvSpPr/>
            <p:nvPr/>
          </p:nvSpPr>
          <p:spPr>
            <a:xfrm>
              <a:off x="873560" y="3961309"/>
              <a:ext cx="4791529" cy="5152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MX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 usuario deberá elegir de que Junta Local de Conciliación y Arbitraje desea consultar las Notificaciones.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xmlns="" id="{CBCE2F27-1948-4AAF-B7D2-B7B4F23C2784}"/>
                </a:ext>
              </a:extLst>
            </p:cNvPr>
            <p:cNvSpPr/>
            <p:nvPr/>
          </p:nvSpPr>
          <p:spPr>
            <a:xfrm>
              <a:off x="874711" y="3387779"/>
              <a:ext cx="4623229" cy="6560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ES" altLang="zh-CN" sz="1600" b="1" dirty="0">
                  <a:solidFill>
                    <a:schemeClr val="accent1"/>
                  </a:solidFill>
                </a:rPr>
                <a:t>Elija la Junta para Consultar las Notificaciones</a:t>
              </a:r>
              <a:endParaRPr lang="es-MX" altLang="zh-CN" sz="1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243160" y="3329567"/>
            <a:ext cx="4791529" cy="805238"/>
            <a:chOff x="874712" y="3387780"/>
            <a:chExt cx="4791529" cy="805238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xmlns="" id="{E3EB1709-6D20-4440-8800-976CC5E9712E}"/>
                </a:ext>
              </a:extLst>
            </p:cNvPr>
            <p:cNvSpPr/>
            <p:nvPr/>
          </p:nvSpPr>
          <p:spPr>
            <a:xfrm>
              <a:off x="874712" y="3677812"/>
              <a:ext cx="4791529" cy="5152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E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 usuario deberá seleccionar de la lista de Secretarías donde quiere consultar las Notificaciones.  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xmlns="" id="{CBCE2F27-1948-4AAF-B7D2-B7B4F23C2784}"/>
                </a:ext>
              </a:extLst>
            </p:cNvPr>
            <p:cNvSpPr/>
            <p:nvPr/>
          </p:nvSpPr>
          <p:spPr>
            <a:xfrm>
              <a:off x="874712" y="3387780"/>
              <a:ext cx="2241974" cy="3623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ES" altLang="zh-CN" sz="1600" b="1" dirty="0">
                  <a:solidFill>
                    <a:schemeClr val="accent1"/>
                  </a:solidFill>
                </a:rPr>
                <a:t>Secretaria </a:t>
              </a:r>
              <a:endParaRPr lang="es-MX" altLang="zh-CN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2106575" y="317845"/>
            <a:ext cx="4955705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s-ES" altLang="zh-CN" sz="3200" b="1" dirty="0">
                <a:solidFill>
                  <a:schemeClr val="accent1"/>
                </a:solidFill>
                <a:latin typeface="+mn-ea"/>
              </a:rPr>
              <a:t>M</a:t>
            </a:r>
            <a:r>
              <a:rPr lang="es-MX" altLang="zh-CN" sz="3200" b="1" dirty="0" err="1">
                <a:solidFill>
                  <a:schemeClr val="accent1"/>
                </a:solidFill>
                <a:latin typeface="+mn-ea"/>
              </a:rPr>
              <a:t>ódulo</a:t>
            </a:r>
            <a:r>
              <a:rPr lang="es-MX" altLang="zh-CN" sz="3200" b="1" dirty="0">
                <a:solidFill>
                  <a:schemeClr val="accent1"/>
                </a:solidFill>
                <a:latin typeface="+mn-ea"/>
              </a:rPr>
              <a:t> Lista de Notificaciones.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xmlns="" id="{2F3DB687-7368-4BE5-92D8-2F4C9AEC9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477" y="86397"/>
            <a:ext cx="2504982" cy="785144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xmlns="" id="{09376A54-3210-4022-93F6-187F0B675C43}"/>
              </a:ext>
            </a:extLst>
          </p:cNvPr>
          <p:cNvSpPr/>
          <p:nvPr/>
        </p:nvSpPr>
        <p:spPr>
          <a:xfrm>
            <a:off x="9350477" y="885576"/>
            <a:ext cx="25049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OFICINA REGIONAL DE </a:t>
            </a:r>
          </a:p>
          <a:p>
            <a:pPr algn="ctr"/>
            <a:r>
              <a:rPr lang="es-ES" sz="1200" b="1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SISTEMAS </a:t>
            </a:r>
            <a:r>
              <a:rPr lang="es-ES" sz="1200" b="1" cap="none" spc="0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ACAPULCO</a:t>
            </a:r>
          </a:p>
        </p:txBody>
      </p:sp>
      <p:sp>
        <p:nvSpPr>
          <p:cNvPr id="26" name="椭圆 15">
            <a:extLst>
              <a:ext uri="{FF2B5EF4-FFF2-40B4-BE49-F238E27FC236}">
                <a16:creationId xmlns:a16="http://schemas.microsoft.com/office/drawing/2014/main" xmlns="" id="{A3D4D765-2BA9-4D95-926E-2EEAC0F16559}"/>
              </a:ext>
            </a:extLst>
          </p:cNvPr>
          <p:cNvSpPr/>
          <p:nvPr/>
        </p:nvSpPr>
        <p:spPr>
          <a:xfrm>
            <a:off x="6655190" y="5299770"/>
            <a:ext cx="488142" cy="4881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/>
              <a:t>4</a:t>
            </a:r>
          </a:p>
        </p:txBody>
      </p:sp>
      <p:grpSp>
        <p:nvGrpSpPr>
          <p:cNvPr id="27" name="组合 38">
            <a:extLst>
              <a:ext uri="{FF2B5EF4-FFF2-40B4-BE49-F238E27FC236}">
                <a16:creationId xmlns:a16="http://schemas.microsoft.com/office/drawing/2014/main" xmlns="" id="{6A5DD695-6B17-4011-8959-B50F4D552A30}"/>
              </a:ext>
            </a:extLst>
          </p:cNvPr>
          <p:cNvGrpSpPr/>
          <p:nvPr/>
        </p:nvGrpSpPr>
        <p:grpSpPr>
          <a:xfrm>
            <a:off x="7212741" y="5299770"/>
            <a:ext cx="4791529" cy="805238"/>
            <a:chOff x="874712" y="3387780"/>
            <a:chExt cx="4791529" cy="805238"/>
          </a:xfrm>
        </p:grpSpPr>
        <p:sp>
          <p:nvSpPr>
            <p:cNvPr id="30" name="矩形 39">
              <a:extLst>
                <a:ext uri="{FF2B5EF4-FFF2-40B4-BE49-F238E27FC236}">
                  <a16:creationId xmlns:a16="http://schemas.microsoft.com/office/drawing/2014/main" xmlns="" id="{B3D9A02B-9C07-428A-BC27-10224E645557}"/>
                </a:ext>
              </a:extLst>
            </p:cNvPr>
            <p:cNvSpPr/>
            <p:nvPr/>
          </p:nvSpPr>
          <p:spPr>
            <a:xfrm>
              <a:off x="874712" y="3677812"/>
              <a:ext cx="4791529" cy="5152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E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Realiza la búsqueda de las Notificaciones con los criterios de búsqueda seleccionados.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矩形 40">
              <a:extLst>
                <a:ext uri="{FF2B5EF4-FFF2-40B4-BE49-F238E27FC236}">
                  <a16:creationId xmlns:a16="http://schemas.microsoft.com/office/drawing/2014/main" xmlns="" id="{02954EB7-6FE2-4F25-A110-4C0BB3F1E583}"/>
                </a:ext>
              </a:extLst>
            </p:cNvPr>
            <p:cNvSpPr/>
            <p:nvPr/>
          </p:nvSpPr>
          <p:spPr>
            <a:xfrm>
              <a:off x="874712" y="3387780"/>
              <a:ext cx="2241974" cy="3623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ES" altLang="zh-CN" sz="1600" b="1" dirty="0">
                  <a:solidFill>
                    <a:schemeClr val="accent1"/>
                  </a:solidFill>
                </a:rPr>
                <a:t>Consultar.</a:t>
              </a:r>
              <a:endParaRPr lang="es-MX" altLang="zh-CN" sz="1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2" name="组合 38">
            <a:extLst>
              <a:ext uri="{FF2B5EF4-FFF2-40B4-BE49-F238E27FC236}">
                <a16:creationId xmlns:a16="http://schemas.microsoft.com/office/drawing/2014/main" xmlns="" id="{E88A22B1-C411-4250-BB65-C36AF378C1BA}"/>
              </a:ext>
            </a:extLst>
          </p:cNvPr>
          <p:cNvGrpSpPr/>
          <p:nvPr/>
        </p:nvGrpSpPr>
        <p:grpSpPr>
          <a:xfrm>
            <a:off x="7243160" y="4204500"/>
            <a:ext cx="4791529" cy="805238"/>
            <a:chOff x="874712" y="3387780"/>
            <a:chExt cx="4791529" cy="805238"/>
          </a:xfrm>
        </p:grpSpPr>
        <p:sp>
          <p:nvSpPr>
            <p:cNvPr id="42" name="矩形 39">
              <a:extLst>
                <a:ext uri="{FF2B5EF4-FFF2-40B4-BE49-F238E27FC236}">
                  <a16:creationId xmlns:a16="http://schemas.microsoft.com/office/drawing/2014/main" xmlns="" id="{F56994BA-C678-48AB-B19F-F7378F2A9737}"/>
                </a:ext>
              </a:extLst>
            </p:cNvPr>
            <p:cNvSpPr/>
            <p:nvPr/>
          </p:nvSpPr>
          <p:spPr>
            <a:xfrm>
              <a:off x="874712" y="3677812"/>
              <a:ext cx="4791529" cy="5152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E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 usuario deberá seleccionar del calendario la fecha de la </a:t>
              </a:r>
            </a:p>
            <a:p>
              <a:pPr>
                <a:lnSpc>
                  <a:spcPct val="120000"/>
                </a:lnSpc>
              </a:pPr>
              <a:r>
                <a:rPr lang="es-E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Notificación.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矩形 40">
              <a:extLst>
                <a:ext uri="{FF2B5EF4-FFF2-40B4-BE49-F238E27FC236}">
                  <a16:creationId xmlns:a16="http://schemas.microsoft.com/office/drawing/2014/main" xmlns="" id="{F8417CA8-317E-43DE-8F5C-4F8EFA9E5352}"/>
                </a:ext>
              </a:extLst>
            </p:cNvPr>
            <p:cNvSpPr/>
            <p:nvPr/>
          </p:nvSpPr>
          <p:spPr>
            <a:xfrm>
              <a:off x="874712" y="3387780"/>
              <a:ext cx="2241974" cy="3623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ES" altLang="zh-CN" sz="1600" b="1" dirty="0">
                  <a:solidFill>
                    <a:schemeClr val="accent1"/>
                  </a:solidFill>
                </a:rPr>
                <a:t>Fecha </a:t>
              </a:r>
              <a:endParaRPr lang="es-MX" altLang="zh-CN" sz="160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C3CAF7D7-91EE-47C2-9701-538EC5CD95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08" y="1587287"/>
            <a:ext cx="4000727" cy="18070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F58FB9ED-E935-448E-9491-BE28C7F5DA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572" y="3937618"/>
            <a:ext cx="4760084" cy="201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5" presetClass="path" presetSubtype="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02969 -3.7037E-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02969 -3.7037E-7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02969 -3.7037E-7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35" presetClass="path" presetSubtype="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02969 -3.7037E-7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4" grpId="0" animBg="1"/>
      <p:bldP spid="24" grpId="1" animBg="1"/>
      <p:bldP spid="20" grpId="0" animBg="1"/>
      <p:bldP spid="20" grpId="1" animBg="1"/>
      <p:bldP spid="16" grpId="0" animBg="1"/>
      <p:bldP spid="16" grpId="1" animBg="1"/>
      <p:bldP spid="26" grpId="0" animBg="1"/>
      <p:bldP spid="2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ïšḻïďê-Rectangle 5"/>
          <p:cNvSpPr/>
          <p:nvPr/>
        </p:nvSpPr>
        <p:spPr>
          <a:xfrm>
            <a:off x="299428" y="1830643"/>
            <a:ext cx="951854" cy="851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ïšḻïďê-Rectangle 7"/>
          <p:cNvSpPr/>
          <p:nvPr/>
        </p:nvSpPr>
        <p:spPr>
          <a:xfrm>
            <a:off x="6925013" y="1830643"/>
            <a:ext cx="951854" cy="851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ïšḻïďê-任意多边形: 形状 12"/>
          <p:cNvSpPr>
            <a:spLocks noChangeAspect="1"/>
          </p:cNvSpPr>
          <p:nvPr/>
        </p:nvSpPr>
        <p:spPr bwMode="auto">
          <a:xfrm>
            <a:off x="7172474" y="2027908"/>
            <a:ext cx="456933" cy="456933"/>
          </a:xfrm>
          <a:custGeom>
            <a:avLst/>
            <a:gdLst>
              <a:gd name="connsiteX0" fmla="*/ 225702 w 508000"/>
              <a:gd name="connsiteY0" fmla="*/ 59797 h 508000"/>
              <a:gd name="connsiteX1" fmla="*/ 392654 w 508000"/>
              <a:gd name="connsiteY1" fmla="*/ 115241 h 508000"/>
              <a:gd name="connsiteX2" fmla="*/ 392654 w 508000"/>
              <a:gd name="connsiteY2" fmla="*/ 392809 h 508000"/>
              <a:gd name="connsiteX3" fmla="*/ 115086 w 508000"/>
              <a:gd name="connsiteY3" fmla="*/ 392809 h 508000"/>
              <a:gd name="connsiteX4" fmla="*/ 77168 w 508000"/>
              <a:gd name="connsiteY4" fmla="*/ 168251 h 508000"/>
              <a:gd name="connsiteX5" fmla="*/ 259760 w 508000"/>
              <a:gd name="connsiteY5" fmla="*/ 259915 h 508000"/>
              <a:gd name="connsiteX6" fmla="*/ 168464 w 508000"/>
              <a:gd name="connsiteY6" fmla="*/ 77323 h 508000"/>
              <a:gd name="connsiteX7" fmla="*/ 225702 w 508000"/>
              <a:gd name="connsiteY7" fmla="*/ 59797 h 508000"/>
              <a:gd name="connsiteX8" fmla="*/ 109644 w 508000"/>
              <a:gd name="connsiteY8" fmla="*/ 18815 h 508000"/>
              <a:gd name="connsiteX9" fmla="*/ 201365 w 508000"/>
              <a:gd name="connsiteY9" fmla="*/ 201365 h 508000"/>
              <a:gd name="connsiteX10" fmla="*/ 18659 w 508000"/>
              <a:gd name="connsiteY10" fmla="*/ 109722 h 508000"/>
              <a:gd name="connsiteX11" fmla="*/ 56600 w 508000"/>
              <a:gd name="connsiteY11" fmla="*/ 56724 h 508000"/>
              <a:gd name="connsiteX12" fmla="*/ 109644 w 508000"/>
              <a:gd name="connsiteY12" fmla="*/ 18815 h 508000"/>
              <a:gd name="connsiteX13" fmla="*/ 254000 w 508000"/>
              <a:gd name="connsiteY13" fmla="*/ 0 h 508000"/>
              <a:gd name="connsiteX14" fmla="*/ 433641 w 508000"/>
              <a:gd name="connsiteY14" fmla="*/ 74359 h 508000"/>
              <a:gd name="connsiteX15" fmla="*/ 508000 w 508000"/>
              <a:gd name="connsiteY15" fmla="*/ 254000 h 508000"/>
              <a:gd name="connsiteX16" fmla="*/ 433641 w 508000"/>
              <a:gd name="connsiteY16" fmla="*/ 433641 h 508000"/>
              <a:gd name="connsiteX17" fmla="*/ 254000 w 508000"/>
              <a:gd name="connsiteY17" fmla="*/ 508000 h 508000"/>
              <a:gd name="connsiteX18" fmla="*/ 74360 w 508000"/>
              <a:gd name="connsiteY18" fmla="*/ 433641 h 508000"/>
              <a:gd name="connsiteX19" fmla="*/ 0 w 508000"/>
              <a:gd name="connsiteY19" fmla="*/ 254000 h 508000"/>
              <a:gd name="connsiteX20" fmla="*/ 25768 w 508000"/>
              <a:gd name="connsiteY20" fmla="*/ 142461 h 508000"/>
              <a:gd name="connsiteX21" fmla="*/ 46751 w 508000"/>
              <a:gd name="connsiteY21" fmla="*/ 153136 h 508000"/>
              <a:gd name="connsiteX22" fmla="*/ 90925 w 508000"/>
              <a:gd name="connsiteY22" fmla="*/ 417075 h 508000"/>
              <a:gd name="connsiteX23" fmla="*/ 417076 w 508000"/>
              <a:gd name="connsiteY23" fmla="*/ 417075 h 508000"/>
              <a:gd name="connsiteX24" fmla="*/ 417076 w 508000"/>
              <a:gd name="connsiteY24" fmla="*/ 90925 h 508000"/>
              <a:gd name="connsiteX25" fmla="*/ 153136 w 508000"/>
              <a:gd name="connsiteY25" fmla="*/ 46751 h 508000"/>
              <a:gd name="connsiteX26" fmla="*/ 142461 w 508000"/>
              <a:gd name="connsiteY26" fmla="*/ 25768 h 508000"/>
              <a:gd name="connsiteX27" fmla="*/ 254000 w 508000"/>
              <a:gd name="connsiteY27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08000" h="508000">
                <a:moveTo>
                  <a:pt x="225702" y="59797"/>
                </a:moveTo>
                <a:cubicBezTo>
                  <a:pt x="284770" y="51255"/>
                  <a:pt x="347098" y="69685"/>
                  <a:pt x="392654" y="115241"/>
                </a:cubicBezTo>
                <a:cubicBezTo>
                  <a:pt x="469593" y="191811"/>
                  <a:pt x="469593" y="316239"/>
                  <a:pt x="392654" y="392809"/>
                </a:cubicBezTo>
                <a:cubicBezTo>
                  <a:pt x="316084" y="469748"/>
                  <a:pt x="191656" y="469748"/>
                  <a:pt x="115086" y="392809"/>
                </a:cubicBezTo>
                <a:cubicBezTo>
                  <a:pt x="54344" y="332068"/>
                  <a:pt x="41828" y="241509"/>
                  <a:pt x="77168" y="168251"/>
                </a:cubicBezTo>
                <a:lnTo>
                  <a:pt x="259760" y="259915"/>
                </a:lnTo>
                <a:cubicBezTo>
                  <a:pt x="259760" y="259915"/>
                  <a:pt x="259760" y="259915"/>
                  <a:pt x="168464" y="77323"/>
                </a:cubicBezTo>
                <a:cubicBezTo>
                  <a:pt x="186687" y="68488"/>
                  <a:pt x="206013" y="62644"/>
                  <a:pt x="225702" y="59797"/>
                </a:cubicBezTo>
                <a:close/>
                <a:moveTo>
                  <a:pt x="109644" y="18815"/>
                </a:moveTo>
                <a:lnTo>
                  <a:pt x="201365" y="201365"/>
                </a:lnTo>
                <a:cubicBezTo>
                  <a:pt x="201365" y="201365"/>
                  <a:pt x="201365" y="201365"/>
                  <a:pt x="18659" y="109722"/>
                </a:cubicBezTo>
                <a:cubicBezTo>
                  <a:pt x="27868" y="90584"/>
                  <a:pt x="40392" y="72549"/>
                  <a:pt x="56600" y="56724"/>
                </a:cubicBezTo>
                <a:cubicBezTo>
                  <a:pt x="72440" y="40530"/>
                  <a:pt x="90489" y="28016"/>
                  <a:pt x="109644" y="18815"/>
                </a:cubicBezTo>
                <a:close/>
                <a:moveTo>
                  <a:pt x="254000" y="0"/>
                </a:moveTo>
                <a:cubicBezTo>
                  <a:pt x="322102" y="0"/>
                  <a:pt x="385786" y="26504"/>
                  <a:pt x="433641" y="74359"/>
                </a:cubicBezTo>
                <a:cubicBezTo>
                  <a:pt x="481864" y="122583"/>
                  <a:pt x="508000" y="186267"/>
                  <a:pt x="508000" y="254000"/>
                </a:cubicBezTo>
                <a:cubicBezTo>
                  <a:pt x="508000" y="322101"/>
                  <a:pt x="481864" y="385786"/>
                  <a:pt x="433641" y="433641"/>
                </a:cubicBezTo>
                <a:cubicBezTo>
                  <a:pt x="385786" y="481864"/>
                  <a:pt x="322102" y="508000"/>
                  <a:pt x="254000" y="508000"/>
                </a:cubicBezTo>
                <a:cubicBezTo>
                  <a:pt x="186267" y="508000"/>
                  <a:pt x="122215" y="481864"/>
                  <a:pt x="74360" y="433641"/>
                </a:cubicBezTo>
                <a:cubicBezTo>
                  <a:pt x="26504" y="385786"/>
                  <a:pt x="0" y="322101"/>
                  <a:pt x="0" y="254000"/>
                </a:cubicBezTo>
                <a:cubicBezTo>
                  <a:pt x="0" y="214612"/>
                  <a:pt x="8835" y="176696"/>
                  <a:pt x="25768" y="142461"/>
                </a:cubicBezTo>
                <a:cubicBezTo>
                  <a:pt x="25768" y="142461"/>
                  <a:pt x="25768" y="142461"/>
                  <a:pt x="46751" y="153136"/>
                </a:cubicBezTo>
                <a:cubicBezTo>
                  <a:pt x="5153" y="238907"/>
                  <a:pt x="19878" y="345661"/>
                  <a:pt x="90925" y="417075"/>
                </a:cubicBezTo>
                <a:cubicBezTo>
                  <a:pt x="181113" y="506896"/>
                  <a:pt x="327255" y="506896"/>
                  <a:pt x="417076" y="417075"/>
                </a:cubicBezTo>
                <a:cubicBezTo>
                  <a:pt x="506896" y="327255"/>
                  <a:pt x="506896" y="181113"/>
                  <a:pt x="417076" y="90925"/>
                </a:cubicBezTo>
                <a:cubicBezTo>
                  <a:pt x="345661" y="19878"/>
                  <a:pt x="238907" y="5154"/>
                  <a:pt x="153136" y="46751"/>
                </a:cubicBezTo>
                <a:cubicBezTo>
                  <a:pt x="153136" y="46751"/>
                  <a:pt x="153136" y="46751"/>
                  <a:pt x="142461" y="25768"/>
                </a:cubicBezTo>
                <a:cubicBezTo>
                  <a:pt x="176696" y="8835"/>
                  <a:pt x="214612" y="0"/>
                  <a:pt x="25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ïšḻïďê-任意多边形: 形状 13"/>
          <p:cNvSpPr>
            <a:spLocks noChangeAspect="1"/>
          </p:cNvSpPr>
          <p:nvPr/>
        </p:nvSpPr>
        <p:spPr bwMode="auto">
          <a:xfrm>
            <a:off x="565883" y="1968899"/>
            <a:ext cx="456933" cy="456933"/>
          </a:xfrm>
          <a:custGeom>
            <a:avLst/>
            <a:gdLst>
              <a:gd name="connsiteX0" fmla="*/ 304145 w 508000"/>
              <a:gd name="connsiteY0" fmla="*/ 402460 h 508000"/>
              <a:gd name="connsiteX1" fmla="*/ 321059 w 508000"/>
              <a:gd name="connsiteY1" fmla="*/ 426292 h 508000"/>
              <a:gd name="connsiteX2" fmla="*/ 361651 w 508000"/>
              <a:gd name="connsiteY2" fmla="*/ 480764 h 508000"/>
              <a:gd name="connsiteX3" fmla="*/ 253405 w 508000"/>
              <a:gd name="connsiteY3" fmla="*/ 508000 h 508000"/>
              <a:gd name="connsiteX4" fmla="*/ 185751 w 508000"/>
              <a:gd name="connsiteY4" fmla="*/ 497787 h 508000"/>
              <a:gd name="connsiteX5" fmla="*/ 304145 w 508000"/>
              <a:gd name="connsiteY5" fmla="*/ 402460 h 508000"/>
              <a:gd name="connsiteX6" fmla="*/ 291291 w 508000"/>
              <a:gd name="connsiteY6" fmla="*/ 348986 h 508000"/>
              <a:gd name="connsiteX7" fmla="*/ 308378 w 508000"/>
              <a:gd name="connsiteY7" fmla="*/ 348986 h 508000"/>
              <a:gd name="connsiteX8" fmla="*/ 315213 w 508000"/>
              <a:gd name="connsiteY8" fmla="*/ 358837 h 508000"/>
              <a:gd name="connsiteX9" fmla="*/ 304961 w 508000"/>
              <a:gd name="connsiteY9" fmla="*/ 368687 h 508000"/>
              <a:gd name="connsiteX10" fmla="*/ 291291 w 508000"/>
              <a:gd name="connsiteY10" fmla="*/ 348986 h 508000"/>
              <a:gd name="connsiteX11" fmla="*/ 223414 w 508000"/>
              <a:gd name="connsiteY11" fmla="*/ 348986 h 508000"/>
              <a:gd name="connsiteX12" fmla="*/ 250565 w 508000"/>
              <a:gd name="connsiteY12" fmla="*/ 348986 h 508000"/>
              <a:gd name="connsiteX13" fmla="*/ 253959 w 508000"/>
              <a:gd name="connsiteY13" fmla="*/ 348986 h 508000"/>
              <a:gd name="connsiteX14" fmla="*/ 264140 w 508000"/>
              <a:gd name="connsiteY14" fmla="*/ 348986 h 508000"/>
              <a:gd name="connsiteX15" fmla="*/ 291291 w 508000"/>
              <a:gd name="connsiteY15" fmla="*/ 385985 h 508000"/>
              <a:gd name="connsiteX16" fmla="*/ 158931 w 508000"/>
              <a:gd name="connsiteY16" fmla="*/ 486892 h 508000"/>
              <a:gd name="connsiteX17" fmla="*/ 118205 w 508000"/>
              <a:gd name="connsiteY17" fmla="*/ 466711 h 508000"/>
              <a:gd name="connsiteX18" fmla="*/ 172506 w 508000"/>
              <a:gd name="connsiteY18" fmla="*/ 372531 h 508000"/>
              <a:gd name="connsiteX19" fmla="*/ 186082 w 508000"/>
              <a:gd name="connsiteY19" fmla="*/ 375895 h 508000"/>
              <a:gd name="connsiteX20" fmla="*/ 223414 w 508000"/>
              <a:gd name="connsiteY20" fmla="*/ 348986 h 508000"/>
              <a:gd name="connsiteX21" fmla="*/ 493928 w 508000"/>
              <a:gd name="connsiteY21" fmla="*/ 332100 h 508000"/>
              <a:gd name="connsiteX22" fmla="*/ 382299 w 508000"/>
              <a:gd name="connsiteY22" fmla="*/ 470006 h 508000"/>
              <a:gd name="connsiteX23" fmla="*/ 318028 w 508000"/>
              <a:gd name="connsiteY23" fmla="*/ 385917 h 508000"/>
              <a:gd name="connsiteX24" fmla="*/ 334941 w 508000"/>
              <a:gd name="connsiteY24" fmla="*/ 372463 h 508000"/>
              <a:gd name="connsiteX25" fmla="*/ 348472 w 508000"/>
              <a:gd name="connsiteY25" fmla="*/ 375826 h 508000"/>
              <a:gd name="connsiteX26" fmla="*/ 389065 w 508000"/>
              <a:gd name="connsiteY26" fmla="*/ 342191 h 508000"/>
              <a:gd name="connsiteX27" fmla="*/ 493928 w 508000"/>
              <a:gd name="connsiteY27" fmla="*/ 332100 h 508000"/>
              <a:gd name="connsiteX28" fmla="*/ 2814 w 508000"/>
              <a:gd name="connsiteY28" fmla="*/ 301141 h 508000"/>
              <a:gd name="connsiteX29" fmla="*/ 145973 w 508000"/>
              <a:gd name="connsiteY29" fmla="*/ 338291 h 508000"/>
              <a:gd name="connsiteX30" fmla="*/ 156199 w 508000"/>
              <a:gd name="connsiteY30" fmla="*/ 358555 h 508000"/>
              <a:gd name="connsiteX31" fmla="*/ 98254 w 508000"/>
              <a:gd name="connsiteY31" fmla="*/ 453119 h 508000"/>
              <a:gd name="connsiteX32" fmla="*/ 2814 w 508000"/>
              <a:gd name="connsiteY32" fmla="*/ 301141 h 508000"/>
              <a:gd name="connsiteX33" fmla="*/ 223589 w 508000"/>
              <a:gd name="connsiteY33" fmla="*/ 291291 h 508000"/>
              <a:gd name="connsiteX34" fmla="*/ 247667 w 508000"/>
              <a:gd name="connsiteY34" fmla="*/ 327878 h 508000"/>
              <a:gd name="connsiteX35" fmla="*/ 227028 w 508000"/>
              <a:gd name="connsiteY35" fmla="*/ 327878 h 508000"/>
              <a:gd name="connsiteX36" fmla="*/ 216709 w 508000"/>
              <a:gd name="connsiteY36" fmla="*/ 304595 h 508000"/>
              <a:gd name="connsiteX37" fmla="*/ 223589 w 508000"/>
              <a:gd name="connsiteY37" fmla="*/ 291291 h 508000"/>
              <a:gd name="connsiteX38" fmla="*/ 426916 w 508000"/>
              <a:gd name="connsiteY38" fmla="*/ 246260 h 508000"/>
              <a:gd name="connsiteX39" fmla="*/ 481263 w 508000"/>
              <a:gd name="connsiteY39" fmla="*/ 310672 h 508000"/>
              <a:gd name="connsiteX40" fmla="*/ 389552 w 508000"/>
              <a:gd name="connsiteY40" fmla="*/ 320842 h 508000"/>
              <a:gd name="connsiteX41" fmla="*/ 382759 w 508000"/>
              <a:gd name="connsiteY41" fmla="*/ 307282 h 508000"/>
              <a:gd name="connsiteX42" fmla="*/ 426916 w 508000"/>
              <a:gd name="connsiteY42" fmla="*/ 246260 h 508000"/>
              <a:gd name="connsiteX43" fmla="*/ 447490 w 508000"/>
              <a:gd name="connsiteY43" fmla="*/ 236410 h 508000"/>
              <a:gd name="connsiteX44" fmla="*/ 508000 w 508000"/>
              <a:gd name="connsiteY44" fmla="*/ 256851 h 508000"/>
              <a:gd name="connsiteX45" fmla="*/ 501277 w 508000"/>
              <a:gd name="connsiteY45" fmla="*/ 301141 h 508000"/>
              <a:gd name="connsiteX46" fmla="*/ 447490 w 508000"/>
              <a:gd name="connsiteY46" fmla="*/ 236410 h 508000"/>
              <a:gd name="connsiteX47" fmla="*/ 172473 w 508000"/>
              <a:gd name="connsiteY47" fmla="*/ 212488 h 508000"/>
              <a:gd name="connsiteX48" fmla="*/ 199528 w 508000"/>
              <a:gd name="connsiteY48" fmla="*/ 260151 h 508000"/>
              <a:gd name="connsiteX49" fmla="*/ 209673 w 508000"/>
              <a:gd name="connsiteY49" fmla="*/ 273769 h 508000"/>
              <a:gd name="connsiteX50" fmla="*/ 196146 w 508000"/>
              <a:gd name="connsiteY50" fmla="*/ 290792 h 508000"/>
              <a:gd name="connsiteX51" fmla="*/ 186000 w 508000"/>
              <a:gd name="connsiteY51" fmla="*/ 290792 h 508000"/>
              <a:gd name="connsiteX52" fmla="*/ 145418 w 508000"/>
              <a:gd name="connsiteY52" fmla="*/ 318028 h 508000"/>
              <a:gd name="connsiteX53" fmla="*/ 0 w 508000"/>
              <a:gd name="connsiteY53" fmla="*/ 273769 h 508000"/>
              <a:gd name="connsiteX54" fmla="*/ 0 w 508000"/>
              <a:gd name="connsiteY54" fmla="*/ 253342 h 508000"/>
              <a:gd name="connsiteX55" fmla="*/ 0 w 508000"/>
              <a:gd name="connsiteY55" fmla="*/ 229510 h 508000"/>
              <a:gd name="connsiteX56" fmla="*/ 172473 w 508000"/>
              <a:gd name="connsiteY56" fmla="*/ 212488 h 508000"/>
              <a:gd name="connsiteX57" fmla="*/ 284146 w 508000"/>
              <a:gd name="connsiteY57" fmla="*/ 209673 h 508000"/>
              <a:gd name="connsiteX58" fmla="*/ 413717 w 508000"/>
              <a:gd name="connsiteY58" fmla="*/ 226559 h 508000"/>
              <a:gd name="connsiteX59" fmla="*/ 365980 w 508000"/>
              <a:gd name="connsiteY59" fmla="*/ 294105 h 508000"/>
              <a:gd name="connsiteX60" fmla="*/ 348932 w 508000"/>
              <a:gd name="connsiteY60" fmla="*/ 290728 h 508000"/>
              <a:gd name="connsiteX61" fmla="*/ 304605 w 508000"/>
              <a:gd name="connsiteY61" fmla="*/ 324501 h 508000"/>
              <a:gd name="connsiteX62" fmla="*/ 273917 w 508000"/>
              <a:gd name="connsiteY62" fmla="*/ 327878 h 508000"/>
              <a:gd name="connsiteX63" fmla="*/ 236410 w 508000"/>
              <a:gd name="connsiteY63" fmla="*/ 273842 h 508000"/>
              <a:gd name="connsiteX64" fmla="*/ 263688 w 508000"/>
              <a:gd name="connsiteY64" fmla="*/ 233314 h 508000"/>
              <a:gd name="connsiteX65" fmla="*/ 284146 w 508000"/>
              <a:gd name="connsiteY65" fmla="*/ 209673 h 508000"/>
              <a:gd name="connsiteX66" fmla="*/ 257518 w 508000"/>
              <a:gd name="connsiteY66" fmla="*/ 209673 h 508000"/>
              <a:gd name="connsiteX67" fmla="*/ 247433 w 508000"/>
              <a:gd name="connsiteY67" fmla="*/ 223095 h 508000"/>
              <a:gd name="connsiteX68" fmla="*/ 223901 w 508000"/>
              <a:gd name="connsiteY68" fmla="*/ 253296 h 508000"/>
              <a:gd name="connsiteX69" fmla="*/ 220540 w 508000"/>
              <a:gd name="connsiteY69" fmla="*/ 246585 h 508000"/>
              <a:gd name="connsiteX70" fmla="*/ 197008 w 508000"/>
              <a:gd name="connsiteY70" fmla="*/ 213028 h 508000"/>
              <a:gd name="connsiteX71" fmla="*/ 257518 w 508000"/>
              <a:gd name="connsiteY71" fmla="*/ 209673 h 508000"/>
              <a:gd name="connsiteX72" fmla="*/ 335564 w 508000"/>
              <a:gd name="connsiteY72" fmla="*/ 154792 h 508000"/>
              <a:gd name="connsiteX73" fmla="*/ 355698 w 508000"/>
              <a:gd name="connsiteY73" fmla="*/ 158256 h 508000"/>
              <a:gd name="connsiteX74" fmla="*/ 365765 w 508000"/>
              <a:gd name="connsiteY74" fmla="*/ 158256 h 508000"/>
              <a:gd name="connsiteX75" fmla="*/ 379187 w 508000"/>
              <a:gd name="connsiteY75" fmla="*/ 179039 h 508000"/>
              <a:gd name="connsiteX76" fmla="*/ 392610 w 508000"/>
              <a:gd name="connsiteY76" fmla="*/ 199822 h 508000"/>
              <a:gd name="connsiteX77" fmla="*/ 305363 w 508000"/>
              <a:gd name="connsiteY77" fmla="*/ 189430 h 508000"/>
              <a:gd name="connsiteX78" fmla="*/ 335564 w 508000"/>
              <a:gd name="connsiteY78" fmla="*/ 154792 h 508000"/>
              <a:gd name="connsiteX79" fmla="*/ 483912 w 508000"/>
              <a:gd name="connsiteY79" fmla="*/ 151978 h 508000"/>
              <a:gd name="connsiteX80" fmla="*/ 503778 w 508000"/>
              <a:gd name="connsiteY80" fmla="*/ 233596 h 508000"/>
              <a:gd name="connsiteX81" fmla="*/ 447490 w 508000"/>
              <a:gd name="connsiteY81" fmla="*/ 213191 h 508000"/>
              <a:gd name="connsiteX82" fmla="*/ 483912 w 508000"/>
              <a:gd name="connsiteY82" fmla="*/ 151978 h 508000"/>
              <a:gd name="connsiteX83" fmla="*/ 436962 w 508000"/>
              <a:gd name="connsiteY83" fmla="*/ 77396 h 508000"/>
              <a:gd name="connsiteX84" fmla="*/ 474227 w 508000"/>
              <a:gd name="connsiteY84" fmla="*/ 127944 h 508000"/>
              <a:gd name="connsiteX85" fmla="*/ 426799 w 508000"/>
              <a:gd name="connsiteY85" fmla="*/ 205451 h 508000"/>
              <a:gd name="connsiteX86" fmla="*/ 423411 w 508000"/>
              <a:gd name="connsiteY86" fmla="*/ 205451 h 508000"/>
              <a:gd name="connsiteX87" fmla="*/ 396310 w 508000"/>
              <a:gd name="connsiteY87" fmla="*/ 168382 h 508000"/>
              <a:gd name="connsiteX88" fmla="*/ 382759 w 508000"/>
              <a:gd name="connsiteY88" fmla="*/ 148163 h 508000"/>
              <a:gd name="connsiteX89" fmla="*/ 399698 w 508000"/>
              <a:gd name="connsiteY89" fmla="*/ 117834 h 508000"/>
              <a:gd name="connsiteX90" fmla="*/ 396310 w 508000"/>
              <a:gd name="connsiteY90" fmla="*/ 104355 h 508000"/>
              <a:gd name="connsiteX91" fmla="*/ 436962 w 508000"/>
              <a:gd name="connsiteY91" fmla="*/ 77396 h 508000"/>
              <a:gd name="connsiteX92" fmla="*/ 111079 w 508000"/>
              <a:gd name="connsiteY92" fmla="*/ 43623 h 508000"/>
              <a:gd name="connsiteX93" fmla="*/ 161828 w 508000"/>
              <a:gd name="connsiteY93" fmla="*/ 192729 h 508000"/>
              <a:gd name="connsiteX94" fmla="*/ 2814 w 508000"/>
              <a:gd name="connsiteY94" fmla="*/ 209673 h 508000"/>
              <a:gd name="connsiteX95" fmla="*/ 111079 w 508000"/>
              <a:gd name="connsiteY95" fmla="*/ 43623 h 508000"/>
              <a:gd name="connsiteX96" fmla="*/ 310992 w 508000"/>
              <a:gd name="connsiteY96" fmla="*/ 5629 h 508000"/>
              <a:gd name="connsiteX97" fmla="*/ 419347 w 508000"/>
              <a:gd name="connsiteY97" fmla="*/ 63442 h 508000"/>
              <a:gd name="connsiteX98" fmla="*/ 382100 w 508000"/>
              <a:gd name="connsiteY98" fmla="*/ 87247 h 508000"/>
              <a:gd name="connsiteX99" fmla="*/ 355011 w 508000"/>
              <a:gd name="connsiteY99" fmla="*/ 77045 h 508000"/>
              <a:gd name="connsiteX100" fmla="*/ 344853 w 508000"/>
              <a:gd name="connsiteY100" fmla="*/ 77045 h 508000"/>
              <a:gd name="connsiteX101" fmla="*/ 310992 w 508000"/>
              <a:gd name="connsiteY101" fmla="*/ 5629 h 508000"/>
              <a:gd name="connsiteX102" fmla="*/ 253733 w 508000"/>
              <a:gd name="connsiteY102" fmla="*/ 0 h 508000"/>
              <a:gd name="connsiteX103" fmla="*/ 284303 w 508000"/>
              <a:gd name="connsiteY103" fmla="*/ 3367 h 508000"/>
              <a:gd name="connsiteX104" fmla="*/ 325063 w 508000"/>
              <a:gd name="connsiteY104" fmla="*/ 90915 h 508000"/>
              <a:gd name="connsiteX105" fmla="*/ 314873 w 508000"/>
              <a:gd name="connsiteY105" fmla="*/ 117853 h 508000"/>
              <a:gd name="connsiteX106" fmla="*/ 321666 w 508000"/>
              <a:gd name="connsiteY106" fmla="*/ 141424 h 508000"/>
              <a:gd name="connsiteX107" fmla="*/ 274113 w 508000"/>
              <a:gd name="connsiteY107" fmla="*/ 188565 h 508000"/>
              <a:gd name="connsiteX108" fmla="*/ 270716 w 508000"/>
              <a:gd name="connsiteY108" fmla="*/ 188565 h 508000"/>
              <a:gd name="connsiteX109" fmla="*/ 185799 w 508000"/>
              <a:gd name="connsiteY109" fmla="*/ 188565 h 508000"/>
              <a:gd name="connsiteX110" fmla="*/ 128055 w 508000"/>
              <a:gd name="connsiteY110" fmla="*/ 33672 h 508000"/>
              <a:gd name="connsiteX111" fmla="*/ 253733 w 508000"/>
              <a:gd name="connsiteY1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08000" h="508000">
                <a:moveTo>
                  <a:pt x="304145" y="402460"/>
                </a:moveTo>
                <a:cubicBezTo>
                  <a:pt x="307528" y="409269"/>
                  <a:pt x="314293" y="419483"/>
                  <a:pt x="321059" y="426292"/>
                </a:cubicBezTo>
                <a:cubicBezTo>
                  <a:pt x="337972" y="450123"/>
                  <a:pt x="351503" y="467146"/>
                  <a:pt x="361651" y="480764"/>
                </a:cubicBezTo>
                <a:cubicBezTo>
                  <a:pt x="327824" y="497787"/>
                  <a:pt x="290614" y="508000"/>
                  <a:pt x="253405" y="508000"/>
                </a:cubicBezTo>
                <a:cubicBezTo>
                  <a:pt x="229726" y="508000"/>
                  <a:pt x="206047" y="504596"/>
                  <a:pt x="185751" y="497787"/>
                </a:cubicBezTo>
                <a:cubicBezTo>
                  <a:pt x="216195" y="477359"/>
                  <a:pt x="260170" y="446719"/>
                  <a:pt x="304145" y="402460"/>
                </a:cubicBezTo>
                <a:close/>
                <a:moveTo>
                  <a:pt x="291291" y="348986"/>
                </a:moveTo>
                <a:cubicBezTo>
                  <a:pt x="298126" y="348986"/>
                  <a:pt x="301543" y="348986"/>
                  <a:pt x="308378" y="348986"/>
                </a:cubicBezTo>
                <a:cubicBezTo>
                  <a:pt x="311796" y="352270"/>
                  <a:pt x="311796" y="355553"/>
                  <a:pt x="315213" y="358837"/>
                </a:cubicBezTo>
                <a:cubicBezTo>
                  <a:pt x="311796" y="362120"/>
                  <a:pt x="308378" y="365404"/>
                  <a:pt x="304961" y="368687"/>
                </a:cubicBezTo>
                <a:cubicBezTo>
                  <a:pt x="301543" y="362120"/>
                  <a:pt x="294708" y="355553"/>
                  <a:pt x="291291" y="348986"/>
                </a:cubicBezTo>
                <a:close/>
                <a:moveTo>
                  <a:pt x="223414" y="348986"/>
                </a:moveTo>
                <a:cubicBezTo>
                  <a:pt x="233596" y="348986"/>
                  <a:pt x="243777" y="348986"/>
                  <a:pt x="250565" y="348986"/>
                </a:cubicBezTo>
                <a:cubicBezTo>
                  <a:pt x="250565" y="348986"/>
                  <a:pt x="250565" y="348986"/>
                  <a:pt x="253959" y="348986"/>
                </a:cubicBezTo>
                <a:cubicBezTo>
                  <a:pt x="257353" y="348986"/>
                  <a:pt x="260746" y="348986"/>
                  <a:pt x="264140" y="348986"/>
                </a:cubicBezTo>
                <a:cubicBezTo>
                  <a:pt x="274322" y="362440"/>
                  <a:pt x="281109" y="372531"/>
                  <a:pt x="291291" y="385985"/>
                </a:cubicBezTo>
                <a:cubicBezTo>
                  <a:pt x="240383" y="436439"/>
                  <a:pt x="186082" y="470074"/>
                  <a:pt x="158931" y="486892"/>
                </a:cubicBezTo>
                <a:cubicBezTo>
                  <a:pt x="145356" y="480165"/>
                  <a:pt x="131780" y="473438"/>
                  <a:pt x="118205" y="466711"/>
                </a:cubicBezTo>
                <a:cubicBezTo>
                  <a:pt x="128387" y="446529"/>
                  <a:pt x="148750" y="412894"/>
                  <a:pt x="172506" y="372531"/>
                </a:cubicBezTo>
                <a:cubicBezTo>
                  <a:pt x="175900" y="372531"/>
                  <a:pt x="179294" y="375895"/>
                  <a:pt x="186082" y="375895"/>
                </a:cubicBezTo>
                <a:cubicBezTo>
                  <a:pt x="203051" y="375895"/>
                  <a:pt x="216626" y="362440"/>
                  <a:pt x="223414" y="348986"/>
                </a:cubicBezTo>
                <a:close/>
                <a:moveTo>
                  <a:pt x="493928" y="332100"/>
                </a:moveTo>
                <a:cubicBezTo>
                  <a:pt x="473632" y="389281"/>
                  <a:pt x="433040" y="439734"/>
                  <a:pt x="382299" y="470006"/>
                </a:cubicBezTo>
                <a:cubicBezTo>
                  <a:pt x="365386" y="449825"/>
                  <a:pt x="345090" y="419553"/>
                  <a:pt x="318028" y="385917"/>
                </a:cubicBezTo>
                <a:cubicBezTo>
                  <a:pt x="324793" y="382554"/>
                  <a:pt x="328176" y="375826"/>
                  <a:pt x="334941" y="372463"/>
                </a:cubicBezTo>
                <a:cubicBezTo>
                  <a:pt x="338324" y="372463"/>
                  <a:pt x="341707" y="375826"/>
                  <a:pt x="348472" y="375826"/>
                </a:cubicBezTo>
                <a:cubicBezTo>
                  <a:pt x="365386" y="375826"/>
                  <a:pt x="382299" y="362372"/>
                  <a:pt x="389065" y="342191"/>
                </a:cubicBezTo>
                <a:cubicBezTo>
                  <a:pt x="429657" y="342191"/>
                  <a:pt x="466866" y="335464"/>
                  <a:pt x="493928" y="332100"/>
                </a:cubicBezTo>
                <a:close/>
                <a:moveTo>
                  <a:pt x="2814" y="301141"/>
                </a:moveTo>
                <a:cubicBezTo>
                  <a:pt x="33491" y="311273"/>
                  <a:pt x="84619" y="328159"/>
                  <a:pt x="145973" y="338291"/>
                </a:cubicBezTo>
                <a:cubicBezTo>
                  <a:pt x="145973" y="348423"/>
                  <a:pt x="149382" y="355178"/>
                  <a:pt x="156199" y="358555"/>
                </a:cubicBezTo>
                <a:cubicBezTo>
                  <a:pt x="128931" y="399083"/>
                  <a:pt x="111888" y="432855"/>
                  <a:pt x="98254" y="453119"/>
                </a:cubicBezTo>
                <a:cubicBezTo>
                  <a:pt x="50534" y="415969"/>
                  <a:pt x="16448" y="361932"/>
                  <a:pt x="2814" y="301141"/>
                </a:cubicBezTo>
                <a:close/>
                <a:moveTo>
                  <a:pt x="223589" y="291291"/>
                </a:moveTo>
                <a:cubicBezTo>
                  <a:pt x="230468" y="304595"/>
                  <a:pt x="240787" y="314574"/>
                  <a:pt x="247667" y="327878"/>
                </a:cubicBezTo>
                <a:cubicBezTo>
                  <a:pt x="240787" y="327878"/>
                  <a:pt x="233908" y="327878"/>
                  <a:pt x="227028" y="327878"/>
                </a:cubicBezTo>
                <a:cubicBezTo>
                  <a:pt x="227028" y="317900"/>
                  <a:pt x="220149" y="311248"/>
                  <a:pt x="216709" y="304595"/>
                </a:cubicBezTo>
                <a:cubicBezTo>
                  <a:pt x="220149" y="301269"/>
                  <a:pt x="220149" y="297943"/>
                  <a:pt x="223589" y="291291"/>
                </a:cubicBezTo>
                <a:close/>
                <a:moveTo>
                  <a:pt x="426916" y="246260"/>
                </a:moveTo>
                <a:cubicBezTo>
                  <a:pt x="443899" y="266601"/>
                  <a:pt x="464280" y="290331"/>
                  <a:pt x="481263" y="310672"/>
                </a:cubicBezTo>
                <a:cubicBezTo>
                  <a:pt x="454089" y="314062"/>
                  <a:pt x="423519" y="317452"/>
                  <a:pt x="389552" y="320842"/>
                </a:cubicBezTo>
                <a:cubicBezTo>
                  <a:pt x="386156" y="317452"/>
                  <a:pt x="386156" y="314062"/>
                  <a:pt x="382759" y="307282"/>
                </a:cubicBezTo>
                <a:cubicBezTo>
                  <a:pt x="399742" y="286941"/>
                  <a:pt x="413329" y="266601"/>
                  <a:pt x="426916" y="246260"/>
                </a:cubicBezTo>
                <a:close/>
                <a:moveTo>
                  <a:pt x="447490" y="236410"/>
                </a:moveTo>
                <a:cubicBezTo>
                  <a:pt x="471022" y="243224"/>
                  <a:pt x="491192" y="250038"/>
                  <a:pt x="508000" y="256851"/>
                </a:cubicBezTo>
                <a:cubicBezTo>
                  <a:pt x="508000" y="270479"/>
                  <a:pt x="504638" y="287514"/>
                  <a:pt x="501277" y="301141"/>
                </a:cubicBezTo>
                <a:cubicBezTo>
                  <a:pt x="484468" y="284107"/>
                  <a:pt x="464298" y="260258"/>
                  <a:pt x="447490" y="236410"/>
                </a:cubicBezTo>
                <a:close/>
                <a:moveTo>
                  <a:pt x="172473" y="212488"/>
                </a:moveTo>
                <a:cubicBezTo>
                  <a:pt x="182618" y="229510"/>
                  <a:pt x="189382" y="243129"/>
                  <a:pt x="199528" y="260151"/>
                </a:cubicBezTo>
                <a:cubicBezTo>
                  <a:pt x="202909" y="263556"/>
                  <a:pt x="206291" y="266960"/>
                  <a:pt x="209673" y="273769"/>
                </a:cubicBezTo>
                <a:cubicBezTo>
                  <a:pt x="206291" y="280578"/>
                  <a:pt x="202909" y="287387"/>
                  <a:pt x="196146" y="290792"/>
                </a:cubicBezTo>
                <a:cubicBezTo>
                  <a:pt x="192764" y="290792"/>
                  <a:pt x="189382" y="290792"/>
                  <a:pt x="186000" y="290792"/>
                </a:cubicBezTo>
                <a:cubicBezTo>
                  <a:pt x="165709" y="290792"/>
                  <a:pt x="152182" y="301006"/>
                  <a:pt x="145418" y="318028"/>
                </a:cubicBezTo>
                <a:cubicBezTo>
                  <a:pt x="81164" y="304410"/>
                  <a:pt x="30436" y="287387"/>
                  <a:pt x="0" y="273769"/>
                </a:cubicBezTo>
                <a:cubicBezTo>
                  <a:pt x="0" y="266960"/>
                  <a:pt x="0" y="260151"/>
                  <a:pt x="0" y="253342"/>
                </a:cubicBezTo>
                <a:cubicBezTo>
                  <a:pt x="0" y="246533"/>
                  <a:pt x="0" y="236319"/>
                  <a:pt x="0" y="229510"/>
                </a:cubicBezTo>
                <a:cubicBezTo>
                  <a:pt x="33818" y="226106"/>
                  <a:pt x="98073" y="215892"/>
                  <a:pt x="172473" y="212488"/>
                </a:cubicBezTo>
                <a:close/>
                <a:moveTo>
                  <a:pt x="284146" y="209673"/>
                </a:moveTo>
                <a:cubicBezTo>
                  <a:pt x="331883" y="209673"/>
                  <a:pt x="372800" y="216427"/>
                  <a:pt x="413717" y="226559"/>
                </a:cubicBezTo>
                <a:cubicBezTo>
                  <a:pt x="400078" y="250201"/>
                  <a:pt x="383029" y="270464"/>
                  <a:pt x="365980" y="294105"/>
                </a:cubicBezTo>
                <a:cubicBezTo>
                  <a:pt x="362571" y="290728"/>
                  <a:pt x="355751" y="290728"/>
                  <a:pt x="348932" y="290728"/>
                </a:cubicBezTo>
                <a:cubicBezTo>
                  <a:pt x="325064" y="290728"/>
                  <a:pt x="308015" y="304237"/>
                  <a:pt x="304605" y="324501"/>
                </a:cubicBezTo>
                <a:cubicBezTo>
                  <a:pt x="294376" y="327878"/>
                  <a:pt x="284146" y="327878"/>
                  <a:pt x="273917" y="327878"/>
                </a:cubicBezTo>
                <a:cubicBezTo>
                  <a:pt x="260278" y="307614"/>
                  <a:pt x="250049" y="290728"/>
                  <a:pt x="236410" y="273842"/>
                </a:cubicBezTo>
                <a:cubicBezTo>
                  <a:pt x="246639" y="260332"/>
                  <a:pt x="253459" y="246823"/>
                  <a:pt x="263688" y="233314"/>
                </a:cubicBezTo>
                <a:cubicBezTo>
                  <a:pt x="270508" y="226559"/>
                  <a:pt x="277327" y="216427"/>
                  <a:pt x="284146" y="209673"/>
                </a:cubicBezTo>
                <a:close/>
                <a:moveTo>
                  <a:pt x="257518" y="209673"/>
                </a:moveTo>
                <a:cubicBezTo>
                  <a:pt x="254156" y="213028"/>
                  <a:pt x="250795" y="216384"/>
                  <a:pt x="247433" y="223095"/>
                </a:cubicBezTo>
                <a:cubicBezTo>
                  <a:pt x="240710" y="233162"/>
                  <a:pt x="230625" y="243229"/>
                  <a:pt x="223901" y="253296"/>
                </a:cubicBezTo>
                <a:cubicBezTo>
                  <a:pt x="223901" y="253296"/>
                  <a:pt x="220540" y="249941"/>
                  <a:pt x="220540" y="246585"/>
                </a:cubicBezTo>
                <a:cubicBezTo>
                  <a:pt x="210455" y="236518"/>
                  <a:pt x="203731" y="223095"/>
                  <a:pt x="197008" y="213028"/>
                </a:cubicBezTo>
                <a:cubicBezTo>
                  <a:pt x="217178" y="209673"/>
                  <a:pt x="237348" y="209673"/>
                  <a:pt x="257518" y="209673"/>
                </a:cubicBezTo>
                <a:close/>
                <a:moveTo>
                  <a:pt x="335564" y="154792"/>
                </a:moveTo>
                <a:cubicBezTo>
                  <a:pt x="342275" y="158256"/>
                  <a:pt x="348986" y="158256"/>
                  <a:pt x="355698" y="158256"/>
                </a:cubicBezTo>
                <a:cubicBezTo>
                  <a:pt x="359053" y="158256"/>
                  <a:pt x="362409" y="158256"/>
                  <a:pt x="365765" y="158256"/>
                </a:cubicBezTo>
                <a:cubicBezTo>
                  <a:pt x="369120" y="165183"/>
                  <a:pt x="372476" y="172111"/>
                  <a:pt x="379187" y="179039"/>
                </a:cubicBezTo>
                <a:cubicBezTo>
                  <a:pt x="382543" y="185966"/>
                  <a:pt x="385899" y="192894"/>
                  <a:pt x="392610" y="199822"/>
                </a:cubicBezTo>
                <a:cubicBezTo>
                  <a:pt x="365765" y="196358"/>
                  <a:pt x="335564" y="189430"/>
                  <a:pt x="305363" y="189430"/>
                </a:cubicBezTo>
                <a:cubicBezTo>
                  <a:pt x="315430" y="175575"/>
                  <a:pt x="325497" y="165183"/>
                  <a:pt x="335564" y="154792"/>
                </a:cubicBezTo>
                <a:close/>
                <a:moveTo>
                  <a:pt x="483912" y="151978"/>
                </a:moveTo>
                <a:cubicBezTo>
                  <a:pt x="493845" y="175783"/>
                  <a:pt x="503778" y="202989"/>
                  <a:pt x="503778" y="233596"/>
                </a:cubicBezTo>
                <a:cubicBezTo>
                  <a:pt x="490534" y="226794"/>
                  <a:pt x="470667" y="219993"/>
                  <a:pt x="447490" y="213191"/>
                </a:cubicBezTo>
                <a:cubicBezTo>
                  <a:pt x="460734" y="189386"/>
                  <a:pt x="473978" y="168982"/>
                  <a:pt x="483912" y="151978"/>
                </a:cubicBezTo>
                <a:close/>
                <a:moveTo>
                  <a:pt x="436962" y="77396"/>
                </a:moveTo>
                <a:cubicBezTo>
                  <a:pt x="450513" y="94245"/>
                  <a:pt x="464064" y="107725"/>
                  <a:pt x="474227" y="127944"/>
                </a:cubicBezTo>
                <a:cubicBezTo>
                  <a:pt x="460676" y="148163"/>
                  <a:pt x="443738" y="175122"/>
                  <a:pt x="426799" y="205451"/>
                </a:cubicBezTo>
                <a:cubicBezTo>
                  <a:pt x="423411" y="205451"/>
                  <a:pt x="423411" y="205451"/>
                  <a:pt x="423411" y="205451"/>
                </a:cubicBezTo>
                <a:cubicBezTo>
                  <a:pt x="413248" y="191971"/>
                  <a:pt x="406473" y="181862"/>
                  <a:pt x="396310" y="168382"/>
                </a:cubicBezTo>
                <a:cubicBezTo>
                  <a:pt x="392922" y="161643"/>
                  <a:pt x="389534" y="154903"/>
                  <a:pt x="382759" y="148163"/>
                </a:cubicBezTo>
                <a:cubicBezTo>
                  <a:pt x="392922" y="141423"/>
                  <a:pt x="399698" y="131314"/>
                  <a:pt x="399698" y="117834"/>
                </a:cubicBezTo>
                <a:cubicBezTo>
                  <a:pt x="399698" y="114464"/>
                  <a:pt x="396310" y="111095"/>
                  <a:pt x="396310" y="104355"/>
                </a:cubicBezTo>
                <a:cubicBezTo>
                  <a:pt x="409861" y="94245"/>
                  <a:pt x="423411" y="84136"/>
                  <a:pt x="436962" y="77396"/>
                </a:cubicBezTo>
                <a:close/>
                <a:moveTo>
                  <a:pt x="111079" y="43623"/>
                </a:moveTo>
                <a:cubicBezTo>
                  <a:pt x="121229" y="80899"/>
                  <a:pt x="138145" y="138509"/>
                  <a:pt x="161828" y="192729"/>
                </a:cubicBezTo>
                <a:cubicBezTo>
                  <a:pt x="94162" y="196118"/>
                  <a:pt x="36647" y="202895"/>
                  <a:pt x="2814" y="209673"/>
                </a:cubicBezTo>
                <a:cubicBezTo>
                  <a:pt x="16347" y="141897"/>
                  <a:pt x="53563" y="80899"/>
                  <a:pt x="111079" y="43623"/>
                </a:cubicBezTo>
                <a:close/>
                <a:moveTo>
                  <a:pt x="310992" y="5629"/>
                </a:moveTo>
                <a:cubicBezTo>
                  <a:pt x="351625" y="15831"/>
                  <a:pt x="388872" y="36236"/>
                  <a:pt x="419347" y="63442"/>
                </a:cubicBezTo>
                <a:cubicBezTo>
                  <a:pt x="409189" y="70243"/>
                  <a:pt x="395644" y="77045"/>
                  <a:pt x="382100" y="87247"/>
                </a:cubicBezTo>
                <a:cubicBezTo>
                  <a:pt x="375328" y="80445"/>
                  <a:pt x="365170" y="77045"/>
                  <a:pt x="355011" y="77045"/>
                </a:cubicBezTo>
                <a:cubicBezTo>
                  <a:pt x="351625" y="77045"/>
                  <a:pt x="348239" y="77045"/>
                  <a:pt x="344853" y="77045"/>
                </a:cubicBezTo>
                <a:cubicBezTo>
                  <a:pt x="327922" y="49839"/>
                  <a:pt x="317764" y="26033"/>
                  <a:pt x="310992" y="5629"/>
                </a:cubicBezTo>
                <a:close/>
                <a:moveTo>
                  <a:pt x="253733" y="0"/>
                </a:moveTo>
                <a:cubicBezTo>
                  <a:pt x="263923" y="0"/>
                  <a:pt x="274113" y="0"/>
                  <a:pt x="284303" y="3367"/>
                </a:cubicBezTo>
                <a:cubicBezTo>
                  <a:pt x="294493" y="23570"/>
                  <a:pt x="308080" y="53876"/>
                  <a:pt x="325063" y="90915"/>
                </a:cubicBezTo>
                <a:cubicBezTo>
                  <a:pt x="318270" y="97650"/>
                  <a:pt x="314873" y="107751"/>
                  <a:pt x="314873" y="117853"/>
                </a:cubicBezTo>
                <a:cubicBezTo>
                  <a:pt x="314873" y="124587"/>
                  <a:pt x="318270" y="134689"/>
                  <a:pt x="321666" y="141424"/>
                </a:cubicBezTo>
                <a:cubicBezTo>
                  <a:pt x="304683" y="154893"/>
                  <a:pt x="291096" y="171729"/>
                  <a:pt x="274113" y="188565"/>
                </a:cubicBezTo>
                <a:cubicBezTo>
                  <a:pt x="274113" y="188565"/>
                  <a:pt x="270716" y="188565"/>
                  <a:pt x="270716" y="188565"/>
                </a:cubicBezTo>
                <a:cubicBezTo>
                  <a:pt x="243542" y="188565"/>
                  <a:pt x="212972" y="188565"/>
                  <a:pt x="185799" y="188565"/>
                </a:cubicBezTo>
                <a:cubicBezTo>
                  <a:pt x="158625" y="134689"/>
                  <a:pt x="138245" y="70712"/>
                  <a:pt x="128055" y="33672"/>
                </a:cubicBezTo>
                <a:cubicBezTo>
                  <a:pt x="165419" y="10102"/>
                  <a:pt x="209576" y="0"/>
                  <a:pt x="2537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6" name="矩形 85"/>
          <p:cNvSpPr/>
          <p:nvPr/>
        </p:nvSpPr>
        <p:spPr>
          <a:xfrm>
            <a:off x="1429333" y="1968899"/>
            <a:ext cx="1767854" cy="3965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+mn-ea"/>
              </a:rPr>
              <a:t>Consulta </a:t>
            </a:r>
            <a:endParaRPr lang="zh-CN" altLang="en-US" b="1" dirty="0">
              <a:latin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054918" y="1968898"/>
            <a:ext cx="3737020" cy="3965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s-MX" altLang="zh-CN" b="1" dirty="0">
                <a:latin typeface="+mn-ea"/>
              </a:rPr>
              <a:t>Resultado</a:t>
            </a:r>
            <a:r>
              <a:rPr lang="en-US" altLang="zh-CN" b="1" dirty="0">
                <a:latin typeface="+mn-ea"/>
              </a:rPr>
              <a:t> de la </a:t>
            </a:r>
            <a:r>
              <a:rPr lang="es-MX" altLang="zh-CN" b="1" dirty="0">
                <a:latin typeface="+mn-ea"/>
              </a:rPr>
              <a:t>búsqueda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223F2EE3-30A1-4509-BEC0-A06524A33CC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62"/>
          <a:stretch/>
        </p:blipFill>
        <p:spPr>
          <a:xfrm>
            <a:off x="103767" y="3267948"/>
            <a:ext cx="5286262" cy="107791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6D02AE3E-16D2-4BCA-8478-3D1E986E58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08"/>
          <a:stretch/>
        </p:blipFill>
        <p:spPr>
          <a:xfrm>
            <a:off x="5878829" y="3017074"/>
            <a:ext cx="5913109" cy="150168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E80C3DEF-71CA-4242-A7D2-A6C938330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886" y="80015"/>
            <a:ext cx="2990509" cy="937324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A4BD6D42-4D53-4791-93D5-592888EA47AA}"/>
              </a:ext>
            </a:extLst>
          </p:cNvPr>
          <p:cNvSpPr/>
          <p:nvPr/>
        </p:nvSpPr>
        <p:spPr>
          <a:xfrm>
            <a:off x="6925013" y="317845"/>
            <a:ext cx="737542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OFICINA REGIONAL DE </a:t>
            </a:r>
          </a:p>
          <a:p>
            <a:pPr algn="ctr"/>
            <a:r>
              <a:rPr lang="es-ES" sz="1200" b="1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SISTEMAS </a:t>
            </a:r>
            <a:r>
              <a:rPr lang="es-ES" sz="1200" b="1" cap="none" spc="0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ACAPULCO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58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  <p:bldP spid="14" grpId="0" animBg="1"/>
      <p:bldP spid="86" grpId="0"/>
      <p:bldP spid="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54100" y="5383359"/>
            <a:ext cx="1161708" cy="11617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/>
          </a:p>
        </p:txBody>
      </p:sp>
      <p:sp>
        <p:nvSpPr>
          <p:cNvPr id="7" name="椭圆 6"/>
          <p:cNvSpPr/>
          <p:nvPr/>
        </p:nvSpPr>
        <p:spPr>
          <a:xfrm>
            <a:off x="1227905" y="6140506"/>
            <a:ext cx="385049" cy="38504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/>
          </a:p>
        </p:txBody>
      </p:sp>
      <p:sp>
        <p:nvSpPr>
          <p:cNvPr id="24" name="椭圆 23"/>
          <p:cNvSpPr/>
          <p:nvPr/>
        </p:nvSpPr>
        <p:spPr>
          <a:xfrm>
            <a:off x="6755018" y="2112297"/>
            <a:ext cx="488142" cy="4881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/>
              <a:t>1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7400471" y="2045629"/>
            <a:ext cx="4791529" cy="1088736"/>
            <a:chOff x="873560" y="3387779"/>
            <a:chExt cx="4791529" cy="1088736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E3EB1709-6D20-4440-8800-976CC5E9712E}"/>
                </a:ext>
              </a:extLst>
            </p:cNvPr>
            <p:cNvSpPr/>
            <p:nvPr/>
          </p:nvSpPr>
          <p:spPr>
            <a:xfrm>
              <a:off x="873560" y="3961309"/>
              <a:ext cx="4791529" cy="5152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MX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 usuario deberá elegir de que Junta Local de Conciliación y Arbitraje desea consultar el Secretario en Turno.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xmlns="" id="{CBCE2F27-1948-4AAF-B7D2-B7B4F23C2784}"/>
                </a:ext>
              </a:extLst>
            </p:cNvPr>
            <p:cNvSpPr/>
            <p:nvPr/>
          </p:nvSpPr>
          <p:spPr>
            <a:xfrm>
              <a:off x="874711" y="3387779"/>
              <a:ext cx="4623229" cy="6560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ES" altLang="zh-CN" sz="1600" b="1" dirty="0">
                  <a:solidFill>
                    <a:schemeClr val="accent1"/>
                  </a:solidFill>
                </a:rPr>
                <a:t>Elija la Junta para Consultar el Secretario en Turno</a:t>
              </a:r>
              <a:endParaRPr lang="es-MX" altLang="zh-CN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2106575" y="317845"/>
            <a:ext cx="4955705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s-ES" altLang="zh-CN" sz="3200" b="1" dirty="0">
                <a:solidFill>
                  <a:schemeClr val="accent1"/>
                </a:solidFill>
                <a:latin typeface="+mn-ea"/>
              </a:rPr>
              <a:t>M</a:t>
            </a:r>
            <a:r>
              <a:rPr lang="es-MX" altLang="zh-CN" sz="3200" b="1" dirty="0" err="1">
                <a:solidFill>
                  <a:schemeClr val="accent1"/>
                </a:solidFill>
                <a:latin typeface="+mn-ea"/>
              </a:rPr>
              <a:t>ódulo</a:t>
            </a:r>
            <a:r>
              <a:rPr lang="es-MX" altLang="zh-CN" sz="3200" b="1" dirty="0">
                <a:solidFill>
                  <a:schemeClr val="accent1"/>
                </a:solidFill>
                <a:latin typeface="+mn-ea"/>
              </a:rPr>
              <a:t> Secretario en Turno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xmlns="" id="{2F3DB687-7368-4BE5-92D8-2F4C9AEC9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477" y="86397"/>
            <a:ext cx="2504982" cy="785144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xmlns="" id="{09376A54-3210-4022-93F6-187F0B675C43}"/>
              </a:ext>
            </a:extLst>
          </p:cNvPr>
          <p:cNvSpPr/>
          <p:nvPr/>
        </p:nvSpPr>
        <p:spPr>
          <a:xfrm>
            <a:off x="9350477" y="885576"/>
            <a:ext cx="25049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OFICINA REGIONAL DE </a:t>
            </a:r>
          </a:p>
          <a:p>
            <a:pPr algn="ctr"/>
            <a:r>
              <a:rPr lang="es-ES" sz="1200" b="1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SISTEMAS </a:t>
            </a:r>
            <a:r>
              <a:rPr lang="es-ES" sz="1200" b="1" cap="none" spc="0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ACAPULCO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87B3A800-C6B2-449D-9457-61BAD3334E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6" y="1985774"/>
            <a:ext cx="6400800" cy="28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1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5" presetClass="pat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02969 -3.7037E-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4" grpId="0" animBg="1"/>
      <p:bldP spid="2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ïšḻïďê-Rectangle 7"/>
          <p:cNvSpPr/>
          <p:nvPr/>
        </p:nvSpPr>
        <p:spPr>
          <a:xfrm>
            <a:off x="309059" y="1240707"/>
            <a:ext cx="951854" cy="851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ïšḻïďê-任意多边形: 形状 12"/>
          <p:cNvSpPr>
            <a:spLocks noChangeAspect="1"/>
          </p:cNvSpPr>
          <p:nvPr/>
        </p:nvSpPr>
        <p:spPr bwMode="auto">
          <a:xfrm>
            <a:off x="556520" y="1437972"/>
            <a:ext cx="456933" cy="456933"/>
          </a:xfrm>
          <a:custGeom>
            <a:avLst/>
            <a:gdLst>
              <a:gd name="connsiteX0" fmla="*/ 225702 w 508000"/>
              <a:gd name="connsiteY0" fmla="*/ 59797 h 508000"/>
              <a:gd name="connsiteX1" fmla="*/ 392654 w 508000"/>
              <a:gd name="connsiteY1" fmla="*/ 115241 h 508000"/>
              <a:gd name="connsiteX2" fmla="*/ 392654 w 508000"/>
              <a:gd name="connsiteY2" fmla="*/ 392809 h 508000"/>
              <a:gd name="connsiteX3" fmla="*/ 115086 w 508000"/>
              <a:gd name="connsiteY3" fmla="*/ 392809 h 508000"/>
              <a:gd name="connsiteX4" fmla="*/ 77168 w 508000"/>
              <a:gd name="connsiteY4" fmla="*/ 168251 h 508000"/>
              <a:gd name="connsiteX5" fmla="*/ 259760 w 508000"/>
              <a:gd name="connsiteY5" fmla="*/ 259915 h 508000"/>
              <a:gd name="connsiteX6" fmla="*/ 168464 w 508000"/>
              <a:gd name="connsiteY6" fmla="*/ 77323 h 508000"/>
              <a:gd name="connsiteX7" fmla="*/ 225702 w 508000"/>
              <a:gd name="connsiteY7" fmla="*/ 59797 h 508000"/>
              <a:gd name="connsiteX8" fmla="*/ 109644 w 508000"/>
              <a:gd name="connsiteY8" fmla="*/ 18815 h 508000"/>
              <a:gd name="connsiteX9" fmla="*/ 201365 w 508000"/>
              <a:gd name="connsiteY9" fmla="*/ 201365 h 508000"/>
              <a:gd name="connsiteX10" fmla="*/ 18659 w 508000"/>
              <a:gd name="connsiteY10" fmla="*/ 109722 h 508000"/>
              <a:gd name="connsiteX11" fmla="*/ 56600 w 508000"/>
              <a:gd name="connsiteY11" fmla="*/ 56724 h 508000"/>
              <a:gd name="connsiteX12" fmla="*/ 109644 w 508000"/>
              <a:gd name="connsiteY12" fmla="*/ 18815 h 508000"/>
              <a:gd name="connsiteX13" fmla="*/ 254000 w 508000"/>
              <a:gd name="connsiteY13" fmla="*/ 0 h 508000"/>
              <a:gd name="connsiteX14" fmla="*/ 433641 w 508000"/>
              <a:gd name="connsiteY14" fmla="*/ 74359 h 508000"/>
              <a:gd name="connsiteX15" fmla="*/ 508000 w 508000"/>
              <a:gd name="connsiteY15" fmla="*/ 254000 h 508000"/>
              <a:gd name="connsiteX16" fmla="*/ 433641 w 508000"/>
              <a:gd name="connsiteY16" fmla="*/ 433641 h 508000"/>
              <a:gd name="connsiteX17" fmla="*/ 254000 w 508000"/>
              <a:gd name="connsiteY17" fmla="*/ 508000 h 508000"/>
              <a:gd name="connsiteX18" fmla="*/ 74360 w 508000"/>
              <a:gd name="connsiteY18" fmla="*/ 433641 h 508000"/>
              <a:gd name="connsiteX19" fmla="*/ 0 w 508000"/>
              <a:gd name="connsiteY19" fmla="*/ 254000 h 508000"/>
              <a:gd name="connsiteX20" fmla="*/ 25768 w 508000"/>
              <a:gd name="connsiteY20" fmla="*/ 142461 h 508000"/>
              <a:gd name="connsiteX21" fmla="*/ 46751 w 508000"/>
              <a:gd name="connsiteY21" fmla="*/ 153136 h 508000"/>
              <a:gd name="connsiteX22" fmla="*/ 90925 w 508000"/>
              <a:gd name="connsiteY22" fmla="*/ 417075 h 508000"/>
              <a:gd name="connsiteX23" fmla="*/ 417076 w 508000"/>
              <a:gd name="connsiteY23" fmla="*/ 417075 h 508000"/>
              <a:gd name="connsiteX24" fmla="*/ 417076 w 508000"/>
              <a:gd name="connsiteY24" fmla="*/ 90925 h 508000"/>
              <a:gd name="connsiteX25" fmla="*/ 153136 w 508000"/>
              <a:gd name="connsiteY25" fmla="*/ 46751 h 508000"/>
              <a:gd name="connsiteX26" fmla="*/ 142461 w 508000"/>
              <a:gd name="connsiteY26" fmla="*/ 25768 h 508000"/>
              <a:gd name="connsiteX27" fmla="*/ 254000 w 508000"/>
              <a:gd name="connsiteY27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08000" h="508000">
                <a:moveTo>
                  <a:pt x="225702" y="59797"/>
                </a:moveTo>
                <a:cubicBezTo>
                  <a:pt x="284770" y="51255"/>
                  <a:pt x="347098" y="69685"/>
                  <a:pt x="392654" y="115241"/>
                </a:cubicBezTo>
                <a:cubicBezTo>
                  <a:pt x="469593" y="191811"/>
                  <a:pt x="469593" y="316239"/>
                  <a:pt x="392654" y="392809"/>
                </a:cubicBezTo>
                <a:cubicBezTo>
                  <a:pt x="316084" y="469748"/>
                  <a:pt x="191656" y="469748"/>
                  <a:pt x="115086" y="392809"/>
                </a:cubicBezTo>
                <a:cubicBezTo>
                  <a:pt x="54344" y="332068"/>
                  <a:pt x="41828" y="241509"/>
                  <a:pt x="77168" y="168251"/>
                </a:cubicBezTo>
                <a:lnTo>
                  <a:pt x="259760" y="259915"/>
                </a:lnTo>
                <a:cubicBezTo>
                  <a:pt x="259760" y="259915"/>
                  <a:pt x="259760" y="259915"/>
                  <a:pt x="168464" y="77323"/>
                </a:cubicBezTo>
                <a:cubicBezTo>
                  <a:pt x="186687" y="68488"/>
                  <a:pt x="206013" y="62644"/>
                  <a:pt x="225702" y="59797"/>
                </a:cubicBezTo>
                <a:close/>
                <a:moveTo>
                  <a:pt x="109644" y="18815"/>
                </a:moveTo>
                <a:lnTo>
                  <a:pt x="201365" y="201365"/>
                </a:lnTo>
                <a:cubicBezTo>
                  <a:pt x="201365" y="201365"/>
                  <a:pt x="201365" y="201365"/>
                  <a:pt x="18659" y="109722"/>
                </a:cubicBezTo>
                <a:cubicBezTo>
                  <a:pt x="27868" y="90584"/>
                  <a:pt x="40392" y="72549"/>
                  <a:pt x="56600" y="56724"/>
                </a:cubicBezTo>
                <a:cubicBezTo>
                  <a:pt x="72440" y="40530"/>
                  <a:pt x="90489" y="28016"/>
                  <a:pt x="109644" y="18815"/>
                </a:cubicBezTo>
                <a:close/>
                <a:moveTo>
                  <a:pt x="254000" y="0"/>
                </a:moveTo>
                <a:cubicBezTo>
                  <a:pt x="322102" y="0"/>
                  <a:pt x="385786" y="26504"/>
                  <a:pt x="433641" y="74359"/>
                </a:cubicBezTo>
                <a:cubicBezTo>
                  <a:pt x="481864" y="122583"/>
                  <a:pt x="508000" y="186267"/>
                  <a:pt x="508000" y="254000"/>
                </a:cubicBezTo>
                <a:cubicBezTo>
                  <a:pt x="508000" y="322101"/>
                  <a:pt x="481864" y="385786"/>
                  <a:pt x="433641" y="433641"/>
                </a:cubicBezTo>
                <a:cubicBezTo>
                  <a:pt x="385786" y="481864"/>
                  <a:pt x="322102" y="508000"/>
                  <a:pt x="254000" y="508000"/>
                </a:cubicBezTo>
                <a:cubicBezTo>
                  <a:pt x="186267" y="508000"/>
                  <a:pt x="122215" y="481864"/>
                  <a:pt x="74360" y="433641"/>
                </a:cubicBezTo>
                <a:cubicBezTo>
                  <a:pt x="26504" y="385786"/>
                  <a:pt x="0" y="322101"/>
                  <a:pt x="0" y="254000"/>
                </a:cubicBezTo>
                <a:cubicBezTo>
                  <a:pt x="0" y="214612"/>
                  <a:pt x="8835" y="176696"/>
                  <a:pt x="25768" y="142461"/>
                </a:cubicBezTo>
                <a:cubicBezTo>
                  <a:pt x="25768" y="142461"/>
                  <a:pt x="25768" y="142461"/>
                  <a:pt x="46751" y="153136"/>
                </a:cubicBezTo>
                <a:cubicBezTo>
                  <a:pt x="5153" y="238907"/>
                  <a:pt x="19878" y="345661"/>
                  <a:pt x="90925" y="417075"/>
                </a:cubicBezTo>
                <a:cubicBezTo>
                  <a:pt x="181113" y="506896"/>
                  <a:pt x="327255" y="506896"/>
                  <a:pt x="417076" y="417075"/>
                </a:cubicBezTo>
                <a:cubicBezTo>
                  <a:pt x="506896" y="327255"/>
                  <a:pt x="506896" y="181113"/>
                  <a:pt x="417076" y="90925"/>
                </a:cubicBezTo>
                <a:cubicBezTo>
                  <a:pt x="345661" y="19878"/>
                  <a:pt x="238907" y="5154"/>
                  <a:pt x="153136" y="46751"/>
                </a:cubicBezTo>
                <a:cubicBezTo>
                  <a:pt x="153136" y="46751"/>
                  <a:pt x="153136" y="46751"/>
                  <a:pt x="142461" y="25768"/>
                </a:cubicBezTo>
                <a:cubicBezTo>
                  <a:pt x="176696" y="8835"/>
                  <a:pt x="214612" y="0"/>
                  <a:pt x="25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7" name="矩形 86"/>
          <p:cNvSpPr/>
          <p:nvPr/>
        </p:nvSpPr>
        <p:spPr>
          <a:xfrm>
            <a:off x="1438964" y="1378962"/>
            <a:ext cx="3737020" cy="3965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s-MX" altLang="zh-CN" b="1" dirty="0">
                <a:latin typeface="+mn-ea"/>
              </a:rPr>
              <a:t>Resultado</a:t>
            </a:r>
            <a:r>
              <a:rPr lang="en-US" altLang="zh-CN" b="1" dirty="0">
                <a:latin typeface="+mn-ea"/>
              </a:rPr>
              <a:t> de la </a:t>
            </a:r>
            <a:r>
              <a:rPr lang="es-MX" altLang="zh-CN" b="1" dirty="0">
                <a:latin typeface="+mn-ea"/>
              </a:rPr>
              <a:t>búsqueda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7B2FD4B7-E04C-4FA6-908E-6148A9731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22" y="2092170"/>
            <a:ext cx="9556955" cy="427474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DF2AA526-FD9C-43FF-949D-43BD00AA2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886" y="80015"/>
            <a:ext cx="2990509" cy="937324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786E1514-2426-4326-97E8-B4A69C05625D}"/>
              </a:ext>
            </a:extLst>
          </p:cNvPr>
          <p:cNvSpPr/>
          <p:nvPr/>
        </p:nvSpPr>
        <p:spPr>
          <a:xfrm>
            <a:off x="6925013" y="317845"/>
            <a:ext cx="737542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OFICINA REGIONAL DE </a:t>
            </a:r>
          </a:p>
          <a:p>
            <a:pPr algn="ctr"/>
            <a:r>
              <a:rPr lang="es-ES" sz="1200" b="1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SISTEMAS </a:t>
            </a:r>
            <a:r>
              <a:rPr lang="es-ES" sz="1200" b="1" cap="none" spc="0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ACAPULCO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952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8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969063" y="1713192"/>
            <a:ext cx="9816924" cy="448069"/>
            <a:chOff x="2378201" y="2258841"/>
            <a:chExt cx="2152398" cy="468000"/>
          </a:xfrm>
        </p:grpSpPr>
        <p:sp>
          <p:nvSpPr>
            <p:cNvPr id="8" name="矩形 7"/>
            <p:cNvSpPr/>
            <p:nvPr/>
          </p:nvSpPr>
          <p:spPr>
            <a:xfrm>
              <a:off x="2378201" y="2258841"/>
              <a:ext cx="2152398" cy="46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458216" y="2262468"/>
              <a:ext cx="2022103" cy="3536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 err="1" smtClean="0">
                  <a:solidFill>
                    <a:schemeClr val="bg1"/>
                  </a:solidFill>
                  <a:latin typeface="+mn-ea"/>
                </a:rPr>
                <a:t>Lenguajes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1600" dirty="0" err="1" smtClean="0">
                  <a:solidFill>
                    <a:schemeClr val="bg1"/>
                  </a:solidFill>
                  <a:latin typeface="+mn-ea"/>
                </a:rPr>
                <a:t>utilizados</a:t>
              </a:r>
              <a:endParaRPr lang="zh-CN" altLang="en-US" sz="16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24" name="Imagen 23">
            <a:extLst>
              <a:ext uri="{FF2B5EF4-FFF2-40B4-BE49-F238E27FC236}">
                <a16:creationId xmlns:a16="http://schemas.microsoft.com/office/drawing/2014/main" xmlns="" id="{300B4E58-72AE-4FB9-89FF-B0A59BAC3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886" y="80015"/>
            <a:ext cx="2990509" cy="937324"/>
          </a:xfrm>
          <a:prstGeom prst="rect">
            <a:avLst/>
          </a:prstGeom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xmlns="" id="{FBB10734-C956-4C57-902C-6565621D9B4B}"/>
              </a:ext>
            </a:extLst>
          </p:cNvPr>
          <p:cNvSpPr/>
          <p:nvPr/>
        </p:nvSpPr>
        <p:spPr>
          <a:xfrm>
            <a:off x="6925013" y="317845"/>
            <a:ext cx="737542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OFICINA REGIONAL DE </a:t>
            </a:r>
          </a:p>
          <a:p>
            <a:pPr algn="ctr"/>
            <a:r>
              <a:rPr lang="es-ES" sz="1200" b="1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SISTEMAS </a:t>
            </a:r>
            <a:r>
              <a:rPr lang="es-ES" sz="1200" b="1" cap="none" spc="0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ACAPULCO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710" y="3683887"/>
            <a:ext cx="790858" cy="79085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323" y="2480957"/>
            <a:ext cx="1285950" cy="6947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390" y="4753467"/>
            <a:ext cx="1226877" cy="766798"/>
          </a:xfrm>
          <a:prstGeom prst="rect">
            <a:avLst/>
          </a:prstGeom>
        </p:spPr>
      </p:pic>
      <p:grpSp>
        <p:nvGrpSpPr>
          <p:cNvPr id="18" name="组合 32"/>
          <p:cNvGrpSpPr/>
          <p:nvPr/>
        </p:nvGrpSpPr>
        <p:grpSpPr>
          <a:xfrm>
            <a:off x="5091380" y="2426971"/>
            <a:ext cx="4791529" cy="832247"/>
            <a:chOff x="873560" y="3526319"/>
            <a:chExt cx="4791529" cy="832247"/>
          </a:xfrm>
        </p:grpSpPr>
        <p:sp>
          <p:nvSpPr>
            <p:cNvPr id="19" name="矩形 33">
              <a:extLst>
                <a:ext uri="{FF2B5EF4-FFF2-40B4-BE49-F238E27FC236}">
                  <a16:creationId xmlns:a16="http://schemas.microsoft.com/office/drawing/2014/main" xmlns="" id="{E3EB1709-6D20-4440-8800-976CC5E9712E}"/>
                </a:ext>
              </a:extLst>
            </p:cNvPr>
            <p:cNvSpPr/>
            <p:nvPr/>
          </p:nvSpPr>
          <p:spPr>
            <a:xfrm>
              <a:off x="873560" y="3823035"/>
              <a:ext cx="4791529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MX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 este lenguaje esta creados los módulos del sistema, así mismo también es usado para extraer datos de la base de datos.</a:t>
              </a:r>
              <a:endParaRPr lang="es-MX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矩形 34">
              <a:extLst>
                <a:ext uri="{FF2B5EF4-FFF2-40B4-BE49-F238E27FC236}">
                  <a16:creationId xmlns:a16="http://schemas.microsoft.com/office/drawing/2014/main" xmlns="" id="{CBCE2F27-1948-4AAF-B7D2-B7B4F23C2784}"/>
                </a:ext>
              </a:extLst>
            </p:cNvPr>
            <p:cNvSpPr/>
            <p:nvPr/>
          </p:nvSpPr>
          <p:spPr>
            <a:xfrm>
              <a:off x="874711" y="3526319"/>
              <a:ext cx="4623229" cy="3606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ES" altLang="zh-CN" sz="1600" b="1" dirty="0" err="1" smtClean="0">
                  <a:solidFill>
                    <a:schemeClr val="accent1"/>
                  </a:solidFill>
                </a:rPr>
                <a:t>Php</a:t>
              </a:r>
              <a:r>
                <a:rPr lang="es-ES" altLang="zh-CN" sz="1600" b="1" dirty="0">
                  <a:solidFill>
                    <a:schemeClr val="accent1"/>
                  </a:solidFill>
                </a:rPr>
                <a:t> 8.1.10</a:t>
              </a:r>
              <a:endParaRPr lang="es-MX" altLang="zh-CN" sz="1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2" name="组合 32"/>
          <p:cNvGrpSpPr/>
          <p:nvPr/>
        </p:nvGrpSpPr>
        <p:grpSpPr>
          <a:xfrm>
            <a:off x="5091380" y="3683887"/>
            <a:ext cx="4791529" cy="590323"/>
            <a:chOff x="873560" y="3526319"/>
            <a:chExt cx="4791529" cy="590323"/>
          </a:xfrm>
        </p:grpSpPr>
        <p:sp>
          <p:nvSpPr>
            <p:cNvPr id="23" name="矩形 33">
              <a:extLst>
                <a:ext uri="{FF2B5EF4-FFF2-40B4-BE49-F238E27FC236}">
                  <a16:creationId xmlns:a16="http://schemas.microsoft.com/office/drawing/2014/main" xmlns="" id="{E3EB1709-6D20-4440-8800-976CC5E9712E}"/>
                </a:ext>
              </a:extLst>
            </p:cNvPr>
            <p:cNvSpPr/>
            <p:nvPr/>
          </p:nvSpPr>
          <p:spPr>
            <a:xfrm>
              <a:off x="873560" y="3823035"/>
              <a:ext cx="4791529" cy="29360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MX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Es el leguaje utilizado para la configuración de estilos de la pagina.</a:t>
              </a:r>
              <a:endParaRPr lang="es-MX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矩形 34">
              <a:extLst>
                <a:ext uri="{FF2B5EF4-FFF2-40B4-BE49-F238E27FC236}">
                  <a16:creationId xmlns:a16="http://schemas.microsoft.com/office/drawing/2014/main" xmlns="" id="{CBCE2F27-1948-4AAF-B7D2-B7B4F23C2784}"/>
                </a:ext>
              </a:extLst>
            </p:cNvPr>
            <p:cNvSpPr/>
            <p:nvPr/>
          </p:nvSpPr>
          <p:spPr>
            <a:xfrm>
              <a:off x="874711" y="3526319"/>
              <a:ext cx="4623229" cy="3606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ES" altLang="zh-CN" sz="1600" b="1" dirty="0" smtClean="0">
                  <a:solidFill>
                    <a:schemeClr val="accent1"/>
                  </a:solidFill>
                </a:rPr>
                <a:t>CSS 3.0</a:t>
              </a:r>
              <a:endParaRPr lang="es-MX" altLang="zh-CN" sz="1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组合 32"/>
          <p:cNvGrpSpPr/>
          <p:nvPr/>
        </p:nvGrpSpPr>
        <p:grpSpPr>
          <a:xfrm>
            <a:off x="5091379" y="4753467"/>
            <a:ext cx="4791529" cy="832247"/>
            <a:chOff x="873560" y="3526319"/>
            <a:chExt cx="4791529" cy="832247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xmlns="" id="{E3EB1709-6D20-4440-8800-976CC5E9712E}"/>
                </a:ext>
              </a:extLst>
            </p:cNvPr>
            <p:cNvSpPr/>
            <p:nvPr/>
          </p:nvSpPr>
          <p:spPr>
            <a:xfrm>
              <a:off x="873560" y="3823035"/>
              <a:ext cx="4791529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MX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Por medio de JavaScript se realiza las peticiones a </a:t>
              </a:r>
              <a:r>
                <a:rPr lang="es-MX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php</a:t>
              </a:r>
              <a:r>
                <a:rPr lang="es-MX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para realizar las consultas.</a:t>
              </a:r>
              <a:endParaRPr lang="es-MX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xmlns="" id="{CBCE2F27-1948-4AAF-B7D2-B7B4F23C2784}"/>
                </a:ext>
              </a:extLst>
            </p:cNvPr>
            <p:cNvSpPr/>
            <p:nvPr/>
          </p:nvSpPr>
          <p:spPr>
            <a:xfrm>
              <a:off x="874711" y="3526319"/>
              <a:ext cx="4623229" cy="3606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ES" altLang="zh-CN" sz="1600" b="1" dirty="0" smtClean="0">
                  <a:solidFill>
                    <a:schemeClr val="accent1"/>
                  </a:solidFill>
                </a:rPr>
                <a:t>JavaScript</a:t>
              </a:r>
              <a:endParaRPr lang="es-MX" altLang="zh-CN" sz="16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962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85930" y="0"/>
            <a:ext cx="3315210" cy="6858000"/>
            <a:chOff x="2501011" y="330200"/>
            <a:chExt cx="4125595" cy="8534401"/>
          </a:xfrm>
        </p:grpSpPr>
        <p:sp>
          <p:nvSpPr>
            <p:cNvPr id="3" name="等腰三角形 2"/>
            <p:cNvSpPr/>
            <p:nvPr/>
          </p:nvSpPr>
          <p:spPr>
            <a:xfrm>
              <a:off x="3327908" y="330200"/>
              <a:ext cx="1649984" cy="1422400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V="1">
              <a:off x="3327908" y="1752600"/>
              <a:ext cx="1649984" cy="1422400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 flipV="1">
              <a:off x="2501011" y="330200"/>
              <a:ext cx="1649984" cy="1422400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4151630" y="1752600"/>
              <a:ext cx="1649984" cy="1422400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flipV="1">
              <a:off x="4152900" y="3175000"/>
              <a:ext cx="1649984" cy="1422400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4976622" y="3175000"/>
              <a:ext cx="1649984" cy="1422400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flipV="1">
              <a:off x="4976622" y="4597400"/>
              <a:ext cx="1649984" cy="1422400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150995" y="4597400"/>
              <a:ext cx="1649984" cy="1422400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flipV="1">
              <a:off x="4150995" y="6019800"/>
              <a:ext cx="1649984" cy="142240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3324098" y="6019800"/>
              <a:ext cx="1649984" cy="142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3327907" y="7442200"/>
              <a:ext cx="1649984" cy="1422401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2501011" y="7442200"/>
              <a:ext cx="1649984" cy="142240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32595" y="3113837"/>
            <a:ext cx="3768205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b="1" i="1" dirty="0">
                <a:solidFill>
                  <a:schemeClr val="accent1"/>
                </a:solidFill>
                <a:latin typeface="Century Gothic" panose="020B0502020202020204" pitchFamily="34" charset="0"/>
              </a:rPr>
              <a:t>CONTENIDO</a:t>
            </a:r>
            <a:endParaRPr kumimoji="0" lang="zh-CN" altLang="en-US" sz="4800" b="1" i="1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490862" y="2592300"/>
            <a:ext cx="3967454" cy="521537"/>
            <a:chOff x="1278972" y="1892039"/>
            <a:chExt cx="3967454" cy="521537"/>
          </a:xfrm>
        </p:grpSpPr>
        <p:grpSp>
          <p:nvGrpSpPr>
            <p:cNvPr id="18" name="组合 17"/>
            <p:cNvGrpSpPr/>
            <p:nvPr/>
          </p:nvGrpSpPr>
          <p:grpSpPr>
            <a:xfrm>
              <a:off x="1278972" y="1892039"/>
              <a:ext cx="3967454" cy="521537"/>
              <a:chOff x="1591029" y="1948068"/>
              <a:chExt cx="3967454" cy="521537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2084369" y="1948068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Objetivo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 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1323339" y="202809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  <a:endParaRPr lang="zh-CN" altLang="en-US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490862" y="3689862"/>
            <a:ext cx="4897814" cy="1399973"/>
            <a:chOff x="1278972" y="2011936"/>
            <a:chExt cx="4897814" cy="1399973"/>
          </a:xfrm>
        </p:grpSpPr>
        <p:grpSp>
          <p:nvGrpSpPr>
            <p:cNvPr id="25" name="组合 24"/>
            <p:cNvGrpSpPr/>
            <p:nvPr/>
          </p:nvGrpSpPr>
          <p:grpSpPr>
            <a:xfrm>
              <a:off x="1278972" y="2011936"/>
              <a:ext cx="4897814" cy="1399973"/>
              <a:chOff x="1591029" y="2067965"/>
              <a:chExt cx="4897814" cy="1399973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2084369" y="3006273"/>
                <a:ext cx="44044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Módulos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 de la </a:t>
                </a:r>
                <a:r>
                  <a:rPr kumimoji="0" lang="en-US" altLang="zh-CN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página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 Web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2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1323339" y="202809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  <a:endParaRPr lang="zh-CN" altLang="en-US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490862" y="3649351"/>
            <a:ext cx="4642200" cy="1419816"/>
            <a:chOff x="1278972" y="993760"/>
            <a:chExt cx="4642200" cy="1419816"/>
          </a:xfrm>
        </p:grpSpPr>
        <p:grpSp>
          <p:nvGrpSpPr>
            <p:cNvPr id="32" name="组合 31"/>
            <p:cNvGrpSpPr/>
            <p:nvPr/>
          </p:nvGrpSpPr>
          <p:grpSpPr>
            <a:xfrm>
              <a:off x="1278972" y="993760"/>
              <a:ext cx="4642200" cy="1419816"/>
              <a:chOff x="1591029" y="1049789"/>
              <a:chExt cx="4642200" cy="1419816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2084369" y="1049789"/>
                <a:ext cx="41488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b="1" dirty="0" err="1">
                    <a:solidFill>
                      <a:schemeClr val="accent2"/>
                    </a:solidFill>
                    <a:latin typeface="微软雅黑"/>
                    <a:ea typeface="微软雅黑"/>
                  </a:rPr>
                  <a:t>Inicio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1323339" y="202809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  <a:endParaRPr lang="zh-CN" altLang="en-US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45" name="Imagen 44">
            <a:extLst>
              <a:ext uri="{FF2B5EF4-FFF2-40B4-BE49-F238E27FC236}">
                <a16:creationId xmlns:a16="http://schemas.microsoft.com/office/drawing/2014/main" xmlns="" id="{751BDFC1-F488-45FC-AF94-A5BD34D1E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745" y="21182"/>
            <a:ext cx="2990509" cy="937324"/>
          </a:xfrm>
          <a:prstGeom prst="rect">
            <a:avLst/>
          </a:prstGeom>
        </p:spPr>
      </p:pic>
      <p:sp>
        <p:nvSpPr>
          <p:cNvPr id="46" name="Rectángulo 45">
            <a:extLst>
              <a:ext uri="{FF2B5EF4-FFF2-40B4-BE49-F238E27FC236}">
                <a16:creationId xmlns:a16="http://schemas.microsoft.com/office/drawing/2014/main" xmlns="" id="{A650720F-08D0-4F0E-8425-E0838858272B}"/>
              </a:ext>
            </a:extLst>
          </p:cNvPr>
          <p:cNvSpPr/>
          <p:nvPr/>
        </p:nvSpPr>
        <p:spPr>
          <a:xfrm>
            <a:off x="5724113" y="209463"/>
            <a:ext cx="73754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OFICINA REGIONAL DE </a:t>
            </a:r>
          </a:p>
          <a:p>
            <a:pPr algn="ctr"/>
            <a:r>
              <a:rPr lang="es-ES" b="1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SISTEMAS </a:t>
            </a:r>
            <a:r>
              <a:rPr lang="es-ES" b="1" cap="none" spc="0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ACAPULCO</a:t>
            </a:r>
          </a:p>
        </p:txBody>
      </p:sp>
    </p:spTree>
    <p:extLst>
      <p:ext uri="{BB962C8B-B14F-4D97-AF65-F5344CB8AC3E}">
        <p14:creationId xmlns:p14="http://schemas.microsoft.com/office/powerpoint/2010/main" val="171488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2"/>
            <a:ext cx="3686629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779891" y="2714172"/>
            <a:ext cx="6256138" cy="15938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en-US" altLang="zh-CN" sz="2800" dirty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Brindar </a:t>
            </a:r>
            <a:r>
              <a:rPr lang="es-MX" altLang="zh-CN" sz="2800" dirty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información</a:t>
            </a:r>
            <a:r>
              <a:rPr lang="en-US" altLang="zh-CN" sz="2800" dirty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 </a:t>
            </a:r>
            <a:r>
              <a:rPr lang="es-MX" altLang="zh-CN" sz="2800" dirty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actualizada</a:t>
            </a:r>
            <a:r>
              <a:rPr lang="en-US" altLang="zh-CN" sz="2800" dirty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 a la </a:t>
            </a:r>
            <a:r>
              <a:rPr lang="es-MX" altLang="zh-CN" sz="2800" dirty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ciudadanía sobre sus demandas laborales.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5576" y="1939157"/>
            <a:ext cx="258756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OBJETIVO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841569" y="4277564"/>
            <a:ext cx="76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2D08A90C-3A8F-4EB1-99DA-2476D9F1E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7784"/>
            <a:ext cx="3539296" cy="1109332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198C9F35-EFE7-45B4-9186-A22FDA93C7E6}"/>
              </a:ext>
            </a:extLst>
          </p:cNvPr>
          <p:cNvSpPr/>
          <p:nvPr/>
        </p:nvSpPr>
        <p:spPr>
          <a:xfrm>
            <a:off x="2933781" y="296049"/>
            <a:ext cx="786778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200" b="1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OFICINA REGIONAL DE SISTEMAS </a:t>
            </a:r>
            <a:r>
              <a:rPr lang="es-ES" sz="2200" b="1" cap="none" spc="0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ACAPULCO</a:t>
            </a:r>
          </a:p>
        </p:txBody>
      </p:sp>
    </p:spTree>
    <p:extLst>
      <p:ext uri="{BB962C8B-B14F-4D97-AF65-F5344CB8AC3E}">
        <p14:creationId xmlns:p14="http://schemas.microsoft.com/office/powerpoint/2010/main" val="51672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969063" y="1713192"/>
            <a:ext cx="9816924" cy="448069"/>
            <a:chOff x="2378201" y="2258841"/>
            <a:chExt cx="2152398" cy="468000"/>
          </a:xfrm>
        </p:grpSpPr>
        <p:sp>
          <p:nvSpPr>
            <p:cNvPr id="8" name="矩形 7"/>
            <p:cNvSpPr/>
            <p:nvPr/>
          </p:nvSpPr>
          <p:spPr>
            <a:xfrm>
              <a:off x="2378201" y="2258841"/>
              <a:ext cx="2152398" cy="46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458216" y="2262468"/>
              <a:ext cx="2022103" cy="3536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  <a:latin typeface="+mn-ea"/>
                </a:rPr>
                <a:t>Muestra</a:t>
              </a:r>
              <a:r>
                <a:rPr lang="en-US" altLang="zh-CN" sz="1600" dirty="0">
                  <a:solidFill>
                    <a:schemeClr val="bg1"/>
                  </a:solidFill>
                  <a:latin typeface="+mn-ea"/>
                </a:rPr>
                <a:t> un </a:t>
              </a:r>
              <a:r>
                <a:rPr lang="en-US" altLang="zh-CN" sz="1600" dirty="0" err="1">
                  <a:solidFill>
                    <a:schemeClr val="bg1"/>
                  </a:solidFill>
                  <a:latin typeface="+mn-ea"/>
                </a:rPr>
                <a:t>carrusel</a:t>
              </a:r>
              <a:r>
                <a:rPr lang="en-US" altLang="zh-CN" sz="1600" dirty="0">
                  <a:solidFill>
                    <a:schemeClr val="bg1"/>
                  </a:solidFill>
                  <a:latin typeface="+mn-ea"/>
                </a:rPr>
                <a:t> con </a:t>
              </a:r>
              <a:r>
                <a:rPr lang="en-US" altLang="zh-CN" sz="1600" dirty="0" err="1">
                  <a:solidFill>
                    <a:schemeClr val="bg1"/>
                  </a:solidFill>
                  <a:latin typeface="+mn-ea"/>
                </a:rPr>
                <a:t>avisos</a:t>
              </a:r>
              <a:r>
                <a:rPr lang="en-US" altLang="zh-CN" sz="16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1600" dirty="0" err="1">
                  <a:solidFill>
                    <a:schemeClr val="bg1"/>
                  </a:solidFill>
                  <a:latin typeface="+mn-ea"/>
                </a:rPr>
                <a:t>proporcionados</a:t>
              </a:r>
              <a:r>
                <a:rPr lang="en-US" altLang="zh-CN" sz="1600" dirty="0">
                  <a:solidFill>
                    <a:schemeClr val="bg1"/>
                  </a:solidFill>
                  <a:latin typeface="+mn-ea"/>
                </a:rPr>
                <a:t> por la Junta Local de </a:t>
              </a:r>
              <a:r>
                <a:rPr lang="en-US" altLang="zh-CN" sz="1600" dirty="0" err="1">
                  <a:solidFill>
                    <a:schemeClr val="bg1"/>
                  </a:solidFill>
                  <a:latin typeface="+mn-ea"/>
                </a:rPr>
                <a:t>Conciliación</a:t>
              </a:r>
              <a:r>
                <a:rPr lang="en-US" altLang="zh-CN" sz="1600" dirty="0">
                  <a:solidFill>
                    <a:schemeClr val="bg1"/>
                  </a:solidFill>
                  <a:latin typeface="+mn-ea"/>
                </a:rPr>
                <a:t> y </a:t>
              </a:r>
              <a:r>
                <a:rPr lang="en-US" altLang="zh-CN" sz="1600" dirty="0" err="1">
                  <a:solidFill>
                    <a:schemeClr val="bg1"/>
                  </a:solidFill>
                  <a:latin typeface="+mn-ea"/>
                </a:rPr>
                <a:t>Arbitraje</a:t>
              </a:r>
              <a:endParaRPr lang="zh-CN" altLang="en-US" sz="16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228286" y="5229231"/>
            <a:ext cx="445222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Users can make presentations on a projector or computer or they can use presentations film for application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06576" y="317845"/>
            <a:ext cx="386262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 err="1">
                <a:solidFill>
                  <a:schemeClr val="accent1"/>
                </a:solidFill>
                <a:latin typeface="+mn-ea"/>
              </a:rPr>
              <a:t>Inicio</a:t>
            </a:r>
            <a:endParaRPr lang="en-US" altLang="zh-CN" sz="3200" b="1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xmlns="" id="{300B4E58-72AE-4FB9-89FF-B0A59BAC3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886" y="80015"/>
            <a:ext cx="2990509" cy="937324"/>
          </a:xfrm>
          <a:prstGeom prst="rect">
            <a:avLst/>
          </a:prstGeom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xmlns="" id="{FBB10734-C956-4C57-902C-6565621D9B4B}"/>
              </a:ext>
            </a:extLst>
          </p:cNvPr>
          <p:cNvSpPr/>
          <p:nvPr/>
        </p:nvSpPr>
        <p:spPr>
          <a:xfrm>
            <a:off x="6925013" y="317845"/>
            <a:ext cx="737542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OFICINA REGIONAL DE </a:t>
            </a:r>
          </a:p>
          <a:p>
            <a:pPr algn="ctr"/>
            <a:r>
              <a:rPr lang="es-ES" sz="1200" b="1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SISTEMAS </a:t>
            </a:r>
            <a:r>
              <a:rPr lang="es-ES" sz="1200" b="1" cap="none" spc="0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ACAPULCO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8F37A45B-CE87-43D7-AF0F-22B328D447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0" y="2953617"/>
            <a:ext cx="5555226" cy="250920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xmlns="" id="{F36472AA-70A1-4A53-B990-1C291ACCB4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477" y="2945786"/>
            <a:ext cx="5564243" cy="25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5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4042455" y="1486800"/>
            <a:ext cx="3683215" cy="3762374"/>
            <a:chOff x="4254392" y="1908176"/>
            <a:chExt cx="3683215" cy="3762374"/>
          </a:xfrm>
        </p:grpSpPr>
        <p:grpSp>
          <p:nvGrpSpPr>
            <p:cNvPr id="15" name="组合 14"/>
            <p:cNvGrpSpPr/>
            <p:nvPr/>
          </p:nvGrpSpPr>
          <p:grpSpPr>
            <a:xfrm>
              <a:off x="4475880" y="1908176"/>
              <a:ext cx="3461727" cy="3762374"/>
              <a:chOff x="4213224" y="1176338"/>
              <a:chExt cx="3838576" cy="4171950"/>
            </a:xfrm>
          </p:grpSpPr>
          <p:sp>
            <p:nvSpPr>
              <p:cNvPr id="29" name="îŝḷîḓé-任意多边形: 形状 51"/>
              <p:cNvSpPr/>
              <p:nvPr/>
            </p:nvSpPr>
            <p:spPr>
              <a:xfrm>
                <a:off x="4213224" y="1509712"/>
                <a:ext cx="3838576" cy="3838576"/>
              </a:xfrm>
              <a:custGeom>
                <a:avLst/>
                <a:gdLst>
                  <a:gd name="connsiteX0" fmla="*/ 1919288 w 3838576"/>
                  <a:gd name="connsiteY0" fmla="*/ 0 h 3838576"/>
                  <a:gd name="connsiteX1" fmla="*/ 3838576 w 3838576"/>
                  <a:gd name="connsiteY1" fmla="*/ 1919288 h 3838576"/>
                  <a:gd name="connsiteX2" fmla="*/ 1919288 w 3838576"/>
                  <a:gd name="connsiteY2" fmla="*/ 3838576 h 3838576"/>
                  <a:gd name="connsiteX3" fmla="*/ 0 w 3838576"/>
                  <a:gd name="connsiteY3" fmla="*/ 1919288 h 3838576"/>
                  <a:gd name="connsiteX4" fmla="*/ 959644 w 3838576"/>
                  <a:gd name="connsiteY4" fmla="*/ 1919288 h 3838576"/>
                  <a:gd name="connsiteX5" fmla="*/ 1919288 w 3838576"/>
                  <a:gd name="connsiteY5" fmla="*/ 2878932 h 3838576"/>
                  <a:gd name="connsiteX6" fmla="*/ 2878932 w 3838576"/>
                  <a:gd name="connsiteY6" fmla="*/ 1919288 h 3838576"/>
                  <a:gd name="connsiteX7" fmla="*/ 1919288 w 3838576"/>
                  <a:gd name="connsiteY7" fmla="*/ 959644 h 3838576"/>
                  <a:gd name="connsiteX8" fmla="*/ 1919288 w 3838576"/>
                  <a:gd name="connsiteY8" fmla="*/ 0 h 3838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8576" h="3838576">
                    <a:moveTo>
                      <a:pt x="1919288" y="0"/>
                    </a:moveTo>
                    <a:cubicBezTo>
                      <a:pt x="2979281" y="0"/>
                      <a:pt x="3838576" y="859295"/>
                      <a:pt x="3838576" y="1919288"/>
                    </a:cubicBezTo>
                    <a:cubicBezTo>
                      <a:pt x="3838576" y="2979281"/>
                      <a:pt x="2979281" y="3838576"/>
                      <a:pt x="1919288" y="3838576"/>
                    </a:cubicBezTo>
                    <a:cubicBezTo>
                      <a:pt x="859295" y="3838576"/>
                      <a:pt x="0" y="2979281"/>
                      <a:pt x="0" y="1919288"/>
                    </a:cubicBezTo>
                    <a:lnTo>
                      <a:pt x="959644" y="1919288"/>
                    </a:lnTo>
                    <a:cubicBezTo>
                      <a:pt x="959644" y="2449285"/>
                      <a:pt x="1389291" y="2878932"/>
                      <a:pt x="1919288" y="2878932"/>
                    </a:cubicBezTo>
                    <a:cubicBezTo>
                      <a:pt x="2449285" y="2878932"/>
                      <a:pt x="2878932" y="2449285"/>
                      <a:pt x="2878932" y="1919288"/>
                    </a:cubicBezTo>
                    <a:cubicBezTo>
                      <a:pt x="2878932" y="1389291"/>
                      <a:pt x="2449285" y="959644"/>
                      <a:pt x="1919288" y="959644"/>
                    </a:cubicBezTo>
                    <a:lnTo>
                      <a:pt x="1919288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îŝḷîḓé-Isosceles Triangle 29"/>
              <p:cNvSpPr/>
              <p:nvPr/>
            </p:nvSpPr>
            <p:spPr>
              <a:xfrm rot="16200000">
                <a:off x="5028161" y="1691234"/>
                <a:ext cx="1619250" cy="5894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7" name="îŝḷîḓé-矩形: 圆角 49"/>
            <p:cNvSpPr/>
            <p:nvPr/>
          </p:nvSpPr>
          <p:spPr>
            <a:xfrm>
              <a:off x="4254392" y="2652475"/>
              <a:ext cx="1287210" cy="12872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ŝḷîḓé-矩形: 圆角 50"/>
            <p:cNvSpPr/>
            <p:nvPr/>
          </p:nvSpPr>
          <p:spPr>
            <a:xfrm>
              <a:off x="4334565" y="2732647"/>
              <a:ext cx="1126865" cy="1126866"/>
            </a:xfrm>
            <a:prstGeom prst="round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ŝḷîḓé-Oval 16"/>
            <p:cNvSpPr/>
            <p:nvPr/>
          </p:nvSpPr>
          <p:spPr>
            <a:xfrm>
              <a:off x="6620206" y="2509852"/>
              <a:ext cx="635811" cy="635811"/>
            </a:xfrm>
            <a:prstGeom prst="ellipse">
              <a:avLst/>
            </a:pr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ŝḷîḓé-Oval 17"/>
            <p:cNvSpPr/>
            <p:nvPr/>
          </p:nvSpPr>
          <p:spPr>
            <a:xfrm>
              <a:off x="7187552" y="3621780"/>
              <a:ext cx="635811" cy="635811"/>
            </a:xfrm>
            <a:prstGeom prst="ellipse">
              <a:avLst/>
            </a:prstGeom>
            <a:solidFill>
              <a:schemeClr val="accent5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ŝḷîḓé-Oval 18"/>
            <p:cNvSpPr/>
            <p:nvPr/>
          </p:nvSpPr>
          <p:spPr>
            <a:xfrm>
              <a:off x="4664699" y="4039661"/>
              <a:ext cx="635811" cy="635811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ŝḷîḓé-Oval 19"/>
            <p:cNvSpPr/>
            <p:nvPr/>
          </p:nvSpPr>
          <p:spPr>
            <a:xfrm>
              <a:off x="5461429" y="4835088"/>
              <a:ext cx="635811" cy="635811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ṥļîḑé-Oval 20"/>
            <p:cNvSpPr/>
            <p:nvPr/>
          </p:nvSpPr>
          <p:spPr>
            <a:xfrm>
              <a:off x="6699518" y="4646165"/>
              <a:ext cx="635811" cy="635811"/>
            </a:xfrm>
            <a:prstGeom prst="ellipse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ṥļîḑé-任意多边形: 形状 53"/>
            <p:cNvSpPr>
              <a:spLocks/>
            </p:cNvSpPr>
            <p:nvPr/>
          </p:nvSpPr>
          <p:spPr bwMode="auto">
            <a:xfrm>
              <a:off x="4530311" y="2985359"/>
              <a:ext cx="735372" cy="621442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ŝḷîḓé-Oval 16"/>
            <p:cNvSpPr/>
            <p:nvPr/>
          </p:nvSpPr>
          <p:spPr>
            <a:xfrm>
              <a:off x="6822280" y="2713565"/>
              <a:ext cx="231664" cy="228386"/>
            </a:xfrm>
            <a:custGeom>
              <a:avLst/>
              <a:gdLst>
                <a:gd name="connsiteX0" fmla="*/ 481576 w 607554"/>
                <a:gd name="connsiteY0" fmla="*/ 446886 h 598959"/>
                <a:gd name="connsiteX1" fmla="*/ 481576 w 607554"/>
                <a:gd name="connsiteY1" fmla="*/ 503769 h 598959"/>
                <a:gd name="connsiteX2" fmla="*/ 519134 w 607554"/>
                <a:gd name="connsiteY2" fmla="*/ 503769 h 598959"/>
                <a:gd name="connsiteX3" fmla="*/ 519134 w 607554"/>
                <a:gd name="connsiteY3" fmla="*/ 446886 h 598959"/>
                <a:gd name="connsiteX4" fmla="*/ 481576 w 607554"/>
                <a:gd name="connsiteY4" fmla="*/ 270994 h 598959"/>
                <a:gd name="connsiteX5" fmla="*/ 481576 w 607554"/>
                <a:gd name="connsiteY5" fmla="*/ 327877 h 598959"/>
                <a:gd name="connsiteX6" fmla="*/ 519134 w 607554"/>
                <a:gd name="connsiteY6" fmla="*/ 327877 h 598959"/>
                <a:gd name="connsiteX7" fmla="*/ 519134 w 607554"/>
                <a:gd name="connsiteY7" fmla="*/ 270994 h 598959"/>
                <a:gd name="connsiteX8" fmla="*/ 195909 w 607554"/>
                <a:gd name="connsiteY8" fmla="*/ 265961 h 598959"/>
                <a:gd name="connsiteX9" fmla="*/ 358877 w 607554"/>
                <a:gd name="connsiteY9" fmla="*/ 265961 h 598959"/>
                <a:gd name="connsiteX10" fmla="*/ 378725 w 607554"/>
                <a:gd name="connsiteY10" fmla="*/ 285870 h 598959"/>
                <a:gd name="connsiteX11" fmla="*/ 358877 w 607554"/>
                <a:gd name="connsiteY11" fmla="*/ 305689 h 598959"/>
                <a:gd name="connsiteX12" fmla="*/ 195909 w 607554"/>
                <a:gd name="connsiteY12" fmla="*/ 305689 h 598959"/>
                <a:gd name="connsiteX13" fmla="*/ 176061 w 607554"/>
                <a:gd name="connsiteY13" fmla="*/ 285870 h 598959"/>
                <a:gd name="connsiteX14" fmla="*/ 195909 w 607554"/>
                <a:gd name="connsiteY14" fmla="*/ 265961 h 598959"/>
                <a:gd name="connsiteX15" fmla="*/ 195909 w 607554"/>
                <a:gd name="connsiteY15" fmla="*/ 169145 h 598959"/>
                <a:gd name="connsiteX16" fmla="*/ 358877 w 607554"/>
                <a:gd name="connsiteY16" fmla="*/ 169145 h 598959"/>
                <a:gd name="connsiteX17" fmla="*/ 378725 w 607554"/>
                <a:gd name="connsiteY17" fmla="*/ 189053 h 598959"/>
                <a:gd name="connsiteX18" fmla="*/ 358877 w 607554"/>
                <a:gd name="connsiteY18" fmla="*/ 208873 h 598959"/>
                <a:gd name="connsiteX19" fmla="*/ 195909 w 607554"/>
                <a:gd name="connsiteY19" fmla="*/ 208873 h 598959"/>
                <a:gd name="connsiteX20" fmla="*/ 176061 w 607554"/>
                <a:gd name="connsiteY20" fmla="*/ 189053 h 598959"/>
                <a:gd name="connsiteX21" fmla="*/ 195909 w 607554"/>
                <a:gd name="connsiteY21" fmla="*/ 169145 h 598959"/>
                <a:gd name="connsiteX22" fmla="*/ 481576 w 607554"/>
                <a:gd name="connsiteY22" fmla="*/ 95190 h 598959"/>
                <a:gd name="connsiteX23" fmla="*/ 481576 w 607554"/>
                <a:gd name="connsiteY23" fmla="*/ 152073 h 598959"/>
                <a:gd name="connsiteX24" fmla="*/ 552954 w 607554"/>
                <a:gd name="connsiteY24" fmla="*/ 152073 h 598959"/>
                <a:gd name="connsiteX25" fmla="*/ 565858 w 607554"/>
                <a:gd name="connsiteY25" fmla="*/ 123631 h 598959"/>
                <a:gd name="connsiteX26" fmla="*/ 552954 w 607554"/>
                <a:gd name="connsiteY26" fmla="*/ 95190 h 598959"/>
                <a:gd name="connsiteX27" fmla="*/ 118547 w 607554"/>
                <a:gd name="connsiteY27" fmla="*/ 39640 h 598959"/>
                <a:gd name="connsiteX28" fmla="*/ 118547 w 607554"/>
                <a:gd name="connsiteY28" fmla="*/ 559230 h 598959"/>
                <a:gd name="connsiteX29" fmla="*/ 441793 w 607554"/>
                <a:gd name="connsiteY29" fmla="*/ 559230 h 598959"/>
                <a:gd name="connsiteX30" fmla="*/ 441793 w 607554"/>
                <a:gd name="connsiteY30" fmla="*/ 39640 h 598959"/>
                <a:gd name="connsiteX31" fmla="*/ 39783 w 607554"/>
                <a:gd name="connsiteY31" fmla="*/ 39640 h 598959"/>
                <a:gd name="connsiteX32" fmla="*/ 39783 w 607554"/>
                <a:gd name="connsiteY32" fmla="*/ 559230 h 598959"/>
                <a:gd name="connsiteX33" fmla="*/ 78764 w 607554"/>
                <a:gd name="connsiteY33" fmla="*/ 559230 h 598959"/>
                <a:gd name="connsiteX34" fmla="*/ 78764 w 607554"/>
                <a:gd name="connsiteY34" fmla="*/ 39640 h 598959"/>
                <a:gd name="connsiteX35" fmla="*/ 19847 w 607554"/>
                <a:gd name="connsiteY35" fmla="*/ 0 h 598959"/>
                <a:gd name="connsiteX36" fmla="*/ 461729 w 607554"/>
                <a:gd name="connsiteY36" fmla="*/ 0 h 598959"/>
                <a:gd name="connsiteX37" fmla="*/ 481576 w 607554"/>
                <a:gd name="connsiteY37" fmla="*/ 19820 h 598959"/>
                <a:gd name="connsiteX38" fmla="*/ 481576 w 607554"/>
                <a:gd name="connsiteY38" fmla="*/ 55461 h 598959"/>
                <a:gd name="connsiteX39" fmla="*/ 565769 w 607554"/>
                <a:gd name="connsiteY39" fmla="*/ 55461 h 598959"/>
                <a:gd name="connsiteX40" fmla="*/ 583836 w 607554"/>
                <a:gd name="connsiteY40" fmla="*/ 67104 h 598959"/>
                <a:gd name="connsiteX41" fmla="*/ 605819 w 607554"/>
                <a:gd name="connsiteY41" fmla="*/ 115454 h 598959"/>
                <a:gd name="connsiteX42" fmla="*/ 605819 w 607554"/>
                <a:gd name="connsiteY42" fmla="*/ 131808 h 598959"/>
                <a:gd name="connsiteX43" fmla="*/ 583836 w 607554"/>
                <a:gd name="connsiteY43" fmla="*/ 180159 h 598959"/>
                <a:gd name="connsiteX44" fmla="*/ 565769 w 607554"/>
                <a:gd name="connsiteY44" fmla="*/ 191802 h 598959"/>
                <a:gd name="connsiteX45" fmla="*/ 481576 w 607554"/>
                <a:gd name="connsiteY45" fmla="*/ 191802 h 598959"/>
                <a:gd name="connsiteX46" fmla="*/ 481576 w 607554"/>
                <a:gd name="connsiteY46" fmla="*/ 231264 h 598959"/>
                <a:gd name="connsiteX47" fmla="*/ 539070 w 607554"/>
                <a:gd name="connsiteY47" fmla="*/ 231264 h 598959"/>
                <a:gd name="connsiteX48" fmla="*/ 558916 w 607554"/>
                <a:gd name="connsiteY48" fmla="*/ 251173 h 598959"/>
                <a:gd name="connsiteX49" fmla="*/ 558916 w 607554"/>
                <a:gd name="connsiteY49" fmla="*/ 347786 h 598959"/>
                <a:gd name="connsiteX50" fmla="*/ 539070 w 607554"/>
                <a:gd name="connsiteY50" fmla="*/ 367606 h 598959"/>
                <a:gd name="connsiteX51" fmla="*/ 481576 w 607554"/>
                <a:gd name="connsiteY51" fmla="*/ 367606 h 598959"/>
                <a:gd name="connsiteX52" fmla="*/ 481576 w 607554"/>
                <a:gd name="connsiteY52" fmla="*/ 407157 h 598959"/>
                <a:gd name="connsiteX53" fmla="*/ 539070 w 607554"/>
                <a:gd name="connsiteY53" fmla="*/ 407157 h 598959"/>
                <a:gd name="connsiteX54" fmla="*/ 558916 w 607554"/>
                <a:gd name="connsiteY54" fmla="*/ 426977 h 598959"/>
                <a:gd name="connsiteX55" fmla="*/ 558916 w 607554"/>
                <a:gd name="connsiteY55" fmla="*/ 523589 h 598959"/>
                <a:gd name="connsiteX56" fmla="*/ 539070 w 607554"/>
                <a:gd name="connsiteY56" fmla="*/ 543498 h 598959"/>
                <a:gd name="connsiteX57" fmla="*/ 481576 w 607554"/>
                <a:gd name="connsiteY57" fmla="*/ 543498 h 598959"/>
                <a:gd name="connsiteX58" fmla="*/ 481576 w 607554"/>
                <a:gd name="connsiteY58" fmla="*/ 579139 h 598959"/>
                <a:gd name="connsiteX59" fmla="*/ 461729 w 607554"/>
                <a:gd name="connsiteY59" fmla="*/ 598959 h 598959"/>
                <a:gd name="connsiteX60" fmla="*/ 19847 w 607554"/>
                <a:gd name="connsiteY60" fmla="*/ 598959 h 598959"/>
                <a:gd name="connsiteX61" fmla="*/ 0 w 607554"/>
                <a:gd name="connsiteY61" fmla="*/ 579139 h 598959"/>
                <a:gd name="connsiteX62" fmla="*/ 0 w 607554"/>
                <a:gd name="connsiteY62" fmla="*/ 19820 h 598959"/>
                <a:gd name="connsiteX63" fmla="*/ 19847 w 607554"/>
                <a:gd name="connsiteY63" fmla="*/ 0 h 598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07554" h="598959">
                  <a:moveTo>
                    <a:pt x="481576" y="446886"/>
                  </a:moveTo>
                  <a:lnTo>
                    <a:pt x="481576" y="503769"/>
                  </a:lnTo>
                  <a:lnTo>
                    <a:pt x="519134" y="503769"/>
                  </a:lnTo>
                  <a:lnTo>
                    <a:pt x="519134" y="446886"/>
                  </a:lnTo>
                  <a:close/>
                  <a:moveTo>
                    <a:pt x="481576" y="270994"/>
                  </a:moveTo>
                  <a:lnTo>
                    <a:pt x="481576" y="327877"/>
                  </a:lnTo>
                  <a:lnTo>
                    <a:pt x="519134" y="327877"/>
                  </a:lnTo>
                  <a:lnTo>
                    <a:pt x="519134" y="270994"/>
                  </a:lnTo>
                  <a:close/>
                  <a:moveTo>
                    <a:pt x="195909" y="265961"/>
                  </a:moveTo>
                  <a:lnTo>
                    <a:pt x="358877" y="265961"/>
                  </a:lnTo>
                  <a:cubicBezTo>
                    <a:pt x="369825" y="265961"/>
                    <a:pt x="378725" y="274849"/>
                    <a:pt x="378725" y="285870"/>
                  </a:cubicBezTo>
                  <a:cubicBezTo>
                    <a:pt x="378725" y="296801"/>
                    <a:pt x="369825" y="305689"/>
                    <a:pt x="358877" y="305689"/>
                  </a:cubicBezTo>
                  <a:lnTo>
                    <a:pt x="195909" y="305689"/>
                  </a:lnTo>
                  <a:cubicBezTo>
                    <a:pt x="184962" y="305689"/>
                    <a:pt x="176061" y="296801"/>
                    <a:pt x="176061" y="285870"/>
                  </a:cubicBezTo>
                  <a:cubicBezTo>
                    <a:pt x="176061" y="274849"/>
                    <a:pt x="184962" y="265961"/>
                    <a:pt x="195909" y="265961"/>
                  </a:cubicBezTo>
                  <a:close/>
                  <a:moveTo>
                    <a:pt x="195909" y="169145"/>
                  </a:moveTo>
                  <a:lnTo>
                    <a:pt x="358877" y="169145"/>
                  </a:lnTo>
                  <a:cubicBezTo>
                    <a:pt x="369825" y="169145"/>
                    <a:pt x="378725" y="178033"/>
                    <a:pt x="378725" y="189053"/>
                  </a:cubicBezTo>
                  <a:cubicBezTo>
                    <a:pt x="378725" y="199985"/>
                    <a:pt x="369825" y="208873"/>
                    <a:pt x="358877" y="208873"/>
                  </a:cubicBezTo>
                  <a:lnTo>
                    <a:pt x="195909" y="208873"/>
                  </a:lnTo>
                  <a:cubicBezTo>
                    <a:pt x="184962" y="208873"/>
                    <a:pt x="176061" y="199985"/>
                    <a:pt x="176061" y="189053"/>
                  </a:cubicBezTo>
                  <a:cubicBezTo>
                    <a:pt x="176061" y="178033"/>
                    <a:pt x="184962" y="169145"/>
                    <a:pt x="195909" y="169145"/>
                  </a:cubicBezTo>
                  <a:close/>
                  <a:moveTo>
                    <a:pt x="481576" y="95190"/>
                  </a:moveTo>
                  <a:lnTo>
                    <a:pt x="481576" y="152073"/>
                  </a:lnTo>
                  <a:lnTo>
                    <a:pt x="552954" y="152073"/>
                  </a:lnTo>
                  <a:lnTo>
                    <a:pt x="565858" y="123631"/>
                  </a:lnTo>
                  <a:lnTo>
                    <a:pt x="552954" y="95190"/>
                  </a:lnTo>
                  <a:close/>
                  <a:moveTo>
                    <a:pt x="118547" y="39640"/>
                  </a:moveTo>
                  <a:lnTo>
                    <a:pt x="118547" y="559230"/>
                  </a:lnTo>
                  <a:lnTo>
                    <a:pt x="441793" y="559230"/>
                  </a:lnTo>
                  <a:lnTo>
                    <a:pt x="441793" y="39640"/>
                  </a:lnTo>
                  <a:close/>
                  <a:moveTo>
                    <a:pt x="39783" y="39640"/>
                  </a:moveTo>
                  <a:lnTo>
                    <a:pt x="39783" y="559230"/>
                  </a:lnTo>
                  <a:lnTo>
                    <a:pt x="78764" y="559230"/>
                  </a:lnTo>
                  <a:lnTo>
                    <a:pt x="78764" y="39640"/>
                  </a:lnTo>
                  <a:close/>
                  <a:moveTo>
                    <a:pt x="19847" y="0"/>
                  </a:moveTo>
                  <a:lnTo>
                    <a:pt x="461729" y="0"/>
                  </a:lnTo>
                  <a:cubicBezTo>
                    <a:pt x="472676" y="0"/>
                    <a:pt x="481576" y="8888"/>
                    <a:pt x="481576" y="19820"/>
                  </a:cubicBezTo>
                  <a:lnTo>
                    <a:pt x="481576" y="55461"/>
                  </a:lnTo>
                  <a:lnTo>
                    <a:pt x="565769" y="55461"/>
                  </a:lnTo>
                  <a:cubicBezTo>
                    <a:pt x="573512" y="55461"/>
                    <a:pt x="580632" y="59994"/>
                    <a:pt x="583836" y="67104"/>
                  </a:cubicBezTo>
                  <a:lnTo>
                    <a:pt x="605819" y="115454"/>
                  </a:lnTo>
                  <a:cubicBezTo>
                    <a:pt x="608133" y="120609"/>
                    <a:pt x="608133" y="126653"/>
                    <a:pt x="605819" y="131808"/>
                  </a:cubicBezTo>
                  <a:lnTo>
                    <a:pt x="583836" y="180159"/>
                  </a:lnTo>
                  <a:cubicBezTo>
                    <a:pt x="580632" y="187269"/>
                    <a:pt x="573512" y="191802"/>
                    <a:pt x="565769" y="191802"/>
                  </a:cubicBezTo>
                  <a:lnTo>
                    <a:pt x="481576" y="191802"/>
                  </a:lnTo>
                  <a:lnTo>
                    <a:pt x="481576" y="231264"/>
                  </a:lnTo>
                  <a:lnTo>
                    <a:pt x="539070" y="231264"/>
                  </a:lnTo>
                  <a:cubicBezTo>
                    <a:pt x="550017" y="231264"/>
                    <a:pt x="558916" y="240152"/>
                    <a:pt x="558916" y="251173"/>
                  </a:cubicBezTo>
                  <a:lnTo>
                    <a:pt x="558916" y="347786"/>
                  </a:lnTo>
                  <a:cubicBezTo>
                    <a:pt x="558916" y="358718"/>
                    <a:pt x="550017" y="367606"/>
                    <a:pt x="539070" y="367606"/>
                  </a:cubicBezTo>
                  <a:lnTo>
                    <a:pt x="481576" y="367606"/>
                  </a:lnTo>
                  <a:lnTo>
                    <a:pt x="481576" y="407157"/>
                  </a:lnTo>
                  <a:lnTo>
                    <a:pt x="539070" y="407157"/>
                  </a:lnTo>
                  <a:cubicBezTo>
                    <a:pt x="550017" y="407157"/>
                    <a:pt x="558916" y="416045"/>
                    <a:pt x="558916" y="426977"/>
                  </a:cubicBezTo>
                  <a:lnTo>
                    <a:pt x="558916" y="523589"/>
                  </a:lnTo>
                  <a:cubicBezTo>
                    <a:pt x="558916" y="534610"/>
                    <a:pt x="550017" y="543498"/>
                    <a:pt x="539070" y="543498"/>
                  </a:cubicBezTo>
                  <a:lnTo>
                    <a:pt x="481576" y="543498"/>
                  </a:lnTo>
                  <a:lnTo>
                    <a:pt x="481576" y="579139"/>
                  </a:lnTo>
                  <a:cubicBezTo>
                    <a:pt x="481576" y="590071"/>
                    <a:pt x="472676" y="598959"/>
                    <a:pt x="461729" y="598959"/>
                  </a:cubicBezTo>
                  <a:lnTo>
                    <a:pt x="19847" y="598959"/>
                  </a:lnTo>
                  <a:cubicBezTo>
                    <a:pt x="8900" y="598959"/>
                    <a:pt x="0" y="590071"/>
                    <a:pt x="0" y="579139"/>
                  </a:cubicBezTo>
                  <a:lnTo>
                    <a:pt x="0" y="19820"/>
                  </a:lnTo>
                  <a:cubicBezTo>
                    <a:pt x="0" y="8888"/>
                    <a:pt x="8900" y="0"/>
                    <a:pt x="19847" y="0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4" name="îŝḷîḓé-Oval 17"/>
            <p:cNvSpPr/>
            <p:nvPr/>
          </p:nvSpPr>
          <p:spPr>
            <a:xfrm>
              <a:off x="7392146" y="3823854"/>
              <a:ext cx="226624" cy="231664"/>
            </a:xfrm>
            <a:custGeom>
              <a:avLst/>
              <a:gdLst>
                <a:gd name="connsiteX0" fmla="*/ 59789 w 593384"/>
                <a:gd name="connsiteY0" fmla="*/ 323835 h 606580"/>
                <a:gd name="connsiteX1" fmla="*/ 44670 w 593384"/>
                <a:gd name="connsiteY1" fmla="*/ 338857 h 606580"/>
                <a:gd name="connsiteX2" fmla="*/ 44670 w 593384"/>
                <a:gd name="connsiteY2" fmla="*/ 477027 h 606580"/>
                <a:gd name="connsiteX3" fmla="*/ 59713 w 593384"/>
                <a:gd name="connsiteY3" fmla="*/ 492048 h 606580"/>
                <a:gd name="connsiteX4" fmla="*/ 386834 w 593384"/>
                <a:gd name="connsiteY4" fmla="*/ 492048 h 606580"/>
                <a:gd name="connsiteX5" fmla="*/ 402946 w 593384"/>
                <a:gd name="connsiteY5" fmla="*/ 508138 h 606580"/>
                <a:gd name="connsiteX6" fmla="*/ 402946 w 593384"/>
                <a:gd name="connsiteY6" fmla="*/ 545959 h 606580"/>
                <a:gd name="connsiteX7" fmla="*/ 419058 w 593384"/>
                <a:gd name="connsiteY7" fmla="*/ 561972 h 606580"/>
                <a:gd name="connsiteX8" fmla="*/ 429137 w 593384"/>
                <a:gd name="connsiteY8" fmla="*/ 558388 h 606580"/>
                <a:gd name="connsiteX9" fmla="*/ 543981 w 593384"/>
                <a:gd name="connsiteY9" fmla="*/ 464369 h 606580"/>
                <a:gd name="connsiteX10" fmla="*/ 544897 w 593384"/>
                <a:gd name="connsiteY10" fmla="*/ 463606 h 606580"/>
                <a:gd name="connsiteX11" fmla="*/ 544897 w 593384"/>
                <a:gd name="connsiteY11" fmla="*/ 445000 h 606580"/>
                <a:gd name="connsiteX12" fmla="*/ 543904 w 593384"/>
                <a:gd name="connsiteY12" fmla="*/ 444162 h 606580"/>
                <a:gd name="connsiteX13" fmla="*/ 427533 w 593384"/>
                <a:gd name="connsiteY13" fmla="*/ 349990 h 606580"/>
                <a:gd name="connsiteX14" fmla="*/ 418065 w 593384"/>
                <a:gd name="connsiteY14" fmla="*/ 346634 h 606580"/>
                <a:gd name="connsiteX15" fmla="*/ 402946 w 593384"/>
                <a:gd name="connsiteY15" fmla="*/ 361656 h 606580"/>
                <a:gd name="connsiteX16" fmla="*/ 402946 w 593384"/>
                <a:gd name="connsiteY16" fmla="*/ 400469 h 606580"/>
                <a:gd name="connsiteX17" fmla="*/ 386834 w 593384"/>
                <a:gd name="connsiteY17" fmla="*/ 416482 h 606580"/>
                <a:gd name="connsiteX18" fmla="*/ 136453 w 593384"/>
                <a:gd name="connsiteY18" fmla="*/ 416482 h 606580"/>
                <a:gd name="connsiteX19" fmla="*/ 120342 w 593384"/>
                <a:gd name="connsiteY19" fmla="*/ 400469 h 606580"/>
                <a:gd name="connsiteX20" fmla="*/ 120342 w 593384"/>
                <a:gd name="connsiteY20" fmla="*/ 376602 h 606580"/>
                <a:gd name="connsiteX21" fmla="*/ 113469 w 593384"/>
                <a:gd name="connsiteY21" fmla="*/ 362342 h 606580"/>
                <a:gd name="connsiteX22" fmla="*/ 69105 w 593384"/>
                <a:gd name="connsiteY22" fmla="*/ 327114 h 606580"/>
                <a:gd name="connsiteX23" fmla="*/ 59789 w 593384"/>
                <a:gd name="connsiteY23" fmla="*/ 323835 h 606580"/>
                <a:gd name="connsiteX24" fmla="*/ 59757 w 593384"/>
                <a:gd name="connsiteY24" fmla="*/ 323324 h 606580"/>
                <a:gd name="connsiteX25" fmla="*/ 69379 w 593384"/>
                <a:gd name="connsiteY25" fmla="*/ 326755 h 606580"/>
                <a:gd name="connsiteX26" fmla="*/ 113750 w 593384"/>
                <a:gd name="connsiteY26" fmla="*/ 361977 h 606580"/>
                <a:gd name="connsiteX27" fmla="*/ 120852 w 593384"/>
                <a:gd name="connsiteY27" fmla="*/ 376615 h 606580"/>
                <a:gd name="connsiteX28" fmla="*/ 120852 w 593384"/>
                <a:gd name="connsiteY28" fmla="*/ 400477 h 606580"/>
                <a:gd name="connsiteX29" fmla="*/ 136431 w 593384"/>
                <a:gd name="connsiteY29" fmla="*/ 416030 h 606580"/>
                <a:gd name="connsiteX30" fmla="*/ 386846 w 593384"/>
                <a:gd name="connsiteY30" fmla="*/ 416030 h 606580"/>
                <a:gd name="connsiteX31" fmla="*/ 402425 w 593384"/>
                <a:gd name="connsiteY31" fmla="*/ 400477 h 606580"/>
                <a:gd name="connsiteX32" fmla="*/ 402425 w 593384"/>
                <a:gd name="connsiteY32" fmla="*/ 361672 h 606580"/>
                <a:gd name="connsiteX33" fmla="*/ 418081 w 593384"/>
                <a:gd name="connsiteY33" fmla="*/ 346119 h 606580"/>
                <a:gd name="connsiteX34" fmla="*/ 427856 w 593384"/>
                <a:gd name="connsiteY34" fmla="*/ 349626 h 606580"/>
                <a:gd name="connsiteX35" fmla="*/ 544319 w 593384"/>
                <a:gd name="connsiteY35" fmla="*/ 443781 h 606580"/>
                <a:gd name="connsiteX36" fmla="*/ 545312 w 593384"/>
                <a:gd name="connsiteY36" fmla="*/ 444696 h 606580"/>
                <a:gd name="connsiteX37" fmla="*/ 545236 w 593384"/>
                <a:gd name="connsiteY37" fmla="*/ 463908 h 606580"/>
                <a:gd name="connsiteX38" fmla="*/ 544319 w 593384"/>
                <a:gd name="connsiteY38" fmla="*/ 464746 h 606580"/>
                <a:gd name="connsiteX39" fmla="*/ 429460 w 593384"/>
                <a:gd name="connsiteY39" fmla="*/ 558748 h 606580"/>
                <a:gd name="connsiteX40" fmla="*/ 419074 w 593384"/>
                <a:gd name="connsiteY40" fmla="*/ 562484 h 606580"/>
                <a:gd name="connsiteX41" fmla="*/ 402425 w 593384"/>
                <a:gd name="connsiteY41" fmla="*/ 545940 h 606580"/>
                <a:gd name="connsiteX42" fmla="*/ 402425 w 593384"/>
                <a:gd name="connsiteY42" fmla="*/ 508126 h 606580"/>
                <a:gd name="connsiteX43" fmla="*/ 386846 w 593384"/>
                <a:gd name="connsiteY43" fmla="*/ 492573 h 606580"/>
                <a:gd name="connsiteX44" fmla="*/ 59680 w 593384"/>
                <a:gd name="connsiteY44" fmla="*/ 492573 h 606580"/>
                <a:gd name="connsiteX45" fmla="*/ 44101 w 593384"/>
                <a:gd name="connsiteY45" fmla="*/ 477021 h 606580"/>
                <a:gd name="connsiteX46" fmla="*/ 44101 w 593384"/>
                <a:gd name="connsiteY46" fmla="*/ 338877 h 606580"/>
                <a:gd name="connsiteX47" fmla="*/ 59757 w 593384"/>
                <a:gd name="connsiteY47" fmla="*/ 323324 h 606580"/>
                <a:gd name="connsiteX48" fmla="*/ 59789 w 593384"/>
                <a:gd name="connsiteY48" fmla="*/ 322767 h 606580"/>
                <a:gd name="connsiteX49" fmla="*/ 43677 w 593384"/>
                <a:gd name="connsiteY49" fmla="*/ 338857 h 606580"/>
                <a:gd name="connsiteX50" fmla="*/ 43677 w 593384"/>
                <a:gd name="connsiteY50" fmla="*/ 477027 h 606580"/>
                <a:gd name="connsiteX51" fmla="*/ 59713 w 593384"/>
                <a:gd name="connsiteY51" fmla="*/ 493116 h 606580"/>
                <a:gd name="connsiteX52" fmla="*/ 386834 w 593384"/>
                <a:gd name="connsiteY52" fmla="*/ 493116 h 606580"/>
                <a:gd name="connsiteX53" fmla="*/ 401953 w 593384"/>
                <a:gd name="connsiteY53" fmla="*/ 508138 h 606580"/>
                <a:gd name="connsiteX54" fmla="*/ 401953 w 593384"/>
                <a:gd name="connsiteY54" fmla="*/ 545959 h 606580"/>
                <a:gd name="connsiteX55" fmla="*/ 419058 w 593384"/>
                <a:gd name="connsiteY55" fmla="*/ 563040 h 606580"/>
                <a:gd name="connsiteX56" fmla="*/ 429748 w 593384"/>
                <a:gd name="connsiteY56" fmla="*/ 559151 h 606580"/>
                <a:gd name="connsiteX57" fmla="*/ 544592 w 593384"/>
                <a:gd name="connsiteY57" fmla="*/ 465131 h 606580"/>
                <a:gd name="connsiteX58" fmla="*/ 545584 w 593384"/>
                <a:gd name="connsiteY58" fmla="*/ 464292 h 606580"/>
                <a:gd name="connsiteX59" fmla="*/ 545584 w 593384"/>
                <a:gd name="connsiteY59" fmla="*/ 444314 h 606580"/>
                <a:gd name="connsiteX60" fmla="*/ 544592 w 593384"/>
                <a:gd name="connsiteY60" fmla="*/ 443399 h 606580"/>
                <a:gd name="connsiteX61" fmla="*/ 428144 w 593384"/>
                <a:gd name="connsiteY61" fmla="*/ 349227 h 606580"/>
                <a:gd name="connsiteX62" fmla="*/ 418065 w 593384"/>
                <a:gd name="connsiteY62" fmla="*/ 345567 h 606580"/>
                <a:gd name="connsiteX63" fmla="*/ 401953 w 593384"/>
                <a:gd name="connsiteY63" fmla="*/ 361656 h 606580"/>
                <a:gd name="connsiteX64" fmla="*/ 401953 w 593384"/>
                <a:gd name="connsiteY64" fmla="*/ 400469 h 606580"/>
                <a:gd name="connsiteX65" fmla="*/ 386834 w 593384"/>
                <a:gd name="connsiteY65" fmla="*/ 415491 h 606580"/>
                <a:gd name="connsiteX66" fmla="*/ 136453 w 593384"/>
                <a:gd name="connsiteY66" fmla="*/ 415491 h 606580"/>
                <a:gd name="connsiteX67" fmla="*/ 121334 w 593384"/>
                <a:gd name="connsiteY67" fmla="*/ 400469 h 606580"/>
                <a:gd name="connsiteX68" fmla="*/ 121334 w 593384"/>
                <a:gd name="connsiteY68" fmla="*/ 376602 h 606580"/>
                <a:gd name="connsiteX69" fmla="*/ 114080 w 593384"/>
                <a:gd name="connsiteY69" fmla="*/ 361580 h 606580"/>
                <a:gd name="connsiteX70" fmla="*/ 69716 w 593384"/>
                <a:gd name="connsiteY70" fmla="*/ 326351 h 606580"/>
                <a:gd name="connsiteX71" fmla="*/ 59789 w 593384"/>
                <a:gd name="connsiteY71" fmla="*/ 322767 h 606580"/>
                <a:gd name="connsiteX72" fmla="*/ 59789 w 593384"/>
                <a:gd name="connsiteY72" fmla="*/ 280218 h 606580"/>
                <a:gd name="connsiteX73" fmla="*/ 96289 w 593384"/>
                <a:gd name="connsiteY73" fmla="*/ 293029 h 606580"/>
                <a:gd name="connsiteX74" fmla="*/ 140653 w 593384"/>
                <a:gd name="connsiteY74" fmla="*/ 328258 h 606580"/>
                <a:gd name="connsiteX75" fmla="*/ 157834 w 593384"/>
                <a:gd name="connsiteY75" fmla="*/ 349761 h 606580"/>
                <a:gd name="connsiteX76" fmla="*/ 163790 w 593384"/>
                <a:gd name="connsiteY76" fmla="*/ 372484 h 606580"/>
                <a:gd name="connsiteX77" fmla="*/ 163866 w 593384"/>
                <a:gd name="connsiteY77" fmla="*/ 372942 h 606580"/>
                <a:gd name="connsiteX78" fmla="*/ 359345 w 593384"/>
                <a:gd name="connsiteY78" fmla="*/ 372942 h 606580"/>
                <a:gd name="connsiteX79" fmla="*/ 359345 w 593384"/>
                <a:gd name="connsiteY79" fmla="*/ 361656 h 606580"/>
                <a:gd name="connsiteX80" fmla="*/ 364308 w 593384"/>
                <a:gd name="connsiteY80" fmla="*/ 337942 h 606580"/>
                <a:gd name="connsiteX81" fmla="*/ 377671 w 593384"/>
                <a:gd name="connsiteY81" fmla="*/ 319107 h 606580"/>
                <a:gd name="connsiteX82" fmla="*/ 418065 w 593384"/>
                <a:gd name="connsiteY82" fmla="*/ 303018 h 606580"/>
                <a:gd name="connsiteX83" fmla="*/ 454946 w 593384"/>
                <a:gd name="connsiteY83" fmla="*/ 316133 h 606580"/>
                <a:gd name="connsiteX84" fmla="*/ 571393 w 593384"/>
                <a:gd name="connsiteY84" fmla="*/ 410305 h 606580"/>
                <a:gd name="connsiteX85" fmla="*/ 575822 w 593384"/>
                <a:gd name="connsiteY85" fmla="*/ 414271 h 606580"/>
                <a:gd name="connsiteX86" fmla="*/ 575670 w 593384"/>
                <a:gd name="connsiteY86" fmla="*/ 494412 h 606580"/>
                <a:gd name="connsiteX87" fmla="*/ 571623 w 593384"/>
                <a:gd name="connsiteY87" fmla="*/ 498072 h 606580"/>
                <a:gd name="connsiteX88" fmla="*/ 456779 w 593384"/>
                <a:gd name="connsiteY88" fmla="*/ 592016 h 606580"/>
                <a:gd name="connsiteX89" fmla="*/ 419058 w 593384"/>
                <a:gd name="connsiteY89" fmla="*/ 605589 h 606580"/>
                <a:gd name="connsiteX90" fmla="*/ 377976 w 593384"/>
                <a:gd name="connsiteY90" fmla="*/ 589271 h 606580"/>
                <a:gd name="connsiteX91" fmla="*/ 364385 w 593384"/>
                <a:gd name="connsiteY91" fmla="*/ 570131 h 606580"/>
                <a:gd name="connsiteX92" fmla="*/ 359345 w 593384"/>
                <a:gd name="connsiteY92" fmla="*/ 545959 h 606580"/>
                <a:gd name="connsiteX93" fmla="*/ 359345 w 593384"/>
                <a:gd name="connsiteY93" fmla="*/ 535665 h 606580"/>
                <a:gd name="connsiteX94" fmla="*/ 59713 w 593384"/>
                <a:gd name="connsiteY94" fmla="*/ 535665 h 606580"/>
                <a:gd name="connsiteX95" fmla="*/ 1069 w 593384"/>
                <a:gd name="connsiteY95" fmla="*/ 477027 h 606580"/>
                <a:gd name="connsiteX96" fmla="*/ 1069 w 593384"/>
                <a:gd name="connsiteY96" fmla="*/ 338857 h 606580"/>
                <a:gd name="connsiteX97" fmla="*/ 6032 w 593384"/>
                <a:gd name="connsiteY97" fmla="*/ 315142 h 606580"/>
                <a:gd name="connsiteX98" fmla="*/ 19395 w 593384"/>
                <a:gd name="connsiteY98" fmla="*/ 296308 h 606580"/>
                <a:gd name="connsiteX99" fmla="*/ 59789 w 593384"/>
                <a:gd name="connsiteY99" fmla="*/ 280218 h 606580"/>
                <a:gd name="connsiteX100" fmla="*/ 59757 w 593384"/>
                <a:gd name="connsiteY100" fmla="*/ 279792 h 606580"/>
                <a:gd name="connsiteX101" fmla="*/ 18975 w 593384"/>
                <a:gd name="connsiteY101" fmla="*/ 295955 h 606580"/>
                <a:gd name="connsiteX102" fmla="*/ 5534 w 593384"/>
                <a:gd name="connsiteY102" fmla="*/ 315014 h 606580"/>
                <a:gd name="connsiteX103" fmla="*/ 494 w 593384"/>
                <a:gd name="connsiteY103" fmla="*/ 338877 h 606580"/>
                <a:gd name="connsiteX104" fmla="*/ 494 w 593384"/>
                <a:gd name="connsiteY104" fmla="*/ 477021 h 606580"/>
                <a:gd name="connsiteX105" fmla="*/ 59680 w 593384"/>
                <a:gd name="connsiteY105" fmla="*/ 536105 h 606580"/>
                <a:gd name="connsiteX106" fmla="*/ 358818 w 593384"/>
                <a:gd name="connsiteY106" fmla="*/ 536105 h 606580"/>
                <a:gd name="connsiteX107" fmla="*/ 358818 w 593384"/>
                <a:gd name="connsiteY107" fmla="*/ 545940 h 606580"/>
                <a:gd name="connsiteX108" fmla="*/ 363935 w 593384"/>
                <a:gd name="connsiteY108" fmla="*/ 570260 h 606580"/>
                <a:gd name="connsiteX109" fmla="*/ 377605 w 593384"/>
                <a:gd name="connsiteY109" fmla="*/ 589625 h 606580"/>
                <a:gd name="connsiteX110" fmla="*/ 419074 w 593384"/>
                <a:gd name="connsiteY110" fmla="*/ 606016 h 606580"/>
                <a:gd name="connsiteX111" fmla="*/ 457106 w 593384"/>
                <a:gd name="connsiteY111" fmla="*/ 592446 h 606580"/>
                <a:gd name="connsiteX112" fmla="*/ 571965 w 593384"/>
                <a:gd name="connsiteY112" fmla="*/ 498444 h 606580"/>
                <a:gd name="connsiteX113" fmla="*/ 576089 w 593384"/>
                <a:gd name="connsiteY113" fmla="*/ 494784 h 606580"/>
                <a:gd name="connsiteX114" fmla="*/ 576165 w 593384"/>
                <a:gd name="connsiteY114" fmla="*/ 413895 h 606580"/>
                <a:gd name="connsiteX115" fmla="*/ 571736 w 593384"/>
                <a:gd name="connsiteY115" fmla="*/ 409931 h 606580"/>
                <a:gd name="connsiteX116" fmla="*/ 455273 w 593384"/>
                <a:gd name="connsiteY116" fmla="*/ 315777 h 606580"/>
                <a:gd name="connsiteX117" fmla="*/ 418081 w 593384"/>
                <a:gd name="connsiteY117" fmla="*/ 302587 h 606580"/>
                <a:gd name="connsiteX118" fmla="*/ 377300 w 593384"/>
                <a:gd name="connsiteY118" fmla="*/ 318750 h 606580"/>
                <a:gd name="connsiteX119" fmla="*/ 363859 w 593384"/>
                <a:gd name="connsiteY119" fmla="*/ 337733 h 606580"/>
                <a:gd name="connsiteX120" fmla="*/ 358818 w 593384"/>
                <a:gd name="connsiteY120" fmla="*/ 361672 h 606580"/>
                <a:gd name="connsiteX121" fmla="*/ 358818 w 593384"/>
                <a:gd name="connsiteY121" fmla="*/ 372422 h 606580"/>
                <a:gd name="connsiteX122" fmla="*/ 164306 w 593384"/>
                <a:gd name="connsiteY122" fmla="*/ 372422 h 606580"/>
                <a:gd name="connsiteX123" fmla="*/ 158273 w 593384"/>
                <a:gd name="connsiteY123" fmla="*/ 349550 h 606580"/>
                <a:gd name="connsiteX124" fmla="*/ 140937 w 593384"/>
                <a:gd name="connsiteY124" fmla="*/ 327898 h 606580"/>
                <a:gd name="connsiteX125" fmla="*/ 96566 w 593384"/>
                <a:gd name="connsiteY125" fmla="*/ 292676 h 606580"/>
                <a:gd name="connsiteX126" fmla="*/ 59757 w 593384"/>
                <a:gd name="connsiteY126" fmla="*/ 279792 h 606580"/>
                <a:gd name="connsiteX127" fmla="*/ 59789 w 593384"/>
                <a:gd name="connsiteY127" fmla="*/ 279227 h 606580"/>
                <a:gd name="connsiteX128" fmla="*/ 96899 w 593384"/>
                <a:gd name="connsiteY128" fmla="*/ 292266 h 606580"/>
                <a:gd name="connsiteX129" fmla="*/ 141264 w 593384"/>
                <a:gd name="connsiteY129" fmla="*/ 327495 h 606580"/>
                <a:gd name="connsiteX130" fmla="*/ 158750 w 593384"/>
                <a:gd name="connsiteY130" fmla="*/ 349303 h 606580"/>
                <a:gd name="connsiteX131" fmla="*/ 164782 w 593384"/>
                <a:gd name="connsiteY131" fmla="*/ 371950 h 606580"/>
                <a:gd name="connsiteX132" fmla="*/ 358276 w 593384"/>
                <a:gd name="connsiteY132" fmla="*/ 371950 h 606580"/>
                <a:gd name="connsiteX133" fmla="*/ 358276 w 593384"/>
                <a:gd name="connsiteY133" fmla="*/ 361656 h 606580"/>
                <a:gd name="connsiteX134" fmla="*/ 363392 w 593384"/>
                <a:gd name="connsiteY134" fmla="*/ 337560 h 606580"/>
                <a:gd name="connsiteX135" fmla="*/ 376984 w 593384"/>
                <a:gd name="connsiteY135" fmla="*/ 318345 h 606580"/>
                <a:gd name="connsiteX136" fmla="*/ 418065 w 593384"/>
                <a:gd name="connsiteY136" fmla="*/ 302027 h 606580"/>
                <a:gd name="connsiteX137" fmla="*/ 455557 w 593384"/>
                <a:gd name="connsiteY137" fmla="*/ 315371 h 606580"/>
                <a:gd name="connsiteX138" fmla="*/ 572004 w 593384"/>
                <a:gd name="connsiteY138" fmla="*/ 409543 h 606580"/>
                <a:gd name="connsiteX139" fmla="*/ 576510 w 593384"/>
                <a:gd name="connsiteY139" fmla="*/ 413584 h 606580"/>
                <a:gd name="connsiteX140" fmla="*/ 576357 w 593384"/>
                <a:gd name="connsiteY140" fmla="*/ 495099 h 606580"/>
                <a:gd name="connsiteX141" fmla="*/ 572233 w 593384"/>
                <a:gd name="connsiteY141" fmla="*/ 498835 h 606580"/>
                <a:gd name="connsiteX142" fmla="*/ 457390 w 593384"/>
                <a:gd name="connsiteY142" fmla="*/ 592855 h 606580"/>
                <a:gd name="connsiteX143" fmla="*/ 419058 w 593384"/>
                <a:gd name="connsiteY143" fmla="*/ 606580 h 606580"/>
                <a:gd name="connsiteX144" fmla="*/ 377289 w 593384"/>
                <a:gd name="connsiteY144" fmla="*/ 589957 h 606580"/>
                <a:gd name="connsiteX145" fmla="*/ 363468 w 593384"/>
                <a:gd name="connsiteY145" fmla="*/ 570512 h 606580"/>
                <a:gd name="connsiteX146" fmla="*/ 358276 w 593384"/>
                <a:gd name="connsiteY146" fmla="*/ 545959 h 606580"/>
                <a:gd name="connsiteX147" fmla="*/ 358276 w 593384"/>
                <a:gd name="connsiteY147" fmla="*/ 536656 h 606580"/>
                <a:gd name="connsiteX148" fmla="*/ 59713 w 593384"/>
                <a:gd name="connsiteY148" fmla="*/ 536656 h 606580"/>
                <a:gd name="connsiteX149" fmla="*/ 0 w 593384"/>
                <a:gd name="connsiteY149" fmla="*/ 477027 h 606580"/>
                <a:gd name="connsiteX150" fmla="*/ 0 w 593384"/>
                <a:gd name="connsiteY150" fmla="*/ 338857 h 606580"/>
                <a:gd name="connsiteX151" fmla="*/ 5116 w 593384"/>
                <a:gd name="connsiteY151" fmla="*/ 314761 h 606580"/>
                <a:gd name="connsiteX152" fmla="*/ 18632 w 593384"/>
                <a:gd name="connsiteY152" fmla="*/ 295621 h 606580"/>
                <a:gd name="connsiteX153" fmla="*/ 59789 w 593384"/>
                <a:gd name="connsiteY153" fmla="*/ 279227 h 606580"/>
                <a:gd name="connsiteX154" fmla="*/ 174327 w 593384"/>
                <a:gd name="connsiteY154" fmla="*/ 44608 h 606580"/>
                <a:gd name="connsiteX155" fmla="*/ 164247 w 593384"/>
                <a:gd name="connsiteY155" fmla="*/ 48192 h 606580"/>
                <a:gd name="connsiteX156" fmla="*/ 49403 w 593384"/>
                <a:gd name="connsiteY156" fmla="*/ 142211 h 606580"/>
                <a:gd name="connsiteX157" fmla="*/ 48487 w 593384"/>
                <a:gd name="connsiteY157" fmla="*/ 142974 h 606580"/>
                <a:gd name="connsiteX158" fmla="*/ 48487 w 593384"/>
                <a:gd name="connsiteY158" fmla="*/ 161580 h 606580"/>
                <a:gd name="connsiteX159" fmla="*/ 49480 w 593384"/>
                <a:gd name="connsiteY159" fmla="*/ 162418 h 606580"/>
                <a:gd name="connsiteX160" fmla="*/ 165851 w 593384"/>
                <a:gd name="connsiteY160" fmla="*/ 256590 h 606580"/>
                <a:gd name="connsiteX161" fmla="*/ 175319 w 593384"/>
                <a:gd name="connsiteY161" fmla="*/ 259946 h 606580"/>
                <a:gd name="connsiteX162" fmla="*/ 190438 w 593384"/>
                <a:gd name="connsiteY162" fmla="*/ 244924 h 606580"/>
                <a:gd name="connsiteX163" fmla="*/ 190438 w 593384"/>
                <a:gd name="connsiteY163" fmla="*/ 206111 h 606580"/>
                <a:gd name="connsiteX164" fmla="*/ 206550 w 593384"/>
                <a:gd name="connsiteY164" fmla="*/ 190098 h 606580"/>
                <a:gd name="connsiteX165" fmla="*/ 456931 w 593384"/>
                <a:gd name="connsiteY165" fmla="*/ 190098 h 606580"/>
                <a:gd name="connsiteX166" fmla="*/ 473042 w 593384"/>
                <a:gd name="connsiteY166" fmla="*/ 206111 h 606580"/>
                <a:gd name="connsiteX167" fmla="*/ 473042 w 593384"/>
                <a:gd name="connsiteY167" fmla="*/ 229978 h 606580"/>
                <a:gd name="connsiteX168" fmla="*/ 479915 w 593384"/>
                <a:gd name="connsiteY168" fmla="*/ 244238 h 606580"/>
                <a:gd name="connsiteX169" fmla="*/ 524279 w 593384"/>
                <a:gd name="connsiteY169" fmla="*/ 279466 h 606580"/>
                <a:gd name="connsiteX170" fmla="*/ 533595 w 593384"/>
                <a:gd name="connsiteY170" fmla="*/ 282745 h 606580"/>
                <a:gd name="connsiteX171" fmla="*/ 548714 w 593384"/>
                <a:gd name="connsiteY171" fmla="*/ 267723 h 606580"/>
                <a:gd name="connsiteX172" fmla="*/ 548714 w 593384"/>
                <a:gd name="connsiteY172" fmla="*/ 129553 h 606580"/>
                <a:gd name="connsiteX173" fmla="*/ 533671 w 593384"/>
                <a:gd name="connsiteY173" fmla="*/ 114532 h 606580"/>
                <a:gd name="connsiteX174" fmla="*/ 206550 w 593384"/>
                <a:gd name="connsiteY174" fmla="*/ 114532 h 606580"/>
                <a:gd name="connsiteX175" fmla="*/ 190438 w 593384"/>
                <a:gd name="connsiteY175" fmla="*/ 98442 h 606580"/>
                <a:gd name="connsiteX176" fmla="*/ 190438 w 593384"/>
                <a:gd name="connsiteY176" fmla="*/ 60621 h 606580"/>
                <a:gd name="connsiteX177" fmla="*/ 174327 w 593384"/>
                <a:gd name="connsiteY177" fmla="*/ 44608 h 606580"/>
                <a:gd name="connsiteX178" fmla="*/ 174289 w 593384"/>
                <a:gd name="connsiteY178" fmla="*/ 44097 h 606580"/>
                <a:gd name="connsiteX179" fmla="*/ 190936 w 593384"/>
                <a:gd name="connsiteY179" fmla="*/ 60641 h 606580"/>
                <a:gd name="connsiteX180" fmla="*/ 190936 w 593384"/>
                <a:gd name="connsiteY180" fmla="*/ 98455 h 606580"/>
                <a:gd name="connsiteX181" fmla="*/ 206513 w 593384"/>
                <a:gd name="connsiteY181" fmla="*/ 114008 h 606580"/>
                <a:gd name="connsiteX182" fmla="*/ 533641 w 593384"/>
                <a:gd name="connsiteY182" fmla="*/ 114008 h 606580"/>
                <a:gd name="connsiteX183" fmla="*/ 549218 w 593384"/>
                <a:gd name="connsiteY183" fmla="*/ 129560 h 606580"/>
                <a:gd name="connsiteX184" fmla="*/ 549218 w 593384"/>
                <a:gd name="connsiteY184" fmla="*/ 267704 h 606580"/>
                <a:gd name="connsiteX185" fmla="*/ 533564 w 593384"/>
                <a:gd name="connsiteY185" fmla="*/ 283257 h 606580"/>
                <a:gd name="connsiteX186" fmla="*/ 523943 w 593384"/>
                <a:gd name="connsiteY186" fmla="*/ 279826 h 606580"/>
                <a:gd name="connsiteX187" fmla="*/ 479578 w 593384"/>
                <a:gd name="connsiteY187" fmla="*/ 244604 h 606580"/>
                <a:gd name="connsiteX188" fmla="*/ 472476 w 593384"/>
                <a:gd name="connsiteY188" fmla="*/ 229966 h 606580"/>
                <a:gd name="connsiteX189" fmla="*/ 472476 w 593384"/>
                <a:gd name="connsiteY189" fmla="*/ 206104 h 606580"/>
                <a:gd name="connsiteX190" fmla="*/ 456899 w 593384"/>
                <a:gd name="connsiteY190" fmla="*/ 190551 h 606580"/>
                <a:gd name="connsiteX191" fmla="*/ 206513 w 593384"/>
                <a:gd name="connsiteY191" fmla="*/ 190551 h 606580"/>
                <a:gd name="connsiteX192" fmla="*/ 190936 w 593384"/>
                <a:gd name="connsiteY192" fmla="*/ 206104 h 606580"/>
                <a:gd name="connsiteX193" fmla="*/ 190936 w 593384"/>
                <a:gd name="connsiteY193" fmla="*/ 244909 h 606580"/>
                <a:gd name="connsiteX194" fmla="*/ 175282 w 593384"/>
                <a:gd name="connsiteY194" fmla="*/ 260462 h 606580"/>
                <a:gd name="connsiteX195" fmla="*/ 165508 w 593384"/>
                <a:gd name="connsiteY195" fmla="*/ 256955 h 606580"/>
                <a:gd name="connsiteX196" fmla="*/ 49058 w 593384"/>
                <a:gd name="connsiteY196" fmla="*/ 162800 h 606580"/>
                <a:gd name="connsiteX197" fmla="*/ 48066 w 593384"/>
                <a:gd name="connsiteY197" fmla="*/ 161885 h 606580"/>
                <a:gd name="connsiteX198" fmla="*/ 48142 w 593384"/>
                <a:gd name="connsiteY198" fmla="*/ 142673 h 606580"/>
                <a:gd name="connsiteX199" fmla="*/ 49058 w 593384"/>
                <a:gd name="connsiteY199" fmla="*/ 141835 h 606580"/>
                <a:gd name="connsiteX200" fmla="*/ 163904 w 593384"/>
                <a:gd name="connsiteY200" fmla="*/ 47833 h 606580"/>
                <a:gd name="connsiteX201" fmla="*/ 174289 w 593384"/>
                <a:gd name="connsiteY201" fmla="*/ 44097 h 606580"/>
                <a:gd name="connsiteX202" fmla="*/ 174327 w 593384"/>
                <a:gd name="connsiteY202" fmla="*/ 43540 h 606580"/>
                <a:gd name="connsiteX203" fmla="*/ 163636 w 593384"/>
                <a:gd name="connsiteY203" fmla="*/ 47429 h 606580"/>
                <a:gd name="connsiteX204" fmla="*/ 48793 w 593384"/>
                <a:gd name="connsiteY204" fmla="*/ 141449 h 606580"/>
                <a:gd name="connsiteX205" fmla="*/ 47800 w 593384"/>
                <a:gd name="connsiteY205" fmla="*/ 142288 h 606580"/>
                <a:gd name="connsiteX206" fmla="*/ 47800 w 593384"/>
                <a:gd name="connsiteY206" fmla="*/ 162266 h 606580"/>
                <a:gd name="connsiteX207" fmla="*/ 48793 w 593384"/>
                <a:gd name="connsiteY207" fmla="*/ 163181 h 606580"/>
                <a:gd name="connsiteX208" fmla="*/ 165240 w 593384"/>
                <a:gd name="connsiteY208" fmla="*/ 257353 h 606580"/>
                <a:gd name="connsiteX209" fmla="*/ 175319 w 593384"/>
                <a:gd name="connsiteY209" fmla="*/ 261013 h 606580"/>
                <a:gd name="connsiteX210" fmla="*/ 191431 w 593384"/>
                <a:gd name="connsiteY210" fmla="*/ 244924 h 606580"/>
                <a:gd name="connsiteX211" fmla="*/ 191431 w 593384"/>
                <a:gd name="connsiteY211" fmla="*/ 206111 h 606580"/>
                <a:gd name="connsiteX212" fmla="*/ 206550 w 593384"/>
                <a:gd name="connsiteY212" fmla="*/ 191089 h 606580"/>
                <a:gd name="connsiteX213" fmla="*/ 456931 w 593384"/>
                <a:gd name="connsiteY213" fmla="*/ 191089 h 606580"/>
                <a:gd name="connsiteX214" fmla="*/ 472050 w 593384"/>
                <a:gd name="connsiteY214" fmla="*/ 206111 h 606580"/>
                <a:gd name="connsiteX215" fmla="*/ 472050 w 593384"/>
                <a:gd name="connsiteY215" fmla="*/ 229978 h 606580"/>
                <a:gd name="connsiteX216" fmla="*/ 479304 w 593384"/>
                <a:gd name="connsiteY216" fmla="*/ 245000 h 606580"/>
                <a:gd name="connsiteX217" fmla="*/ 523668 w 593384"/>
                <a:gd name="connsiteY217" fmla="*/ 280229 h 606580"/>
                <a:gd name="connsiteX218" fmla="*/ 533595 w 593384"/>
                <a:gd name="connsiteY218" fmla="*/ 283813 h 606580"/>
                <a:gd name="connsiteX219" fmla="*/ 549707 w 593384"/>
                <a:gd name="connsiteY219" fmla="*/ 267723 h 606580"/>
                <a:gd name="connsiteX220" fmla="*/ 549707 w 593384"/>
                <a:gd name="connsiteY220" fmla="*/ 129553 h 606580"/>
                <a:gd name="connsiteX221" fmla="*/ 533671 w 593384"/>
                <a:gd name="connsiteY221" fmla="*/ 113464 h 606580"/>
                <a:gd name="connsiteX222" fmla="*/ 206550 w 593384"/>
                <a:gd name="connsiteY222" fmla="*/ 113464 h 606580"/>
                <a:gd name="connsiteX223" fmla="*/ 191431 w 593384"/>
                <a:gd name="connsiteY223" fmla="*/ 98442 h 606580"/>
                <a:gd name="connsiteX224" fmla="*/ 191431 w 593384"/>
                <a:gd name="connsiteY224" fmla="*/ 60621 h 606580"/>
                <a:gd name="connsiteX225" fmla="*/ 174327 w 593384"/>
                <a:gd name="connsiteY225" fmla="*/ 43540 h 606580"/>
                <a:gd name="connsiteX226" fmla="*/ 174327 w 593384"/>
                <a:gd name="connsiteY226" fmla="*/ 991 h 606580"/>
                <a:gd name="connsiteX227" fmla="*/ 215408 w 593384"/>
                <a:gd name="connsiteY227" fmla="*/ 17309 h 606580"/>
                <a:gd name="connsiteX228" fmla="*/ 228999 w 593384"/>
                <a:gd name="connsiteY228" fmla="*/ 36449 h 606580"/>
                <a:gd name="connsiteX229" fmla="*/ 234039 w 593384"/>
                <a:gd name="connsiteY229" fmla="*/ 60621 h 606580"/>
                <a:gd name="connsiteX230" fmla="*/ 234039 w 593384"/>
                <a:gd name="connsiteY230" fmla="*/ 70915 h 606580"/>
                <a:gd name="connsiteX231" fmla="*/ 533671 w 593384"/>
                <a:gd name="connsiteY231" fmla="*/ 70915 h 606580"/>
                <a:gd name="connsiteX232" fmla="*/ 592315 w 593384"/>
                <a:gd name="connsiteY232" fmla="*/ 129553 h 606580"/>
                <a:gd name="connsiteX233" fmla="*/ 592315 w 593384"/>
                <a:gd name="connsiteY233" fmla="*/ 267723 h 606580"/>
                <a:gd name="connsiteX234" fmla="*/ 587352 w 593384"/>
                <a:gd name="connsiteY234" fmla="*/ 291438 h 606580"/>
                <a:gd name="connsiteX235" fmla="*/ 573989 w 593384"/>
                <a:gd name="connsiteY235" fmla="*/ 310272 h 606580"/>
                <a:gd name="connsiteX236" fmla="*/ 533595 w 593384"/>
                <a:gd name="connsiteY236" fmla="*/ 326285 h 606580"/>
                <a:gd name="connsiteX237" fmla="*/ 497095 w 593384"/>
                <a:gd name="connsiteY237" fmla="*/ 313551 h 606580"/>
                <a:gd name="connsiteX238" fmla="*/ 452731 w 593384"/>
                <a:gd name="connsiteY238" fmla="*/ 278323 h 606580"/>
                <a:gd name="connsiteX239" fmla="*/ 435550 w 593384"/>
                <a:gd name="connsiteY239" fmla="*/ 256819 h 606580"/>
                <a:gd name="connsiteX240" fmla="*/ 429594 w 593384"/>
                <a:gd name="connsiteY240" fmla="*/ 234096 h 606580"/>
                <a:gd name="connsiteX241" fmla="*/ 429518 w 593384"/>
                <a:gd name="connsiteY241" fmla="*/ 233638 h 606580"/>
                <a:gd name="connsiteX242" fmla="*/ 234039 w 593384"/>
                <a:gd name="connsiteY242" fmla="*/ 233638 h 606580"/>
                <a:gd name="connsiteX243" fmla="*/ 234039 w 593384"/>
                <a:gd name="connsiteY243" fmla="*/ 244924 h 606580"/>
                <a:gd name="connsiteX244" fmla="*/ 229076 w 593384"/>
                <a:gd name="connsiteY244" fmla="*/ 268638 h 606580"/>
                <a:gd name="connsiteX245" fmla="*/ 215713 w 593384"/>
                <a:gd name="connsiteY245" fmla="*/ 287473 h 606580"/>
                <a:gd name="connsiteX246" fmla="*/ 175319 w 593384"/>
                <a:gd name="connsiteY246" fmla="*/ 303562 h 606580"/>
                <a:gd name="connsiteX247" fmla="*/ 138438 w 593384"/>
                <a:gd name="connsiteY247" fmla="*/ 290447 h 606580"/>
                <a:gd name="connsiteX248" fmla="*/ 21991 w 593384"/>
                <a:gd name="connsiteY248" fmla="*/ 196275 h 606580"/>
                <a:gd name="connsiteX249" fmla="*/ 17562 w 593384"/>
                <a:gd name="connsiteY249" fmla="*/ 192309 h 606580"/>
                <a:gd name="connsiteX250" fmla="*/ 17714 w 593384"/>
                <a:gd name="connsiteY250" fmla="*/ 112168 h 606580"/>
                <a:gd name="connsiteX251" fmla="*/ 21762 w 593384"/>
                <a:gd name="connsiteY251" fmla="*/ 108508 h 606580"/>
                <a:gd name="connsiteX252" fmla="*/ 136605 w 593384"/>
                <a:gd name="connsiteY252" fmla="*/ 14564 h 606580"/>
                <a:gd name="connsiteX253" fmla="*/ 174327 w 593384"/>
                <a:gd name="connsiteY253" fmla="*/ 991 h 606580"/>
                <a:gd name="connsiteX254" fmla="*/ 174289 w 593384"/>
                <a:gd name="connsiteY254" fmla="*/ 565 h 606580"/>
                <a:gd name="connsiteX255" fmla="*/ 136262 w 593384"/>
                <a:gd name="connsiteY255" fmla="*/ 14135 h 606580"/>
                <a:gd name="connsiteX256" fmla="*/ 21416 w 593384"/>
                <a:gd name="connsiteY256" fmla="*/ 108137 h 606580"/>
                <a:gd name="connsiteX257" fmla="*/ 17293 w 593384"/>
                <a:gd name="connsiteY257" fmla="*/ 111797 h 606580"/>
                <a:gd name="connsiteX258" fmla="*/ 17216 w 593384"/>
                <a:gd name="connsiteY258" fmla="*/ 192686 h 606580"/>
                <a:gd name="connsiteX259" fmla="*/ 21645 w 593384"/>
                <a:gd name="connsiteY259" fmla="*/ 196650 h 606580"/>
                <a:gd name="connsiteX260" fmla="*/ 138095 w 593384"/>
                <a:gd name="connsiteY260" fmla="*/ 290805 h 606580"/>
                <a:gd name="connsiteX261" fmla="*/ 175282 w 593384"/>
                <a:gd name="connsiteY261" fmla="*/ 303994 h 606580"/>
                <a:gd name="connsiteX262" fmla="*/ 216058 w 593384"/>
                <a:gd name="connsiteY262" fmla="*/ 287831 h 606580"/>
                <a:gd name="connsiteX263" fmla="*/ 229498 w 593384"/>
                <a:gd name="connsiteY263" fmla="*/ 268848 h 606580"/>
                <a:gd name="connsiteX264" fmla="*/ 234538 w 593384"/>
                <a:gd name="connsiteY264" fmla="*/ 244909 h 606580"/>
                <a:gd name="connsiteX265" fmla="*/ 234538 w 593384"/>
                <a:gd name="connsiteY265" fmla="*/ 234159 h 606580"/>
                <a:gd name="connsiteX266" fmla="*/ 429027 w 593384"/>
                <a:gd name="connsiteY266" fmla="*/ 234159 h 606580"/>
                <a:gd name="connsiteX267" fmla="*/ 435060 w 593384"/>
                <a:gd name="connsiteY267" fmla="*/ 257031 h 606580"/>
                <a:gd name="connsiteX268" fmla="*/ 452393 w 593384"/>
                <a:gd name="connsiteY268" fmla="*/ 278683 h 606580"/>
                <a:gd name="connsiteX269" fmla="*/ 496759 w 593384"/>
                <a:gd name="connsiteY269" fmla="*/ 313905 h 606580"/>
                <a:gd name="connsiteX270" fmla="*/ 533564 w 593384"/>
                <a:gd name="connsiteY270" fmla="*/ 326789 h 606580"/>
                <a:gd name="connsiteX271" fmla="*/ 574341 w 593384"/>
                <a:gd name="connsiteY271" fmla="*/ 310550 h 606580"/>
                <a:gd name="connsiteX272" fmla="*/ 587780 w 593384"/>
                <a:gd name="connsiteY272" fmla="*/ 291567 h 606580"/>
                <a:gd name="connsiteX273" fmla="*/ 592820 w 593384"/>
                <a:gd name="connsiteY273" fmla="*/ 267704 h 606580"/>
                <a:gd name="connsiteX274" fmla="*/ 592820 w 593384"/>
                <a:gd name="connsiteY274" fmla="*/ 129560 h 606580"/>
                <a:gd name="connsiteX275" fmla="*/ 533641 w 593384"/>
                <a:gd name="connsiteY275" fmla="*/ 70476 h 606580"/>
                <a:gd name="connsiteX276" fmla="*/ 234538 w 593384"/>
                <a:gd name="connsiteY276" fmla="*/ 70476 h 606580"/>
                <a:gd name="connsiteX277" fmla="*/ 234538 w 593384"/>
                <a:gd name="connsiteY277" fmla="*/ 60641 h 606580"/>
                <a:gd name="connsiteX278" fmla="*/ 229421 w 593384"/>
                <a:gd name="connsiteY278" fmla="*/ 36321 h 606580"/>
                <a:gd name="connsiteX279" fmla="*/ 215753 w 593384"/>
                <a:gd name="connsiteY279" fmla="*/ 16956 h 606580"/>
                <a:gd name="connsiteX280" fmla="*/ 174289 w 593384"/>
                <a:gd name="connsiteY280" fmla="*/ 565 h 606580"/>
                <a:gd name="connsiteX281" fmla="*/ 174327 w 593384"/>
                <a:gd name="connsiteY281" fmla="*/ 0 h 606580"/>
                <a:gd name="connsiteX282" fmla="*/ 216095 w 593384"/>
                <a:gd name="connsiteY282" fmla="*/ 16623 h 606580"/>
                <a:gd name="connsiteX283" fmla="*/ 229916 w 593384"/>
                <a:gd name="connsiteY283" fmla="*/ 36068 h 606580"/>
                <a:gd name="connsiteX284" fmla="*/ 235108 w 593384"/>
                <a:gd name="connsiteY284" fmla="*/ 60621 h 606580"/>
                <a:gd name="connsiteX285" fmla="*/ 235108 w 593384"/>
                <a:gd name="connsiteY285" fmla="*/ 69924 h 606580"/>
                <a:gd name="connsiteX286" fmla="*/ 533671 w 593384"/>
                <a:gd name="connsiteY286" fmla="*/ 69924 h 606580"/>
                <a:gd name="connsiteX287" fmla="*/ 593384 w 593384"/>
                <a:gd name="connsiteY287" fmla="*/ 129553 h 606580"/>
                <a:gd name="connsiteX288" fmla="*/ 593384 w 593384"/>
                <a:gd name="connsiteY288" fmla="*/ 267723 h 606580"/>
                <a:gd name="connsiteX289" fmla="*/ 588268 w 593384"/>
                <a:gd name="connsiteY289" fmla="*/ 291819 h 606580"/>
                <a:gd name="connsiteX290" fmla="*/ 574752 w 593384"/>
                <a:gd name="connsiteY290" fmla="*/ 310959 h 606580"/>
                <a:gd name="connsiteX291" fmla="*/ 533595 w 593384"/>
                <a:gd name="connsiteY291" fmla="*/ 327353 h 606580"/>
                <a:gd name="connsiteX292" fmla="*/ 496485 w 593384"/>
                <a:gd name="connsiteY292" fmla="*/ 314314 h 606580"/>
                <a:gd name="connsiteX293" fmla="*/ 452120 w 593384"/>
                <a:gd name="connsiteY293" fmla="*/ 279085 h 606580"/>
                <a:gd name="connsiteX294" fmla="*/ 434634 w 593384"/>
                <a:gd name="connsiteY294" fmla="*/ 257277 h 606580"/>
                <a:gd name="connsiteX295" fmla="*/ 428602 w 593384"/>
                <a:gd name="connsiteY295" fmla="*/ 234630 h 606580"/>
                <a:gd name="connsiteX296" fmla="*/ 235108 w 593384"/>
                <a:gd name="connsiteY296" fmla="*/ 234630 h 606580"/>
                <a:gd name="connsiteX297" fmla="*/ 235108 w 593384"/>
                <a:gd name="connsiteY297" fmla="*/ 244924 h 606580"/>
                <a:gd name="connsiteX298" fmla="*/ 229992 w 593384"/>
                <a:gd name="connsiteY298" fmla="*/ 269020 h 606580"/>
                <a:gd name="connsiteX299" fmla="*/ 216400 w 593384"/>
                <a:gd name="connsiteY299" fmla="*/ 288235 h 606580"/>
                <a:gd name="connsiteX300" fmla="*/ 175319 w 593384"/>
                <a:gd name="connsiteY300" fmla="*/ 304553 h 606580"/>
                <a:gd name="connsiteX301" fmla="*/ 137827 w 593384"/>
                <a:gd name="connsiteY301" fmla="*/ 291209 h 606580"/>
                <a:gd name="connsiteX302" fmla="*/ 21380 w 593384"/>
                <a:gd name="connsiteY302" fmla="*/ 197037 h 606580"/>
                <a:gd name="connsiteX303" fmla="*/ 16875 w 593384"/>
                <a:gd name="connsiteY303" fmla="*/ 192996 h 606580"/>
                <a:gd name="connsiteX304" fmla="*/ 17027 w 593384"/>
                <a:gd name="connsiteY304" fmla="*/ 111405 h 606580"/>
                <a:gd name="connsiteX305" fmla="*/ 21151 w 593384"/>
                <a:gd name="connsiteY305" fmla="*/ 107745 h 606580"/>
                <a:gd name="connsiteX306" fmla="*/ 135994 w 593384"/>
                <a:gd name="connsiteY306" fmla="*/ 13725 h 606580"/>
                <a:gd name="connsiteX307" fmla="*/ 174327 w 593384"/>
                <a:gd name="connsiteY307" fmla="*/ 0 h 60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</a:cxnLst>
              <a:rect l="l" t="t" r="r" b="b"/>
              <a:pathLst>
                <a:path w="593384" h="606580">
                  <a:moveTo>
                    <a:pt x="59789" y="323835"/>
                  </a:moveTo>
                  <a:cubicBezTo>
                    <a:pt x="52535" y="323835"/>
                    <a:pt x="44670" y="329554"/>
                    <a:pt x="44670" y="338857"/>
                  </a:cubicBezTo>
                  <a:lnTo>
                    <a:pt x="44670" y="477027"/>
                  </a:lnTo>
                  <a:cubicBezTo>
                    <a:pt x="44670" y="485338"/>
                    <a:pt x="51390" y="492048"/>
                    <a:pt x="59713" y="492048"/>
                  </a:cubicBezTo>
                  <a:lnTo>
                    <a:pt x="386834" y="492048"/>
                  </a:lnTo>
                  <a:cubicBezTo>
                    <a:pt x="395692" y="492048"/>
                    <a:pt x="402946" y="499292"/>
                    <a:pt x="402946" y="508138"/>
                  </a:cubicBezTo>
                  <a:lnTo>
                    <a:pt x="402946" y="545959"/>
                  </a:lnTo>
                  <a:cubicBezTo>
                    <a:pt x="402946" y="555872"/>
                    <a:pt x="411269" y="561972"/>
                    <a:pt x="419058" y="561972"/>
                  </a:cubicBezTo>
                  <a:cubicBezTo>
                    <a:pt x="422723" y="561972"/>
                    <a:pt x="426159" y="560752"/>
                    <a:pt x="429137" y="558388"/>
                  </a:cubicBezTo>
                  <a:lnTo>
                    <a:pt x="543981" y="464369"/>
                  </a:lnTo>
                  <a:cubicBezTo>
                    <a:pt x="544286" y="464140"/>
                    <a:pt x="544592" y="463835"/>
                    <a:pt x="544897" y="463606"/>
                  </a:cubicBezTo>
                  <a:cubicBezTo>
                    <a:pt x="550013" y="458497"/>
                    <a:pt x="550013" y="450109"/>
                    <a:pt x="544897" y="445000"/>
                  </a:cubicBezTo>
                  <a:cubicBezTo>
                    <a:pt x="544592" y="444695"/>
                    <a:pt x="544210" y="444390"/>
                    <a:pt x="543904" y="444162"/>
                  </a:cubicBezTo>
                  <a:lnTo>
                    <a:pt x="427533" y="349990"/>
                  </a:lnTo>
                  <a:cubicBezTo>
                    <a:pt x="424784" y="347778"/>
                    <a:pt x="421501" y="346634"/>
                    <a:pt x="418065" y="346634"/>
                  </a:cubicBezTo>
                  <a:cubicBezTo>
                    <a:pt x="410811" y="346634"/>
                    <a:pt x="402946" y="352353"/>
                    <a:pt x="402946" y="361656"/>
                  </a:cubicBezTo>
                  <a:lnTo>
                    <a:pt x="402946" y="400469"/>
                  </a:lnTo>
                  <a:cubicBezTo>
                    <a:pt x="402946" y="409314"/>
                    <a:pt x="395692" y="416482"/>
                    <a:pt x="386834" y="416482"/>
                  </a:cubicBezTo>
                  <a:lnTo>
                    <a:pt x="136453" y="416482"/>
                  </a:lnTo>
                  <a:cubicBezTo>
                    <a:pt x="127519" y="416482"/>
                    <a:pt x="120342" y="409314"/>
                    <a:pt x="120342" y="400469"/>
                  </a:cubicBezTo>
                  <a:lnTo>
                    <a:pt x="120342" y="376602"/>
                  </a:lnTo>
                  <a:cubicBezTo>
                    <a:pt x="120342" y="371035"/>
                    <a:pt x="117822" y="365850"/>
                    <a:pt x="113469" y="362342"/>
                  </a:cubicBezTo>
                  <a:lnTo>
                    <a:pt x="69105" y="327114"/>
                  </a:lnTo>
                  <a:cubicBezTo>
                    <a:pt x="66356" y="324979"/>
                    <a:pt x="63149" y="323835"/>
                    <a:pt x="59789" y="323835"/>
                  </a:cubicBezTo>
                  <a:close/>
                  <a:moveTo>
                    <a:pt x="59757" y="323324"/>
                  </a:moveTo>
                  <a:cubicBezTo>
                    <a:pt x="63040" y="323324"/>
                    <a:pt x="66401" y="324391"/>
                    <a:pt x="69379" y="326755"/>
                  </a:cubicBezTo>
                  <a:lnTo>
                    <a:pt x="113750" y="361977"/>
                  </a:lnTo>
                  <a:cubicBezTo>
                    <a:pt x="118255" y="365484"/>
                    <a:pt x="120852" y="370897"/>
                    <a:pt x="120852" y="376615"/>
                  </a:cubicBezTo>
                  <a:lnTo>
                    <a:pt x="120852" y="400477"/>
                  </a:lnTo>
                  <a:cubicBezTo>
                    <a:pt x="120852" y="409016"/>
                    <a:pt x="127802" y="416030"/>
                    <a:pt x="136431" y="416030"/>
                  </a:cubicBezTo>
                  <a:lnTo>
                    <a:pt x="386846" y="416030"/>
                  </a:lnTo>
                  <a:cubicBezTo>
                    <a:pt x="395476" y="416030"/>
                    <a:pt x="402425" y="409016"/>
                    <a:pt x="402425" y="400477"/>
                  </a:cubicBezTo>
                  <a:lnTo>
                    <a:pt x="402425" y="361672"/>
                  </a:lnTo>
                  <a:cubicBezTo>
                    <a:pt x="402425" y="352447"/>
                    <a:pt x="410062" y="346119"/>
                    <a:pt x="418081" y="346119"/>
                  </a:cubicBezTo>
                  <a:cubicBezTo>
                    <a:pt x="421441" y="346119"/>
                    <a:pt x="424878" y="347187"/>
                    <a:pt x="427856" y="349626"/>
                  </a:cubicBezTo>
                  <a:lnTo>
                    <a:pt x="544319" y="443781"/>
                  </a:lnTo>
                  <a:cubicBezTo>
                    <a:pt x="544625" y="444086"/>
                    <a:pt x="545007" y="444314"/>
                    <a:pt x="545312" y="444696"/>
                  </a:cubicBezTo>
                  <a:cubicBezTo>
                    <a:pt x="550582" y="449956"/>
                    <a:pt x="550582" y="458647"/>
                    <a:pt x="545236" y="463908"/>
                  </a:cubicBezTo>
                  <a:cubicBezTo>
                    <a:pt x="544930" y="464213"/>
                    <a:pt x="544625" y="464518"/>
                    <a:pt x="544319" y="464746"/>
                  </a:cubicBezTo>
                  <a:lnTo>
                    <a:pt x="429460" y="558748"/>
                  </a:lnTo>
                  <a:cubicBezTo>
                    <a:pt x="426252" y="561340"/>
                    <a:pt x="422587" y="562484"/>
                    <a:pt x="419074" y="562484"/>
                  </a:cubicBezTo>
                  <a:cubicBezTo>
                    <a:pt x="410520" y="562484"/>
                    <a:pt x="402425" y="555775"/>
                    <a:pt x="402425" y="545940"/>
                  </a:cubicBezTo>
                  <a:lnTo>
                    <a:pt x="402425" y="508126"/>
                  </a:lnTo>
                  <a:cubicBezTo>
                    <a:pt x="402425" y="499511"/>
                    <a:pt x="395476" y="492573"/>
                    <a:pt x="386846" y="492573"/>
                  </a:cubicBezTo>
                  <a:lnTo>
                    <a:pt x="59680" y="492573"/>
                  </a:lnTo>
                  <a:cubicBezTo>
                    <a:pt x="51127" y="492573"/>
                    <a:pt x="44101" y="485636"/>
                    <a:pt x="44101" y="477021"/>
                  </a:cubicBezTo>
                  <a:lnTo>
                    <a:pt x="44101" y="338877"/>
                  </a:lnTo>
                  <a:cubicBezTo>
                    <a:pt x="44101" y="329652"/>
                    <a:pt x="51738" y="323324"/>
                    <a:pt x="59757" y="323324"/>
                  </a:cubicBezTo>
                  <a:close/>
                  <a:moveTo>
                    <a:pt x="59789" y="322767"/>
                  </a:moveTo>
                  <a:cubicBezTo>
                    <a:pt x="52000" y="322767"/>
                    <a:pt x="43677" y="328944"/>
                    <a:pt x="43677" y="338857"/>
                  </a:cubicBezTo>
                  <a:lnTo>
                    <a:pt x="43677" y="477027"/>
                  </a:lnTo>
                  <a:cubicBezTo>
                    <a:pt x="43677" y="485872"/>
                    <a:pt x="50855" y="493116"/>
                    <a:pt x="59713" y="493116"/>
                  </a:cubicBezTo>
                  <a:lnTo>
                    <a:pt x="386834" y="493116"/>
                  </a:lnTo>
                  <a:cubicBezTo>
                    <a:pt x="395157" y="493116"/>
                    <a:pt x="401953" y="499826"/>
                    <a:pt x="401953" y="508138"/>
                  </a:cubicBezTo>
                  <a:lnTo>
                    <a:pt x="401953" y="545959"/>
                  </a:lnTo>
                  <a:cubicBezTo>
                    <a:pt x="401953" y="556482"/>
                    <a:pt x="410811" y="563040"/>
                    <a:pt x="419058" y="563040"/>
                  </a:cubicBezTo>
                  <a:cubicBezTo>
                    <a:pt x="422952" y="563040"/>
                    <a:pt x="426617" y="561667"/>
                    <a:pt x="429748" y="559151"/>
                  </a:cubicBezTo>
                  <a:lnTo>
                    <a:pt x="544592" y="465131"/>
                  </a:lnTo>
                  <a:cubicBezTo>
                    <a:pt x="544973" y="464902"/>
                    <a:pt x="545279" y="464597"/>
                    <a:pt x="545584" y="464292"/>
                  </a:cubicBezTo>
                  <a:cubicBezTo>
                    <a:pt x="551082" y="458802"/>
                    <a:pt x="551082" y="449804"/>
                    <a:pt x="545584" y="444314"/>
                  </a:cubicBezTo>
                  <a:cubicBezTo>
                    <a:pt x="545279" y="443933"/>
                    <a:pt x="544897" y="443628"/>
                    <a:pt x="544592" y="443399"/>
                  </a:cubicBezTo>
                  <a:lnTo>
                    <a:pt x="428144" y="349227"/>
                  </a:lnTo>
                  <a:cubicBezTo>
                    <a:pt x="425243" y="346863"/>
                    <a:pt x="421730" y="345567"/>
                    <a:pt x="418065" y="345567"/>
                  </a:cubicBezTo>
                  <a:cubicBezTo>
                    <a:pt x="410276" y="345567"/>
                    <a:pt x="401953" y="351743"/>
                    <a:pt x="401953" y="361656"/>
                  </a:cubicBezTo>
                  <a:lnTo>
                    <a:pt x="401953" y="400469"/>
                  </a:lnTo>
                  <a:cubicBezTo>
                    <a:pt x="401953" y="408704"/>
                    <a:pt x="395157" y="415491"/>
                    <a:pt x="386834" y="415491"/>
                  </a:cubicBezTo>
                  <a:lnTo>
                    <a:pt x="136453" y="415491"/>
                  </a:lnTo>
                  <a:cubicBezTo>
                    <a:pt x="128130" y="415491"/>
                    <a:pt x="121334" y="408704"/>
                    <a:pt x="121334" y="400469"/>
                  </a:cubicBezTo>
                  <a:lnTo>
                    <a:pt x="121334" y="376602"/>
                  </a:lnTo>
                  <a:cubicBezTo>
                    <a:pt x="121334" y="370730"/>
                    <a:pt x="118738" y="365240"/>
                    <a:pt x="114080" y="361580"/>
                  </a:cubicBezTo>
                  <a:lnTo>
                    <a:pt x="69716" y="326351"/>
                  </a:lnTo>
                  <a:cubicBezTo>
                    <a:pt x="66814" y="323987"/>
                    <a:pt x="63378" y="322767"/>
                    <a:pt x="59789" y="322767"/>
                  </a:cubicBezTo>
                  <a:close/>
                  <a:moveTo>
                    <a:pt x="59789" y="280218"/>
                  </a:moveTo>
                  <a:cubicBezTo>
                    <a:pt x="72923" y="280218"/>
                    <a:pt x="85904" y="284793"/>
                    <a:pt x="96289" y="293029"/>
                  </a:cubicBezTo>
                  <a:lnTo>
                    <a:pt x="140653" y="328258"/>
                  </a:lnTo>
                  <a:cubicBezTo>
                    <a:pt x="147831" y="334053"/>
                    <a:pt x="153787" y="341449"/>
                    <a:pt x="157834" y="349761"/>
                  </a:cubicBezTo>
                  <a:cubicBezTo>
                    <a:pt x="161194" y="356776"/>
                    <a:pt x="163255" y="364630"/>
                    <a:pt x="163790" y="372484"/>
                  </a:cubicBezTo>
                  <a:lnTo>
                    <a:pt x="163866" y="372942"/>
                  </a:lnTo>
                  <a:lnTo>
                    <a:pt x="359345" y="372942"/>
                  </a:lnTo>
                  <a:lnTo>
                    <a:pt x="359345" y="361656"/>
                  </a:lnTo>
                  <a:cubicBezTo>
                    <a:pt x="359345" y="353421"/>
                    <a:pt x="361025" y="345414"/>
                    <a:pt x="364308" y="337942"/>
                  </a:cubicBezTo>
                  <a:cubicBezTo>
                    <a:pt x="367439" y="330850"/>
                    <a:pt x="371944" y="324445"/>
                    <a:pt x="377671" y="319107"/>
                  </a:cubicBezTo>
                  <a:cubicBezTo>
                    <a:pt x="388667" y="308737"/>
                    <a:pt x="403022" y="303018"/>
                    <a:pt x="418065" y="303018"/>
                  </a:cubicBezTo>
                  <a:cubicBezTo>
                    <a:pt x="431428" y="303018"/>
                    <a:pt x="444485" y="307669"/>
                    <a:pt x="454946" y="316133"/>
                  </a:cubicBezTo>
                  <a:lnTo>
                    <a:pt x="571393" y="410305"/>
                  </a:lnTo>
                  <a:cubicBezTo>
                    <a:pt x="572386" y="411144"/>
                    <a:pt x="573990" y="412517"/>
                    <a:pt x="575822" y="414271"/>
                  </a:cubicBezTo>
                  <a:cubicBezTo>
                    <a:pt x="597890" y="436384"/>
                    <a:pt x="597814" y="472375"/>
                    <a:pt x="575670" y="494412"/>
                  </a:cubicBezTo>
                  <a:cubicBezTo>
                    <a:pt x="574066" y="496014"/>
                    <a:pt x="572539" y="497310"/>
                    <a:pt x="571623" y="498072"/>
                  </a:cubicBezTo>
                  <a:lnTo>
                    <a:pt x="456779" y="592016"/>
                  </a:lnTo>
                  <a:cubicBezTo>
                    <a:pt x="446089" y="600785"/>
                    <a:pt x="432726" y="605589"/>
                    <a:pt x="419058" y="605589"/>
                  </a:cubicBezTo>
                  <a:cubicBezTo>
                    <a:pt x="403709" y="605589"/>
                    <a:pt x="389125" y="599793"/>
                    <a:pt x="377976" y="589271"/>
                  </a:cubicBezTo>
                  <a:cubicBezTo>
                    <a:pt x="372173" y="583780"/>
                    <a:pt x="367592" y="577375"/>
                    <a:pt x="364385" y="570131"/>
                  </a:cubicBezTo>
                  <a:cubicBezTo>
                    <a:pt x="361025" y="562506"/>
                    <a:pt x="359345" y="554423"/>
                    <a:pt x="359345" y="545959"/>
                  </a:cubicBezTo>
                  <a:lnTo>
                    <a:pt x="359345" y="535665"/>
                  </a:lnTo>
                  <a:lnTo>
                    <a:pt x="59713" y="535665"/>
                  </a:lnTo>
                  <a:cubicBezTo>
                    <a:pt x="27336" y="535665"/>
                    <a:pt x="1069" y="509358"/>
                    <a:pt x="1069" y="477027"/>
                  </a:cubicBezTo>
                  <a:lnTo>
                    <a:pt x="1069" y="338857"/>
                  </a:lnTo>
                  <a:cubicBezTo>
                    <a:pt x="1069" y="330621"/>
                    <a:pt x="2749" y="322615"/>
                    <a:pt x="6032" y="315142"/>
                  </a:cubicBezTo>
                  <a:cubicBezTo>
                    <a:pt x="9163" y="308051"/>
                    <a:pt x="13668" y="301722"/>
                    <a:pt x="19395" y="296308"/>
                  </a:cubicBezTo>
                  <a:cubicBezTo>
                    <a:pt x="30314" y="285937"/>
                    <a:pt x="44746" y="280218"/>
                    <a:pt x="59789" y="280218"/>
                  </a:cubicBezTo>
                  <a:close/>
                  <a:moveTo>
                    <a:pt x="59757" y="279792"/>
                  </a:moveTo>
                  <a:cubicBezTo>
                    <a:pt x="44559" y="279792"/>
                    <a:pt x="30049" y="285510"/>
                    <a:pt x="18975" y="295955"/>
                  </a:cubicBezTo>
                  <a:cubicBezTo>
                    <a:pt x="13248" y="301367"/>
                    <a:pt x="8742" y="307771"/>
                    <a:pt x="5534" y="315014"/>
                  </a:cubicBezTo>
                  <a:cubicBezTo>
                    <a:pt x="2174" y="322562"/>
                    <a:pt x="494" y="330567"/>
                    <a:pt x="494" y="338877"/>
                  </a:cubicBezTo>
                  <a:lnTo>
                    <a:pt x="494" y="477021"/>
                  </a:lnTo>
                  <a:cubicBezTo>
                    <a:pt x="494" y="509574"/>
                    <a:pt x="27070" y="536105"/>
                    <a:pt x="59680" y="536105"/>
                  </a:cubicBezTo>
                  <a:lnTo>
                    <a:pt x="358818" y="536105"/>
                  </a:lnTo>
                  <a:lnTo>
                    <a:pt x="358818" y="545940"/>
                  </a:lnTo>
                  <a:cubicBezTo>
                    <a:pt x="358818" y="554403"/>
                    <a:pt x="360575" y="562636"/>
                    <a:pt x="363935" y="570260"/>
                  </a:cubicBezTo>
                  <a:cubicBezTo>
                    <a:pt x="367143" y="577579"/>
                    <a:pt x="371801" y="584059"/>
                    <a:pt x="377605" y="589625"/>
                  </a:cubicBezTo>
                  <a:cubicBezTo>
                    <a:pt x="388908" y="600222"/>
                    <a:pt x="403571" y="606016"/>
                    <a:pt x="419074" y="606016"/>
                  </a:cubicBezTo>
                  <a:cubicBezTo>
                    <a:pt x="432820" y="606016"/>
                    <a:pt x="446338" y="601213"/>
                    <a:pt x="457106" y="592446"/>
                  </a:cubicBezTo>
                  <a:lnTo>
                    <a:pt x="571965" y="498444"/>
                  </a:lnTo>
                  <a:cubicBezTo>
                    <a:pt x="572958" y="497681"/>
                    <a:pt x="574409" y="496385"/>
                    <a:pt x="576089" y="494784"/>
                  </a:cubicBezTo>
                  <a:cubicBezTo>
                    <a:pt x="598389" y="472523"/>
                    <a:pt x="598465" y="436233"/>
                    <a:pt x="576165" y="413895"/>
                  </a:cubicBezTo>
                  <a:cubicBezTo>
                    <a:pt x="574409" y="412142"/>
                    <a:pt x="572805" y="410770"/>
                    <a:pt x="571736" y="409931"/>
                  </a:cubicBezTo>
                  <a:lnTo>
                    <a:pt x="455273" y="315777"/>
                  </a:lnTo>
                  <a:cubicBezTo>
                    <a:pt x="444734" y="307238"/>
                    <a:pt x="431522" y="302587"/>
                    <a:pt x="418081" y="302587"/>
                  </a:cubicBezTo>
                  <a:cubicBezTo>
                    <a:pt x="402883" y="302587"/>
                    <a:pt x="388373" y="308305"/>
                    <a:pt x="377300" y="318750"/>
                  </a:cubicBezTo>
                  <a:cubicBezTo>
                    <a:pt x="371572" y="324163"/>
                    <a:pt x="367066" y="330567"/>
                    <a:pt x="363859" y="337733"/>
                  </a:cubicBezTo>
                  <a:cubicBezTo>
                    <a:pt x="360499" y="345281"/>
                    <a:pt x="358818" y="353362"/>
                    <a:pt x="358818" y="361672"/>
                  </a:cubicBezTo>
                  <a:lnTo>
                    <a:pt x="358818" y="372422"/>
                  </a:lnTo>
                  <a:lnTo>
                    <a:pt x="164306" y="372422"/>
                  </a:lnTo>
                  <a:cubicBezTo>
                    <a:pt x="163771" y="364569"/>
                    <a:pt x="161709" y="356717"/>
                    <a:pt x="158273" y="349550"/>
                  </a:cubicBezTo>
                  <a:cubicBezTo>
                    <a:pt x="154225" y="341164"/>
                    <a:pt x="148192" y="333693"/>
                    <a:pt x="140937" y="327898"/>
                  </a:cubicBezTo>
                  <a:lnTo>
                    <a:pt x="96566" y="292676"/>
                  </a:lnTo>
                  <a:cubicBezTo>
                    <a:pt x="86104" y="284366"/>
                    <a:pt x="73045" y="279792"/>
                    <a:pt x="59757" y="279792"/>
                  </a:cubicBezTo>
                  <a:close/>
                  <a:moveTo>
                    <a:pt x="59789" y="279227"/>
                  </a:moveTo>
                  <a:cubicBezTo>
                    <a:pt x="73152" y="279227"/>
                    <a:pt x="86362" y="283878"/>
                    <a:pt x="96899" y="292266"/>
                  </a:cubicBezTo>
                  <a:lnTo>
                    <a:pt x="141264" y="327495"/>
                  </a:lnTo>
                  <a:cubicBezTo>
                    <a:pt x="148594" y="333290"/>
                    <a:pt x="154627" y="340839"/>
                    <a:pt x="158750" y="349303"/>
                  </a:cubicBezTo>
                  <a:cubicBezTo>
                    <a:pt x="162110" y="356319"/>
                    <a:pt x="164172" y="364096"/>
                    <a:pt x="164782" y="371950"/>
                  </a:cubicBezTo>
                  <a:lnTo>
                    <a:pt x="358276" y="371950"/>
                  </a:lnTo>
                  <a:lnTo>
                    <a:pt x="358276" y="361656"/>
                  </a:lnTo>
                  <a:cubicBezTo>
                    <a:pt x="358276" y="353268"/>
                    <a:pt x="360032" y="345186"/>
                    <a:pt x="363392" y="337560"/>
                  </a:cubicBezTo>
                  <a:cubicBezTo>
                    <a:pt x="366599" y="330316"/>
                    <a:pt x="371180" y="323835"/>
                    <a:pt x="376984" y="318345"/>
                  </a:cubicBezTo>
                  <a:cubicBezTo>
                    <a:pt x="388132" y="307822"/>
                    <a:pt x="402717" y="302027"/>
                    <a:pt x="418065" y="302027"/>
                  </a:cubicBezTo>
                  <a:cubicBezTo>
                    <a:pt x="431657" y="302027"/>
                    <a:pt x="444943" y="306754"/>
                    <a:pt x="455557" y="315371"/>
                  </a:cubicBezTo>
                  <a:lnTo>
                    <a:pt x="572004" y="409543"/>
                  </a:lnTo>
                  <a:cubicBezTo>
                    <a:pt x="573073" y="410382"/>
                    <a:pt x="574677" y="411754"/>
                    <a:pt x="576510" y="413584"/>
                  </a:cubicBezTo>
                  <a:cubicBezTo>
                    <a:pt x="598959" y="436079"/>
                    <a:pt x="598959" y="472680"/>
                    <a:pt x="576357" y="495099"/>
                  </a:cubicBezTo>
                  <a:cubicBezTo>
                    <a:pt x="574753" y="496776"/>
                    <a:pt x="573226" y="498072"/>
                    <a:pt x="572233" y="498835"/>
                  </a:cubicBezTo>
                  <a:lnTo>
                    <a:pt x="457390" y="592855"/>
                  </a:lnTo>
                  <a:cubicBezTo>
                    <a:pt x="446547" y="601700"/>
                    <a:pt x="432955" y="606580"/>
                    <a:pt x="419058" y="606580"/>
                  </a:cubicBezTo>
                  <a:cubicBezTo>
                    <a:pt x="403480" y="606580"/>
                    <a:pt x="388590" y="600709"/>
                    <a:pt x="377289" y="589957"/>
                  </a:cubicBezTo>
                  <a:cubicBezTo>
                    <a:pt x="371333" y="584467"/>
                    <a:pt x="366752" y="577909"/>
                    <a:pt x="363468" y="570512"/>
                  </a:cubicBezTo>
                  <a:cubicBezTo>
                    <a:pt x="360032" y="562811"/>
                    <a:pt x="358276" y="554499"/>
                    <a:pt x="358276" y="545959"/>
                  </a:cubicBezTo>
                  <a:lnTo>
                    <a:pt x="358276" y="536656"/>
                  </a:lnTo>
                  <a:lnTo>
                    <a:pt x="59713" y="536656"/>
                  </a:lnTo>
                  <a:cubicBezTo>
                    <a:pt x="26802" y="536656"/>
                    <a:pt x="0" y="509892"/>
                    <a:pt x="0" y="477027"/>
                  </a:cubicBezTo>
                  <a:lnTo>
                    <a:pt x="0" y="338857"/>
                  </a:lnTo>
                  <a:cubicBezTo>
                    <a:pt x="0" y="330469"/>
                    <a:pt x="1756" y="322386"/>
                    <a:pt x="5116" y="314761"/>
                  </a:cubicBezTo>
                  <a:cubicBezTo>
                    <a:pt x="8323" y="307517"/>
                    <a:pt x="12905" y="301035"/>
                    <a:pt x="18632" y="295621"/>
                  </a:cubicBezTo>
                  <a:cubicBezTo>
                    <a:pt x="29856" y="285022"/>
                    <a:pt x="44441" y="279227"/>
                    <a:pt x="59789" y="279227"/>
                  </a:cubicBezTo>
                  <a:close/>
                  <a:moveTo>
                    <a:pt x="174327" y="44608"/>
                  </a:moveTo>
                  <a:cubicBezTo>
                    <a:pt x="170661" y="44608"/>
                    <a:pt x="167225" y="45828"/>
                    <a:pt x="164247" y="48192"/>
                  </a:cubicBezTo>
                  <a:lnTo>
                    <a:pt x="49403" y="142211"/>
                  </a:lnTo>
                  <a:cubicBezTo>
                    <a:pt x="49098" y="142440"/>
                    <a:pt x="48793" y="142745"/>
                    <a:pt x="48487" y="142974"/>
                  </a:cubicBezTo>
                  <a:cubicBezTo>
                    <a:pt x="43371" y="148083"/>
                    <a:pt x="43371" y="156394"/>
                    <a:pt x="48487" y="161580"/>
                  </a:cubicBezTo>
                  <a:cubicBezTo>
                    <a:pt x="48793" y="161885"/>
                    <a:pt x="49098" y="162113"/>
                    <a:pt x="49480" y="162418"/>
                  </a:cubicBezTo>
                  <a:lnTo>
                    <a:pt x="165851" y="256590"/>
                  </a:lnTo>
                  <a:cubicBezTo>
                    <a:pt x="168600" y="258802"/>
                    <a:pt x="171883" y="259946"/>
                    <a:pt x="175319" y="259946"/>
                  </a:cubicBezTo>
                  <a:cubicBezTo>
                    <a:pt x="182573" y="259946"/>
                    <a:pt x="190438" y="254227"/>
                    <a:pt x="190438" y="244924"/>
                  </a:cubicBezTo>
                  <a:lnTo>
                    <a:pt x="190438" y="206111"/>
                  </a:lnTo>
                  <a:cubicBezTo>
                    <a:pt x="190438" y="197266"/>
                    <a:pt x="197616" y="190098"/>
                    <a:pt x="206550" y="190098"/>
                  </a:cubicBezTo>
                  <a:lnTo>
                    <a:pt x="456931" y="190098"/>
                  </a:lnTo>
                  <a:cubicBezTo>
                    <a:pt x="465788" y="190098"/>
                    <a:pt x="473042" y="197266"/>
                    <a:pt x="473042" y="206111"/>
                  </a:cubicBezTo>
                  <a:lnTo>
                    <a:pt x="473042" y="229978"/>
                  </a:lnTo>
                  <a:cubicBezTo>
                    <a:pt x="473042" y="235545"/>
                    <a:pt x="475562" y="240730"/>
                    <a:pt x="479915" y="244238"/>
                  </a:cubicBezTo>
                  <a:lnTo>
                    <a:pt x="524279" y="279466"/>
                  </a:lnTo>
                  <a:cubicBezTo>
                    <a:pt x="526952" y="281601"/>
                    <a:pt x="530235" y="282745"/>
                    <a:pt x="533595" y="282745"/>
                  </a:cubicBezTo>
                  <a:cubicBezTo>
                    <a:pt x="540849" y="282745"/>
                    <a:pt x="548714" y="277026"/>
                    <a:pt x="548714" y="267723"/>
                  </a:cubicBezTo>
                  <a:lnTo>
                    <a:pt x="548714" y="129553"/>
                  </a:lnTo>
                  <a:cubicBezTo>
                    <a:pt x="548714" y="121242"/>
                    <a:pt x="541995" y="114532"/>
                    <a:pt x="533671" y="114532"/>
                  </a:cubicBezTo>
                  <a:lnTo>
                    <a:pt x="206550" y="114532"/>
                  </a:lnTo>
                  <a:cubicBezTo>
                    <a:pt x="197616" y="114532"/>
                    <a:pt x="190438" y="107288"/>
                    <a:pt x="190438" y="98442"/>
                  </a:cubicBezTo>
                  <a:lnTo>
                    <a:pt x="190438" y="60621"/>
                  </a:lnTo>
                  <a:cubicBezTo>
                    <a:pt x="190438" y="50708"/>
                    <a:pt x="182115" y="44608"/>
                    <a:pt x="174327" y="44608"/>
                  </a:cubicBezTo>
                  <a:close/>
                  <a:moveTo>
                    <a:pt x="174289" y="44097"/>
                  </a:moveTo>
                  <a:cubicBezTo>
                    <a:pt x="182842" y="44097"/>
                    <a:pt x="190936" y="50806"/>
                    <a:pt x="190936" y="60641"/>
                  </a:cubicBezTo>
                  <a:lnTo>
                    <a:pt x="190936" y="98455"/>
                  </a:lnTo>
                  <a:cubicBezTo>
                    <a:pt x="190936" y="107070"/>
                    <a:pt x="197885" y="114008"/>
                    <a:pt x="206513" y="114008"/>
                  </a:cubicBezTo>
                  <a:lnTo>
                    <a:pt x="533641" y="114008"/>
                  </a:lnTo>
                  <a:cubicBezTo>
                    <a:pt x="542193" y="114008"/>
                    <a:pt x="549218" y="120945"/>
                    <a:pt x="549218" y="129560"/>
                  </a:cubicBezTo>
                  <a:lnTo>
                    <a:pt x="549218" y="267704"/>
                  </a:lnTo>
                  <a:cubicBezTo>
                    <a:pt x="549218" y="276929"/>
                    <a:pt x="541582" y="283257"/>
                    <a:pt x="533564" y="283257"/>
                  </a:cubicBezTo>
                  <a:cubicBezTo>
                    <a:pt x="530281" y="283257"/>
                    <a:pt x="526845" y="282190"/>
                    <a:pt x="523943" y="279826"/>
                  </a:cubicBezTo>
                  <a:lnTo>
                    <a:pt x="479578" y="244604"/>
                  </a:lnTo>
                  <a:cubicBezTo>
                    <a:pt x="475072" y="241021"/>
                    <a:pt x="472476" y="235684"/>
                    <a:pt x="472476" y="229966"/>
                  </a:cubicBezTo>
                  <a:lnTo>
                    <a:pt x="472476" y="206104"/>
                  </a:lnTo>
                  <a:cubicBezTo>
                    <a:pt x="472476" y="197565"/>
                    <a:pt x="465527" y="190551"/>
                    <a:pt x="456899" y="190551"/>
                  </a:cubicBezTo>
                  <a:lnTo>
                    <a:pt x="206513" y="190551"/>
                  </a:lnTo>
                  <a:cubicBezTo>
                    <a:pt x="197885" y="190551"/>
                    <a:pt x="190936" y="197565"/>
                    <a:pt x="190936" y="206104"/>
                  </a:cubicBezTo>
                  <a:lnTo>
                    <a:pt x="190936" y="244909"/>
                  </a:lnTo>
                  <a:cubicBezTo>
                    <a:pt x="190936" y="254134"/>
                    <a:pt x="183300" y="260462"/>
                    <a:pt x="175282" y="260462"/>
                  </a:cubicBezTo>
                  <a:cubicBezTo>
                    <a:pt x="171922" y="260462"/>
                    <a:pt x="168486" y="259394"/>
                    <a:pt x="165508" y="256955"/>
                  </a:cubicBezTo>
                  <a:lnTo>
                    <a:pt x="49058" y="162800"/>
                  </a:lnTo>
                  <a:cubicBezTo>
                    <a:pt x="48753" y="162495"/>
                    <a:pt x="48371" y="162190"/>
                    <a:pt x="48066" y="161885"/>
                  </a:cubicBezTo>
                  <a:cubicBezTo>
                    <a:pt x="42797" y="156625"/>
                    <a:pt x="42797" y="147934"/>
                    <a:pt x="48142" y="142673"/>
                  </a:cubicBezTo>
                  <a:cubicBezTo>
                    <a:pt x="48448" y="142368"/>
                    <a:pt x="48753" y="142063"/>
                    <a:pt x="49058" y="141835"/>
                  </a:cubicBezTo>
                  <a:lnTo>
                    <a:pt x="163904" y="47833"/>
                  </a:lnTo>
                  <a:cubicBezTo>
                    <a:pt x="167111" y="45241"/>
                    <a:pt x="170777" y="44097"/>
                    <a:pt x="174289" y="44097"/>
                  </a:cubicBezTo>
                  <a:close/>
                  <a:moveTo>
                    <a:pt x="174327" y="43540"/>
                  </a:moveTo>
                  <a:cubicBezTo>
                    <a:pt x="170432" y="43540"/>
                    <a:pt x="166767" y="44913"/>
                    <a:pt x="163636" y="47429"/>
                  </a:cubicBezTo>
                  <a:lnTo>
                    <a:pt x="48793" y="141449"/>
                  </a:lnTo>
                  <a:cubicBezTo>
                    <a:pt x="48411" y="141678"/>
                    <a:pt x="48105" y="141983"/>
                    <a:pt x="47800" y="142288"/>
                  </a:cubicBezTo>
                  <a:cubicBezTo>
                    <a:pt x="42302" y="147778"/>
                    <a:pt x="42226" y="156776"/>
                    <a:pt x="47800" y="162266"/>
                  </a:cubicBezTo>
                  <a:cubicBezTo>
                    <a:pt x="48105" y="162647"/>
                    <a:pt x="48487" y="162876"/>
                    <a:pt x="48793" y="163181"/>
                  </a:cubicBezTo>
                  <a:lnTo>
                    <a:pt x="165240" y="257353"/>
                  </a:lnTo>
                  <a:cubicBezTo>
                    <a:pt x="168141" y="259717"/>
                    <a:pt x="171654" y="261013"/>
                    <a:pt x="175319" y="261013"/>
                  </a:cubicBezTo>
                  <a:cubicBezTo>
                    <a:pt x="183031" y="261013"/>
                    <a:pt x="191431" y="254837"/>
                    <a:pt x="191431" y="244924"/>
                  </a:cubicBezTo>
                  <a:lnTo>
                    <a:pt x="191431" y="206111"/>
                  </a:lnTo>
                  <a:cubicBezTo>
                    <a:pt x="191431" y="197876"/>
                    <a:pt x="198227" y="191089"/>
                    <a:pt x="206550" y="191089"/>
                  </a:cubicBezTo>
                  <a:lnTo>
                    <a:pt x="456931" y="191089"/>
                  </a:lnTo>
                  <a:cubicBezTo>
                    <a:pt x="465254" y="191089"/>
                    <a:pt x="472050" y="197876"/>
                    <a:pt x="472050" y="206111"/>
                  </a:cubicBezTo>
                  <a:lnTo>
                    <a:pt x="472050" y="229978"/>
                  </a:lnTo>
                  <a:cubicBezTo>
                    <a:pt x="472050" y="235850"/>
                    <a:pt x="474646" y="241340"/>
                    <a:pt x="479304" y="245000"/>
                  </a:cubicBezTo>
                  <a:lnTo>
                    <a:pt x="523668" y="280229"/>
                  </a:lnTo>
                  <a:cubicBezTo>
                    <a:pt x="526570" y="282593"/>
                    <a:pt x="530006" y="283813"/>
                    <a:pt x="533595" y="283813"/>
                  </a:cubicBezTo>
                  <a:cubicBezTo>
                    <a:pt x="541384" y="283813"/>
                    <a:pt x="549707" y="277636"/>
                    <a:pt x="549707" y="267723"/>
                  </a:cubicBezTo>
                  <a:lnTo>
                    <a:pt x="549707" y="129553"/>
                  </a:lnTo>
                  <a:cubicBezTo>
                    <a:pt x="549707" y="120708"/>
                    <a:pt x="542529" y="113464"/>
                    <a:pt x="533671" y="113464"/>
                  </a:cubicBezTo>
                  <a:lnTo>
                    <a:pt x="206550" y="113464"/>
                  </a:lnTo>
                  <a:cubicBezTo>
                    <a:pt x="198227" y="113464"/>
                    <a:pt x="191431" y="106754"/>
                    <a:pt x="191431" y="98442"/>
                  </a:cubicBezTo>
                  <a:lnTo>
                    <a:pt x="191431" y="60621"/>
                  </a:lnTo>
                  <a:cubicBezTo>
                    <a:pt x="191431" y="50098"/>
                    <a:pt x="182573" y="43540"/>
                    <a:pt x="174327" y="43540"/>
                  </a:cubicBezTo>
                  <a:close/>
                  <a:moveTo>
                    <a:pt x="174327" y="991"/>
                  </a:moveTo>
                  <a:cubicBezTo>
                    <a:pt x="189675" y="991"/>
                    <a:pt x="204259" y="6786"/>
                    <a:pt x="215408" y="17309"/>
                  </a:cubicBezTo>
                  <a:cubicBezTo>
                    <a:pt x="221211" y="22800"/>
                    <a:pt x="225792" y="29205"/>
                    <a:pt x="228999" y="36449"/>
                  </a:cubicBezTo>
                  <a:cubicBezTo>
                    <a:pt x="232359" y="44074"/>
                    <a:pt x="234039" y="52157"/>
                    <a:pt x="234039" y="60621"/>
                  </a:cubicBezTo>
                  <a:lnTo>
                    <a:pt x="234039" y="70915"/>
                  </a:lnTo>
                  <a:lnTo>
                    <a:pt x="533671" y="70915"/>
                  </a:lnTo>
                  <a:cubicBezTo>
                    <a:pt x="565971" y="70915"/>
                    <a:pt x="592315" y="97222"/>
                    <a:pt x="592315" y="129553"/>
                  </a:cubicBezTo>
                  <a:lnTo>
                    <a:pt x="592315" y="267723"/>
                  </a:lnTo>
                  <a:cubicBezTo>
                    <a:pt x="592315" y="275959"/>
                    <a:pt x="590635" y="283965"/>
                    <a:pt x="587352" y="291438"/>
                  </a:cubicBezTo>
                  <a:cubicBezTo>
                    <a:pt x="584221" y="298529"/>
                    <a:pt x="579716" y="304858"/>
                    <a:pt x="573989" y="310272"/>
                  </a:cubicBezTo>
                  <a:cubicBezTo>
                    <a:pt x="562993" y="320643"/>
                    <a:pt x="548638" y="326285"/>
                    <a:pt x="533595" y="326285"/>
                  </a:cubicBezTo>
                  <a:cubicBezTo>
                    <a:pt x="520461" y="326285"/>
                    <a:pt x="507480" y="321787"/>
                    <a:pt x="497095" y="313551"/>
                  </a:cubicBezTo>
                  <a:lnTo>
                    <a:pt x="452731" y="278323"/>
                  </a:lnTo>
                  <a:cubicBezTo>
                    <a:pt x="445477" y="272527"/>
                    <a:pt x="439597" y="265131"/>
                    <a:pt x="435550" y="256819"/>
                  </a:cubicBezTo>
                  <a:cubicBezTo>
                    <a:pt x="432190" y="249804"/>
                    <a:pt x="430129" y="241950"/>
                    <a:pt x="429594" y="234096"/>
                  </a:cubicBezTo>
                  <a:lnTo>
                    <a:pt x="429518" y="233638"/>
                  </a:lnTo>
                  <a:lnTo>
                    <a:pt x="234039" y="233638"/>
                  </a:lnTo>
                  <a:lnTo>
                    <a:pt x="234039" y="244924"/>
                  </a:lnTo>
                  <a:cubicBezTo>
                    <a:pt x="234039" y="253159"/>
                    <a:pt x="232359" y="261166"/>
                    <a:pt x="229076" y="268638"/>
                  </a:cubicBezTo>
                  <a:cubicBezTo>
                    <a:pt x="225945" y="275730"/>
                    <a:pt x="221440" y="282059"/>
                    <a:pt x="215713" y="287473"/>
                  </a:cubicBezTo>
                  <a:cubicBezTo>
                    <a:pt x="204717" y="297843"/>
                    <a:pt x="190362" y="303562"/>
                    <a:pt x="175319" y="303562"/>
                  </a:cubicBezTo>
                  <a:cubicBezTo>
                    <a:pt x="161956" y="303562"/>
                    <a:pt x="148899" y="298911"/>
                    <a:pt x="138438" y="290447"/>
                  </a:cubicBezTo>
                  <a:lnTo>
                    <a:pt x="21991" y="196275"/>
                  </a:lnTo>
                  <a:cubicBezTo>
                    <a:pt x="20922" y="195436"/>
                    <a:pt x="19394" y="194063"/>
                    <a:pt x="17562" y="192309"/>
                  </a:cubicBezTo>
                  <a:cubicBezTo>
                    <a:pt x="-4506" y="170196"/>
                    <a:pt x="-4430" y="134205"/>
                    <a:pt x="17714" y="112168"/>
                  </a:cubicBezTo>
                  <a:cubicBezTo>
                    <a:pt x="19394" y="110490"/>
                    <a:pt x="20845" y="109270"/>
                    <a:pt x="21762" y="108508"/>
                  </a:cubicBezTo>
                  <a:lnTo>
                    <a:pt x="136605" y="14564"/>
                  </a:lnTo>
                  <a:cubicBezTo>
                    <a:pt x="147296" y="5795"/>
                    <a:pt x="160658" y="991"/>
                    <a:pt x="174327" y="991"/>
                  </a:cubicBezTo>
                  <a:close/>
                  <a:moveTo>
                    <a:pt x="174289" y="565"/>
                  </a:moveTo>
                  <a:cubicBezTo>
                    <a:pt x="160544" y="565"/>
                    <a:pt x="147029" y="5368"/>
                    <a:pt x="136262" y="14135"/>
                  </a:cubicBezTo>
                  <a:lnTo>
                    <a:pt x="21416" y="108137"/>
                  </a:lnTo>
                  <a:cubicBezTo>
                    <a:pt x="20423" y="108900"/>
                    <a:pt x="18973" y="110120"/>
                    <a:pt x="17293" y="111797"/>
                  </a:cubicBezTo>
                  <a:cubicBezTo>
                    <a:pt x="-5005" y="134058"/>
                    <a:pt x="-5081" y="170348"/>
                    <a:pt x="17216" y="192686"/>
                  </a:cubicBezTo>
                  <a:cubicBezTo>
                    <a:pt x="18973" y="194439"/>
                    <a:pt x="20576" y="195811"/>
                    <a:pt x="21645" y="196650"/>
                  </a:cubicBezTo>
                  <a:lnTo>
                    <a:pt x="138095" y="290805"/>
                  </a:lnTo>
                  <a:cubicBezTo>
                    <a:pt x="148632" y="299343"/>
                    <a:pt x="161843" y="303994"/>
                    <a:pt x="175282" y="303994"/>
                  </a:cubicBezTo>
                  <a:cubicBezTo>
                    <a:pt x="190478" y="303994"/>
                    <a:pt x="204986" y="298276"/>
                    <a:pt x="216058" y="287831"/>
                  </a:cubicBezTo>
                  <a:cubicBezTo>
                    <a:pt x="221785" y="282418"/>
                    <a:pt x="226291" y="276014"/>
                    <a:pt x="229498" y="268848"/>
                  </a:cubicBezTo>
                  <a:cubicBezTo>
                    <a:pt x="232858" y="261300"/>
                    <a:pt x="234538" y="253219"/>
                    <a:pt x="234538" y="244909"/>
                  </a:cubicBezTo>
                  <a:lnTo>
                    <a:pt x="234538" y="234159"/>
                  </a:lnTo>
                  <a:lnTo>
                    <a:pt x="429027" y="234159"/>
                  </a:lnTo>
                  <a:cubicBezTo>
                    <a:pt x="429562" y="242012"/>
                    <a:pt x="431623" y="249864"/>
                    <a:pt x="435060" y="257031"/>
                  </a:cubicBezTo>
                  <a:cubicBezTo>
                    <a:pt x="439107" y="265417"/>
                    <a:pt x="445139" y="272888"/>
                    <a:pt x="452393" y="278683"/>
                  </a:cubicBezTo>
                  <a:lnTo>
                    <a:pt x="496759" y="313905"/>
                  </a:lnTo>
                  <a:cubicBezTo>
                    <a:pt x="507220" y="322215"/>
                    <a:pt x="520278" y="326789"/>
                    <a:pt x="533564" y="326789"/>
                  </a:cubicBezTo>
                  <a:cubicBezTo>
                    <a:pt x="548760" y="326789"/>
                    <a:pt x="563269" y="321071"/>
                    <a:pt x="574341" y="310550"/>
                  </a:cubicBezTo>
                  <a:cubicBezTo>
                    <a:pt x="580068" y="305137"/>
                    <a:pt x="584573" y="298810"/>
                    <a:pt x="587780" y="291567"/>
                  </a:cubicBezTo>
                  <a:cubicBezTo>
                    <a:pt x="591140" y="284019"/>
                    <a:pt x="592820" y="276014"/>
                    <a:pt x="592820" y="267704"/>
                  </a:cubicBezTo>
                  <a:lnTo>
                    <a:pt x="592820" y="129560"/>
                  </a:lnTo>
                  <a:cubicBezTo>
                    <a:pt x="592820" y="97007"/>
                    <a:pt x="566247" y="70476"/>
                    <a:pt x="533641" y="70476"/>
                  </a:cubicBezTo>
                  <a:lnTo>
                    <a:pt x="234538" y="70476"/>
                  </a:lnTo>
                  <a:lnTo>
                    <a:pt x="234538" y="60641"/>
                  </a:lnTo>
                  <a:cubicBezTo>
                    <a:pt x="234538" y="52102"/>
                    <a:pt x="232781" y="43945"/>
                    <a:pt x="229421" y="36321"/>
                  </a:cubicBezTo>
                  <a:cubicBezTo>
                    <a:pt x="226138" y="29002"/>
                    <a:pt x="221556" y="22522"/>
                    <a:pt x="215753" y="16956"/>
                  </a:cubicBezTo>
                  <a:cubicBezTo>
                    <a:pt x="204452" y="6359"/>
                    <a:pt x="189790" y="565"/>
                    <a:pt x="174289" y="565"/>
                  </a:cubicBezTo>
                  <a:close/>
                  <a:moveTo>
                    <a:pt x="174327" y="0"/>
                  </a:moveTo>
                  <a:cubicBezTo>
                    <a:pt x="189904" y="0"/>
                    <a:pt x="204794" y="5871"/>
                    <a:pt x="216095" y="16623"/>
                  </a:cubicBezTo>
                  <a:cubicBezTo>
                    <a:pt x="221974" y="22113"/>
                    <a:pt x="226632" y="28671"/>
                    <a:pt x="229916" y="36068"/>
                  </a:cubicBezTo>
                  <a:cubicBezTo>
                    <a:pt x="233352" y="43769"/>
                    <a:pt x="235108" y="52081"/>
                    <a:pt x="235108" y="60621"/>
                  </a:cubicBezTo>
                  <a:lnTo>
                    <a:pt x="235108" y="69924"/>
                  </a:lnTo>
                  <a:lnTo>
                    <a:pt x="533671" y="69924"/>
                  </a:lnTo>
                  <a:cubicBezTo>
                    <a:pt x="566582" y="69924"/>
                    <a:pt x="593384" y="96688"/>
                    <a:pt x="593384" y="129553"/>
                  </a:cubicBezTo>
                  <a:lnTo>
                    <a:pt x="593384" y="267723"/>
                  </a:lnTo>
                  <a:cubicBezTo>
                    <a:pt x="593384" y="276111"/>
                    <a:pt x="591628" y="284194"/>
                    <a:pt x="588268" y="291819"/>
                  </a:cubicBezTo>
                  <a:cubicBezTo>
                    <a:pt x="585061" y="299063"/>
                    <a:pt x="580479" y="305545"/>
                    <a:pt x="574752" y="310959"/>
                  </a:cubicBezTo>
                  <a:cubicBezTo>
                    <a:pt x="563528" y="321558"/>
                    <a:pt x="548943" y="327353"/>
                    <a:pt x="533595" y="327353"/>
                  </a:cubicBezTo>
                  <a:cubicBezTo>
                    <a:pt x="520232" y="327353"/>
                    <a:pt x="507022" y="322702"/>
                    <a:pt x="496485" y="314314"/>
                  </a:cubicBezTo>
                  <a:lnTo>
                    <a:pt x="452120" y="279085"/>
                  </a:lnTo>
                  <a:cubicBezTo>
                    <a:pt x="444790" y="273290"/>
                    <a:pt x="438757" y="265665"/>
                    <a:pt x="434634" y="257277"/>
                  </a:cubicBezTo>
                  <a:cubicBezTo>
                    <a:pt x="431274" y="250261"/>
                    <a:pt x="429136" y="242407"/>
                    <a:pt x="428602" y="234630"/>
                  </a:cubicBezTo>
                  <a:lnTo>
                    <a:pt x="235108" y="234630"/>
                  </a:lnTo>
                  <a:lnTo>
                    <a:pt x="235108" y="244924"/>
                  </a:lnTo>
                  <a:cubicBezTo>
                    <a:pt x="235108" y="253312"/>
                    <a:pt x="233352" y="261394"/>
                    <a:pt x="229992" y="269020"/>
                  </a:cubicBezTo>
                  <a:cubicBezTo>
                    <a:pt x="226785" y="276264"/>
                    <a:pt x="222204" y="282745"/>
                    <a:pt x="216400" y="288235"/>
                  </a:cubicBezTo>
                  <a:cubicBezTo>
                    <a:pt x="205252" y="298758"/>
                    <a:pt x="190667" y="304553"/>
                    <a:pt x="175319" y="304553"/>
                  </a:cubicBezTo>
                  <a:cubicBezTo>
                    <a:pt x="161727" y="304553"/>
                    <a:pt x="148441" y="299826"/>
                    <a:pt x="137827" y="291209"/>
                  </a:cubicBezTo>
                  <a:lnTo>
                    <a:pt x="21380" y="197037"/>
                  </a:lnTo>
                  <a:cubicBezTo>
                    <a:pt x="20311" y="196198"/>
                    <a:pt x="18707" y="194826"/>
                    <a:pt x="16875" y="192996"/>
                  </a:cubicBezTo>
                  <a:cubicBezTo>
                    <a:pt x="-5575" y="170501"/>
                    <a:pt x="-5575" y="133900"/>
                    <a:pt x="17027" y="111405"/>
                  </a:cubicBezTo>
                  <a:cubicBezTo>
                    <a:pt x="18707" y="109804"/>
                    <a:pt x="20158" y="108508"/>
                    <a:pt x="21151" y="107745"/>
                  </a:cubicBezTo>
                  <a:lnTo>
                    <a:pt x="135994" y="13725"/>
                  </a:lnTo>
                  <a:cubicBezTo>
                    <a:pt x="146837" y="4880"/>
                    <a:pt x="160429" y="0"/>
                    <a:pt x="174327" y="0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6" name="îŝḷîḓé-Oval 18"/>
            <p:cNvSpPr/>
            <p:nvPr/>
          </p:nvSpPr>
          <p:spPr>
            <a:xfrm>
              <a:off x="4869985" y="4241735"/>
              <a:ext cx="225240" cy="231664"/>
            </a:xfrm>
            <a:custGeom>
              <a:avLst/>
              <a:gdLst>
                <a:gd name="T0" fmla="*/ 6023 w 6383"/>
                <a:gd name="T1" fmla="*/ 2985 h 6575"/>
                <a:gd name="T2" fmla="*/ 5921 w 6383"/>
                <a:gd name="T3" fmla="*/ 1957 h 6575"/>
                <a:gd name="T4" fmla="*/ 5304 w 6383"/>
                <a:gd name="T5" fmla="*/ 1379 h 6575"/>
                <a:gd name="T6" fmla="*/ 4619 w 6383"/>
                <a:gd name="T7" fmla="*/ 608 h 6575"/>
                <a:gd name="T8" fmla="*/ 3777 w 6383"/>
                <a:gd name="T9" fmla="*/ 501 h 6575"/>
                <a:gd name="T10" fmla="*/ 2768 w 6383"/>
                <a:gd name="T11" fmla="*/ 280 h 6575"/>
                <a:gd name="T12" fmla="*/ 2028 w 6383"/>
                <a:gd name="T13" fmla="*/ 688 h 6575"/>
                <a:gd name="T14" fmla="*/ 1083 w 6383"/>
                <a:gd name="T15" fmla="*/ 1103 h 6575"/>
                <a:gd name="T16" fmla="*/ 723 w 6383"/>
                <a:gd name="T17" fmla="*/ 1868 h 6575"/>
                <a:gd name="T18" fmla="*/ 201 w 6383"/>
                <a:gd name="T19" fmla="*/ 2759 h 6575"/>
                <a:gd name="T20" fmla="*/ 360 w 6383"/>
                <a:gd name="T21" fmla="*/ 3591 h 6575"/>
                <a:gd name="T22" fmla="*/ 461 w 6383"/>
                <a:gd name="T23" fmla="*/ 4619 h 6575"/>
                <a:gd name="T24" fmla="*/ 1079 w 6383"/>
                <a:gd name="T25" fmla="*/ 5197 h 6575"/>
                <a:gd name="T26" fmla="*/ 1764 w 6383"/>
                <a:gd name="T27" fmla="*/ 5968 h 6575"/>
                <a:gd name="T28" fmla="*/ 2604 w 6383"/>
                <a:gd name="T29" fmla="*/ 6073 h 6575"/>
                <a:gd name="T30" fmla="*/ 3613 w 6383"/>
                <a:gd name="T31" fmla="*/ 6295 h 6575"/>
                <a:gd name="T32" fmla="*/ 4353 w 6383"/>
                <a:gd name="T33" fmla="*/ 5888 h 6575"/>
                <a:gd name="T34" fmla="*/ 5299 w 6383"/>
                <a:gd name="T35" fmla="*/ 5473 h 6575"/>
                <a:gd name="T36" fmla="*/ 5659 w 6383"/>
                <a:gd name="T37" fmla="*/ 4708 h 6575"/>
                <a:gd name="T38" fmla="*/ 6180 w 6383"/>
                <a:gd name="T39" fmla="*/ 3817 h 6575"/>
                <a:gd name="T40" fmla="*/ 3877 w 6383"/>
                <a:gd name="T41" fmla="*/ 4231 h 6575"/>
                <a:gd name="T42" fmla="*/ 3381 w 6383"/>
                <a:gd name="T43" fmla="*/ 4613 h 6575"/>
                <a:gd name="T44" fmla="*/ 3287 w 6383"/>
                <a:gd name="T45" fmla="*/ 4924 h 6575"/>
                <a:gd name="T46" fmla="*/ 2960 w 6383"/>
                <a:gd name="T47" fmla="*/ 4820 h 6575"/>
                <a:gd name="T48" fmla="*/ 2844 w 6383"/>
                <a:gd name="T49" fmla="*/ 4529 h 6575"/>
                <a:gd name="T50" fmla="*/ 2356 w 6383"/>
                <a:gd name="T51" fmla="*/ 4233 h 6575"/>
                <a:gd name="T52" fmla="*/ 2560 w 6383"/>
                <a:gd name="T53" fmla="*/ 3940 h 6575"/>
                <a:gd name="T54" fmla="*/ 3307 w 6383"/>
                <a:gd name="T55" fmla="*/ 4036 h 6575"/>
                <a:gd name="T56" fmla="*/ 3193 w 6383"/>
                <a:gd name="T57" fmla="*/ 3535 h 6575"/>
                <a:gd name="T58" fmla="*/ 2365 w 6383"/>
                <a:gd name="T59" fmla="*/ 2705 h 6575"/>
                <a:gd name="T60" fmla="*/ 2991 w 6383"/>
                <a:gd name="T61" fmla="*/ 1897 h 6575"/>
                <a:gd name="T62" fmla="*/ 3105 w 6383"/>
                <a:gd name="T63" fmla="*/ 1651 h 6575"/>
                <a:gd name="T64" fmla="*/ 3401 w 6383"/>
                <a:gd name="T65" fmla="*/ 1856 h 6575"/>
                <a:gd name="T66" fmla="*/ 3865 w 6383"/>
                <a:gd name="T67" fmla="*/ 2119 h 6575"/>
                <a:gd name="T68" fmla="*/ 3847 w 6383"/>
                <a:gd name="T69" fmla="*/ 2508 h 6575"/>
                <a:gd name="T70" fmla="*/ 3208 w 6383"/>
                <a:gd name="T71" fmla="*/ 2464 h 6575"/>
                <a:gd name="T72" fmla="*/ 3025 w 6383"/>
                <a:gd name="T73" fmla="*/ 2832 h 6575"/>
                <a:gd name="T74" fmla="*/ 3647 w 6383"/>
                <a:gd name="T75" fmla="*/ 3137 h 6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83" h="6575">
                  <a:moveTo>
                    <a:pt x="6023" y="3591"/>
                  </a:moveTo>
                  <a:cubicBezTo>
                    <a:pt x="5895" y="3409"/>
                    <a:pt x="5895" y="3167"/>
                    <a:pt x="6023" y="2985"/>
                  </a:cubicBezTo>
                  <a:lnTo>
                    <a:pt x="6181" y="2759"/>
                  </a:lnTo>
                  <a:cubicBezTo>
                    <a:pt x="6383" y="2472"/>
                    <a:pt x="6253" y="2072"/>
                    <a:pt x="5921" y="1957"/>
                  </a:cubicBezTo>
                  <a:lnTo>
                    <a:pt x="5660" y="1868"/>
                  </a:lnTo>
                  <a:cubicBezTo>
                    <a:pt x="5451" y="1796"/>
                    <a:pt x="5308" y="1600"/>
                    <a:pt x="5304" y="1379"/>
                  </a:cubicBezTo>
                  <a:lnTo>
                    <a:pt x="5300" y="1103"/>
                  </a:lnTo>
                  <a:cubicBezTo>
                    <a:pt x="5295" y="752"/>
                    <a:pt x="4953" y="505"/>
                    <a:pt x="4619" y="608"/>
                  </a:cubicBezTo>
                  <a:lnTo>
                    <a:pt x="4353" y="688"/>
                  </a:lnTo>
                  <a:cubicBezTo>
                    <a:pt x="4141" y="753"/>
                    <a:pt x="3911" y="679"/>
                    <a:pt x="3777" y="501"/>
                  </a:cubicBezTo>
                  <a:lnTo>
                    <a:pt x="3611" y="280"/>
                  </a:lnTo>
                  <a:cubicBezTo>
                    <a:pt x="3400" y="0"/>
                    <a:pt x="2979" y="0"/>
                    <a:pt x="2768" y="280"/>
                  </a:cubicBezTo>
                  <a:lnTo>
                    <a:pt x="2604" y="501"/>
                  </a:lnTo>
                  <a:cubicBezTo>
                    <a:pt x="2471" y="679"/>
                    <a:pt x="2240" y="753"/>
                    <a:pt x="2028" y="688"/>
                  </a:cubicBezTo>
                  <a:lnTo>
                    <a:pt x="1764" y="608"/>
                  </a:lnTo>
                  <a:cubicBezTo>
                    <a:pt x="1429" y="505"/>
                    <a:pt x="1088" y="752"/>
                    <a:pt x="1083" y="1103"/>
                  </a:cubicBezTo>
                  <a:lnTo>
                    <a:pt x="1079" y="1379"/>
                  </a:lnTo>
                  <a:cubicBezTo>
                    <a:pt x="1075" y="1600"/>
                    <a:pt x="933" y="1796"/>
                    <a:pt x="723" y="1868"/>
                  </a:cubicBezTo>
                  <a:lnTo>
                    <a:pt x="461" y="1957"/>
                  </a:lnTo>
                  <a:cubicBezTo>
                    <a:pt x="129" y="2071"/>
                    <a:pt x="0" y="2471"/>
                    <a:pt x="201" y="2759"/>
                  </a:cubicBezTo>
                  <a:lnTo>
                    <a:pt x="360" y="2985"/>
                  </a:lnTo>
                  <a:cubicBezTo>
                    <a:pt x="488" y="3167"/>
                    <a:pt x="488" y="3409"/>
                    <a:pt x="360" y="3591"/>
                  </a:cubicBezTo>
                  <a:lnTo>
                    <a:pt x="201" y="3817"/>
                  </a:lnTo>
                  <a:cubicBezTo>
                    <a:pt x="0" y="4104"/>
                    <a:pt x="129" y="4504"/>
                    <a:pt x="461" y="4619"/>
                  </a:cubicBezTo>
                  <a:lnTo>
                    <a:pt x="723" y="4708"/>
                  </a:lnTo>
                  <a:cubicBezTo>
                    <a:pt x="932" y="4780"/>
                    <a:pt x="1075" y="4976"/>
                    <a:pt x="1079" y="5197"/>
                  </a:cubicBezTo>
                  <a:lnTo>
                    <a:pt x="1083" y="5473"/>
                  </a:lnTo>
                  <a:cubicBezTo>
                    <a:pt x="1088" y="5824"/>
                    <a:pt x="1429" y="6071"/>
                    <a:pt x="1764" y="5968"/>
                  </a:cubicBezTo>
                  <a:lnTo>
                    <a:pt x="2028" y="5887"/>
                  </a:lnTo>
                  <a:cubicBezTo>
                    <a:pt x="2240" y="5821"/>
                    <a:pt x="2471" y="5896"/>
                    <a:pt x="2604" y="6073"/>
                  </a:cubicBezTo>
                  <a:lnTo>
                    <a:pt x="2771" y="6295"/>
                  </a:lnTo>
                  <a:cubicBezTo>
                    <a:pt x="2981" y="6575"/>
                    <a:pt x="3403" y="6575"/>
                    <a:pt x="3613" y="6295"/>
                  </a:cubicBezTo>
                  <a:lnTo>
                    <a:pt x="3777" y="6075"/>
                  </a:lnTo>
                  <a:cubicBezTo>
                    <a:pt x="3911" y="5897"/>
                    <a:pt x="4141" y="5823"/>
                    <a:pt x="4353" y="5888"/>
                  </a:cubicBezTo>
                  <a:lnTo>
                    <a:pt x="4617" y="5968"/>
                  </a:lnTo>
                  <a:cubicBezTo>
                    <a:pt x="4952" y="6071"/>
                    <a:pt x="5293" y="5824"/>
                    <a:pt x="5299" y="5473"/>
                  </a:cubicBezTo>
                  <a:lnTo>
                    <a:pt x="5303" y="5197"/>
                  </a:lnTo>
                  <a:cubicBezTo>
                    <a:pt x="5307" y="4976"/>
                    <a:pt x="5448" y="4780"/>
                    <a:pt x="5659" y="4708"/>
                  </a:cubicBezTo>
                  <a:lnTo>
                    <a:pt x="5920" y="4619"/>
                  </a:lnTo>
                  <a:cubicBezTo>
                    <a:pt x="6252" y="4505"/>
                    <a:pt x="6381" y="4105"/>
                    <a:pt x="6180" y="3817"/>
                  </a:cubicBezTo>
                  <a:lnTo>
                    <a:pt x="6023" y="3591"/>
                  </a:lnTo>
                  <a:close/>
                  <a:moveTo>
                    <a:pt x="3877" y="4231"/>
                  </a:moveTo>
                  <a:cubicBezTo>
                    <a:pt x="3773" y="4357"/>
                    <a:pt x="3637" y="4443"/>
                    <a:pt x="3479" y="4487"/>
                  </a:cubicBezTo>
                  <a:cubicBezTo>
                    <a:pt x="3409" y="4505"/>
                    <a:pt x="3379" y="4541"/>
                    <a:pt x="3381" y="4613"/>
                  </a:cubicBezTo>
                  <a:cubicBezTo>
                    <a:pt x="3384" y="4684"/>
                    <a:pt x="3381" y="4755"/>
                    <a:pt x="3381" y="4825"/>
                  </a:cubicBezTo>
                  <a:cubicBezTo>
                    <a:pt x="3381" y="4888"/>
                    <a:pt x="3349" y="4923"/>
                    <a:pt x="3287" y="4924"/>
                  </a:cubicBezTo>
                  <a:cubicBezTo>
                    <a:pt x="3211" y="4925"/>
                    <a:pt x="3135" y="4925"/>
                    <a:pt x="3059" y="4924"/>
                  </a:cubicBezTo>
                  <a:cubicBezTo>
                    <a:pt x="2992" y="4923"/>
                    <a:pt x="2961" y="4885"/>
                    <a:pt x="2960" y="4820"/>
                  </a:cubicBezTo>
                  <a:cubicBezTo>
                    <a:pt x="2960" y="4768"/>
                    <a:pt x="2959" y="4717"/>
                    <a:pt x="2959" y="4665"/>
                  </a:cubicBezTo>
                  <a:cubicBezTo>
                    <a:pt x="2957" y="4552"/>
                    <a:pt x="2953" y="4547"/>
                    <a:pt x="2844" y="4529"/>
                  </a:cubicBezTo>
                  <a:cubicBezTo>
                    <a:pt x="2704" y="4507"/>
                    <a:pt x="2567" y="4475"/>
                    <a:pt x="2439" y="4413"/>
                  </a:cubicBezTo>
                  <a:cubicBezTo>
                    <a:pt x="2337" y="4364"/>
                    <a:pt x="2328" y="4339"/>
                    <a:pt x="2356" y="4233"/>
                  </a:cubicBezTo>
                  <a:cubicBezTo>
                    <a:pt x="2377" y="4155"/>
                    <a:pt x="2399" y="4076"/>
                    <a:pt x="2424" y="3999"/>
                  </a:cubicBezTo>
                  <a:cubicBezTo>
                    <a:pt x="2452" y="3908"/>
                    <a:pt x="2477" y="3897"/>
                    <a:pt x="2560" y="3940"/>
                  </a:cubicBezTo>
                  <a:cubicBezTo>
                    <a:pt x="2701" y="4013"/>
                    <a:pt x="2852" y="4055"/>
                    <a:pt x="3011" y="4075"/>
                  </a:cubicBezTo>
                  <a:cubicBezTo>
                    <a:pt x="3112" y="4088"/>
                    <a:pt x="3212" y="4077"/>
                    <a:pt x="3307" y="4036"/>
                  </a:cubicBezTo>
                  <a:cubicBezTo>
                    <a:pt x="3483" y="3959"/>
                    <a:pt x="3511" y="3755"/>
                    <a:pt x="3361" y="3633"/>
                  </a:cubicBezTo>
                  <a:cubicBezTo>
                    <a:pt x="3311" y="3592"/>
                    <a:pt x="3253" y="3561"/>
                    <a:pt x="3193" y="3535"/>
                  </a:cubicBezTo>
                  <a:cubicBezTo>
                    <a:pt x="3039" y="3467"/>
                    <a:pt x="2879" y="3415"/>
                    <a:pt x="2733" y="3328"/>
                  </a:cubicBezTo>
                  <a:cubicBezTo>
                    <a:pt x="2497" y="3187"/>
                    <a:pt x="2347" y="2992"/>
                    <a:pt x="2365" y="2705"/>
                  </a:cubicBezTo>
                  <a:cubicBezTo>
                    <a:pt x="2385" y="2380"/>
                    <a:pt x="2569" y="2177"/>
                    <a:pt x="2867" y="2069"/>
                  </a:cubicBezTo>
                  <a:cubicBezTo>
                    <a:pt x="2989" y="2024"/>
                    <a:pt x="2991" y="2027"/>
                    <a:pt x="2991" y="1897"/>
                  </a:cubicBezTo>
                  <a:lnTo>
                    <a:pt x="2991" y="1767"/>
                  </a:lnTo>
                  <a:cubicBezTo>
                    <a:pt x="2993" y="1669"/>
                    <a:pt x="3009" y="1653"/>
                    <a:pt x="3105" y="1651"/>
                  </a:cubicBezTo>
                  <a:cubicBezTo>
                    <a:pt x="3135" y="1649"/>
                    <a:pt x="3165" y="1651"/>
                    <a:pt x="3195" y="1651"/>
                  </a:cubicBezTo>
                  <a:cubicBezTo>
                    <a:pt x="3400" y="1651"/>
                    <a:pt x="3400" y="1651"/>
                    <a:pt x="3401" y="1856"/>
                  </a:cubicBezTo>
                  <a:cubicBezTo>
                    <a:pt x="3401" y="2001"/>
                    <a:pt x="3401" y="2001"/>
                    <a:pt x="3547" y="2024"/>
                  </a:cubicBezTo>
                  <a:cubicBezTo>
                    <a:pt x="3657" y="2041"/>
                    <a:pt x="3764" y="2075"/>
                    <a:pt x="3865" y="2119"/>
                  </a:cubicBezTo>
                  <a:cubicBezTo>
                    <a:pt x="3921" y="2144"/>
                    <a:pt x="3943" y="2183"/>
                    <a:pt x="3925" y="2243"/>
                  </a:cubicBezTo>
                  <a:cubicBezTo>
                    <a:pt x="3900" y="2332"/>
                    <a:pt x="3876" y="2420"/>
                    <a:pt x="3847" y="2508"/>
                  </a:cubicBezTo>
                  <a:cubicBezTo>
                    <a:pt x="3820" y="2591"/>
                    <a:pt x="3793" y="2603"/>
                    <a:pt x="3713" y="2564"/>
                  </a:cubicBezTo>
                  <a:cubicBezTo>
                    <a:pt x="3553" y="2487"/>
                    <a:pt x="3385" y="2455"/>
                    <a:pt x="3208" y="2464"/>
                  </a:cubicBezTo>
                  <a:cubicBezTo>
                    <a:pt x="3161" y="2467"/>
                    <a:pt x="3116" y="2473"/>
                    <a:pt x="3073" y="2492"/>
                  </a:cubicBezTo>
                  <a:cubicBezTo>
                    <a:pt x="2920" y="2559"/>
                    <a:pt x="2896" y="2728"/>
                    <a:pt x="3025" y="2832"/>
                  </a:cubicBezTo>
                  <a:cubicBezTo>
                    <a:pt x="3091" y="2885"/>
                    <a:pt x="3167" y="2923"/>
                    <a:pt x="3245" y="2956"/>
                  </a:cubicBezTo>
                  <a:cubicBezTo>
                    <a:pt x="3381" y="3012"/>
                    <a:pt x="3517" y="3065"/>
                    <a:pt x="3647" y="3137"/>
                  </a:cubicBezTo>
                  <a:cubicBezTo>
                    <a:pt x="4056" y="3365"/>
                    <a:pt x="4167" y="3880"/>
                    <a:pt x="3877" y="4231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2" name="îŝḷîḓé-Oval 19"/>
            <p:cNvSpPr/>
            <p:nvPr/>
          </p:nvSpPr>
          <p:spPr>
            <a:xfrm>
              <a:off x="5663503" y="5046161"/>
              <a:ext cx="231664" cy="213665"/>
            </a:xfrm>
            <a:custGeom>
              <a:avLst/>
              <a:gdLst>
                <a:gd name="connsiteX0" fmla="*/ 176147 w 578111"/>
                <a:gd name="connsiteY0" fmla="*/ 221031 h 533197"/>
                <a:gd name="connsiteX1" fmla="*/ 212154 w 578111"/>
                <a:gd name="connsiteY1" fmla="*/ 256947 h 533197"/>
                <a:gd name="connsiteX2" fmla="*/ 212154 w 578111"/>
                <a:gd name="connsiteY2" fmla="*/ 348118 h 533197"/>
                <a:gd name="connsiteX3" fmla="*/ 176147 w 578111"/>
                <a:gd name="connsiteY3" fmla="*/ 384955 h 533197"/>
                <a:gd name="connsiteX4" fmla="*/ 139217 w 578111"/>
                <a:gd name="connsiteY4" fmla="*/ 348118 h 533197"/>
                <a:gd name="connsiteX5" fmla="*/ 139217 w 578111"/>
                <a:gd name="connsiteY5" fmla="*/ 256947 h 533197"/>
                <a:gd name="connsiteX6" fmla="*/ 176147 w 578111"/>
                <a:gd name="connsiteY6" fmla="*/ 221031 h 533197"/>
                <a:gd name="connsiteX7" fmla="*/ 267503 w 578111"/>
                <a:gd name="connsiteY7" fmla="*/ 184193 h 533197"/>
                <a:gd name="connsiteX8" fmla="*/ 303437 w 578111"/>
                <a:gd name="connsiteY8" fmla="*/ 221030 h 533197"/>
                <a:gd name="connsiteX9" fmla="*/ 303437 w 578111"/>
                <a:gd name="connsiteY9" fmla="*/ 348119 h 533197"/>
                <a:gd name="connsiteX10" fmla="*/ 267503 w 578111"/>
                <a:gd name="connsiteY10" fmla="*/ 384956 h 533197"/>
                <a:gd name="connsiteX11" fmla="*/ 230648 w 578111"/>
                <a:gd name="connsiteY11" fmla="*/ 348119 h 533197"/>
                <a:gd name="connsiteX12" fmla="*/ 230648 w 578111"/>
                <a:gd name="connsiteY12" fmla="*/ 221030 h 533197"/>
                <a:gd name="connsiteX13" fmla="*/ 267503 w 578111"/>
                <a:gd name="connsiteY13" fmla="*/ 184193 h 533197"/>
                <a:gd name="connsiteX14" fmla="*/ 357937 w 578111"/>
                <a:gd name="connsiteY14" fmla="*/ 148390 h 533197"/>
                <a:gd name="connsiteX15" fmla="*/ 394867 w 578111"/>
                <a:gd name="connsiteY15" fmla="*/ 184289 h 533197"/>
                <a:gd name="connsiteX16" fmla="*/ 394867 w 578111"/>
                <a:gd name="connsiteY16" fmla="*/ 348136 h 533197"/>
                <a:gd name="connsiteX17" fmla="*/ 357937 w 578111"/>
                <a:gd name="connsiteY17" fmla="*/ 384955 h 533197"/>
                <a:gd name="connsiteX18" fmla="*/ 321930 w 578111"/>
                <a:gd name="connsiteY18" fmla="*/ 348136 h 533197"/>
                <a:gd name="connsiteX19" fmla="*/ 321930 w 578111"/>
                <a:gd name="connsiteY19" fmla="*/ 184289 h 533197"/>
                <a:gd name="connsiteX20" fmla="*/ 357937 w 578111"/>
                <a:gd name="connsiteY20" fmla="*/ 148390 h 533197"/>
                <a:gd name="connsiteX21" fmla="*/ 267469 w 578111"/>
                <a:gd name="connsiteY21" fmla="*/ 0 h 533197"/>
                <a:gd name="connsiteX22" fmla="*/ 529404 w 578111"/>
                <a:gd name="connsiteY22" fmla="*/ 218252 h 533197"/>
                <a:gd name="connsiteX23" fmla="*/ 566296 w 578111"/>
                <a:gd name="connsiteY23" fmla="*/ 218252 h 533197"/>
                <a:gd name="connsiteX24" fmla="*/ 576441 w 578111"/>
                <a:gd name="connsiteY24" fmla="*/ 224698 h 533197"/>
                <a:gd name="connsiteX25" fmla="*/ 575519 w 578111"/>
                <a:gd name="connsiteY25" fmla="*/ 237590 h 533197"/>
                <a:gd name="connsiteX26" fmla="*/ 514647 w 578111"/>
                <a:gd name="connsiteY26" fmla="*/ 310341 h 533197"/>
                <a:gd name="connsiteX27" fmla="*/ 505424 w 578111"/>
                <a:gd name="connsiteY27" fmla="*/ 314945 h 533197"/>
                <a:gd name="connsiteX28" fmla="*/ 496201 w 578111"/>
                <a:gd name="connsiteY28" fmla="*/ 310341 h 533197"/>
                <a:gd name="connsiteX29" fmla="*/ 435328 w 578111"/>
                <a:gd name="connsiteY29" fmla="*/ 237590 h 533197"/>
                <a:gd name="connsiteX30" fmla="*/ 433484 w 578111"/>
                <a:gd name="connsiteY30" fmla="*/ 224698 h 533197"/>
                <a:gd name="connsiteX31" fmla="*/ 444551 w 578111"/>
                <a:gd name="connsiteY31" fmla="*/ 218252 h 533197"/>
                <a:gd name="connsiteX32" fmla="*/ 480521 w 578111"/>
                <a:gd name="connsiteY32" fmla="*/ 218252 h 533197"/>
                <a:gd name="connsiteX33" fmla="*/ 267469 w 578111"/>
                <a:gd name="connsiteY33" fmla="*/ 47886 h 533197"/>
                <a:gd name="connsiteX34" fmla="*/ 48882 w 578111"/>
                <a:gd name="connsiteY34" fmla="*/ 266138 h 533197"/>
                <a:gd name="connsiteX35" fmla="*/ 267469 w 578111"/>
                <a:gd name="connsiteY35" fmla="*/ 484390 h 533197"/>
                <a:gd name="connsiteX36" fmla="*/ 456541 w 578111"/>
                <a:gd name="connsiteY36" fmla="*/ 375724 h 533197"/>
                <a:gd name="connsiteX37" fmla="*/ 489744 w 578111"/>
                <a:gd name="connsiteY37" fmla="*/ 366515 h 533197"/>
                <a:gd name="connsiteX38" fmla="*/ 498967 w 578111"/>
                <a:gd name="connsiteY38" fmla="*/ 399668 h 533197"/>
                <a:gd name="connsiteX39" fmla="*/ 267469 w 578111"/>
                <a:gd name="connsiteY39" fmla="*/ 533197 h 533197"/>
                <a:gd name="connsiteX40" fmla="*/ 0 w 578111"/>
                <a:gd name="connsiteY40" fmla="*/ 266138 h 533197"/>
                <a:gd name="connsiteX41" fmla="*/ 267469 w 578111"/>
                <a:gd name="connsiteY4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8111" h="533197">
                  <a:moveTo>
                    <a:pt x="176147" y="221031"/>
                  </a:moveTo>
                  <a:cubicBezTo>
                    <a:pt x="196459" y="221031"/>
                    <a:pt x="212154" y="237608"/>
                    <a:pt x="212154" y="256947"/>
                  </a:cubicBezTo>
                  <a:lnTo>
                    <a:pt x="212154" y="348118"/>
                  </a:lnTo>
                  <a:cubicBezTo>
                    <a:pt x="212154" y="368378"/>
                    <a:pt x="196459" y="384955"/>
                    <a:pt x="176147" y="384955"/>
                  </a:cubicBezTo>
                  <a:cubicBezTo>
                    <a:pt x="155836" y="384955"/>
                    <a:pt x="139217" y="368378"/>
                    <a:pt x="139217" y="348118"/>
                  </a:cubicBezTo>
                  <a:lnTo>
                    <a:pt x="139217" y="256947"/>
                  </a:lnTo>
                  <a:cubicBezTo>
                    <a:pt x="139217" y="237608"/>
                    <a:pt x="155836" y="221031"/>
                    <a:pt x="176147" y="221031"/>
                  </a:cubicBezTo>
                  <a:close/>
                  <a:moveTo>
                    <a:pt x="267503" y="184193"/>
                  </a:moveTo>
                  <a:cubicBezTo>
                    <a:pt x="286852" y="184193"/>
                    <a:pt x="303437" y="200770"/>
                    <a:pt x="303437" y="221030"/>
                  </a:cubicBezTo>
                  <a:lnTo>
                    <a:pt x="303437" y="348119"/>
                  </a:lnTo>
                  <a:cubicBezTo>
                    <a:pt x="303437" y="368379"/>
                    <a:pt x="287774" y="384956"/>
                    <a:pt x="267503" y="384956"/>
                  </a:cubicBezTo>
                  <a:cubicBezTo>
                    <a:pt x="247233" y="384956"/>
                    <a:pt x="230648" y="368379"/>
                    <a:pt x="230648" y="348119"/>
                  </a:cubicBezTo>
                  <a:lnTo>
                    <a:pt x="230648" y="221030"/>
                  </a:lnTo>
                  <a:cubicBezTo>
                    <a:pt x="230648" y="200770"/>
                    <a:pt x="247233" y="184193"/>
                    <a:pt x="267503" y="184193"/>
                  </a:cubicBezTo>
                  <a:close/>
                  <a:moveTo>
                    <a:pt x="357937" y="148390"/>
                  </a:moveTo>
                  <a:cubicBezTo>
                    <a:pt x="378249" y="148390"/>
                    <a:pt x="394867" y="164959"/>
                    <a:pt x="394867" y="184289"/>
                  </a:cubicBezTo>
                  <a:lnTo>
                    <a:pt x="394867" y="348136"/>
                  </a:lnTo>
                  <a:cubicBezTo>
                    <a:pt x="394867" y="368386"/>
                    <a:pt x="378249" y="384955"/>
                    <a:pt x="357937" y="384955"/>
                  </a:cubicBezTo>
                  <a:cubicBezTo>
                    <a:pt x="338549" y="384955"/>
                    <a:pt x="321930" y="368386"/>
                    <a:pt x="321930" y="348136"/>
                  </a:cubicBezTo>
                  <a:lnTo>
                    <a:pt x="321930" y="184289"/>
                  </a:lnTo>
                  <a:cubicBezTo>
                    <a:pt x="321930" y="164959"/>
                    <a:pt x="338549" y="148390"/>
                    <a:pt x="357937" y="148390"/>
                  </a:cubicBezTo>
                  <a:close/>
                  <a:moveTo>
                    <a:pt x="267469" y="0"/>
                  </a:moveTo>
                  <a:cubicBezTo>
                    <a:pt x="397514" y="0"/>
                    <a:pt x="507268" y="93931"/>
                    <a:pt x="529404" y="218252"/>
                  </a:cubicBezTo>
                  <a:lnTo>
                    <a:pt x="566296" y="218252"/>
                  </a:lnTo>
                  <a:cubicBezTo>
                    <a:pt x="570907" y="218252"/>
                    <a:pt x="574597" y="221014"/>
                    <a:pt x="576441" y="224698"/>
                  </a:cubicBezTo>
                  <a:cubicBezTo>
                    <a:pt x="579208" y="229302"/>
                    <a:pt x="578286" y="233907"/>
                    <a:pt x="575519" y="237590"/>
                  </a:cubicBezTo>
                  <a:lnTo>
                    <a:pt x="514647" y="310341"/>
                  </a:lnTo>
                  <a:cubicBezTo>
                    <a:pt x="511880" y="313104"/>
                    <a:pt x="509113" y="314945"/>
                    <a:pt x="505424" y="314945"/>
                  </a:cubicBezTo>
                  <a:cubicBezTo>
                    <a:pt x="501734" y="314945"/>
                    <a:pt x="498045" y="313104"/>
                    <a:pt x="496201" y="310341"/>
                  </a:cubicBezTo>
                  <a:lnTo>
                    <a:pt x="435328" y="237590"/>
                  </a:lnTo>
                  <a:cubicBezTo>
                    <a:pt x="431639" y="233907"/>
                    <a:pt x="431639" y="229302"/>
                    <a:pt x="433484" y="224698"/>
                  </a:cubicBezTo>
                  <a:cubicBezTo>
                    <a:pt x="435328" y="221014"/>
                    <a:pt x="439940" y="218252"/>
                    <a:pt x="444551" y="218252"/>
                  </a:cubicBezTo>
                  <a:lnTo>
                    <a:pt x="480521" y="218252"/>
                  </a:lnTo>
                  <a:cubicBezTo>
                    <a:pt x="458386" y="120637"/>
                    <a:pt x="370767" y="47886"/>
                    <a:pt x="267469" y="47886"/>
                  </a:cubicBezTo>
                  <a:cubicBezTo>
                    <a:pt x="146647" y="47886"/>
                    <a:pt x="48882" y="146422"/>
                    <a:pt x="48882" y="266138"/>
                  </a:cubicBezTo>
                  <a:cubicBezTo>
                    <a:pt x="48882" y="386775"/>
                    <a:pt x="146647" y="484390"/>
                    <a:pt x="267469" y="484390"/>
                  </a:cubicBezTo>
                  <a:cubicBezTo>
                    <a:pt x="344942" y="484390"/>
                    <a:pt x="417805" y="442949"/>
                    <a:pt x="456541" y="375724"/>
                  </a:cubicBezTo>
                  <a:cubicBezTo>
                    <a:pt x="462998" y="363753"/>
                    <a:pt x="477754" y="360069"/>
                    <a:pt x="489744" y="366515"/>
                  </a:cubicBezTo>
                  <a:cubicBezTo>
                    <a:pt x="501734" y="373883"/>
                    <a:pt x="505424" y="388617"/>
                    <a:pt x="498967" y="399668"/>
                  </a:cubicBezTo>
                  <a:cubicBezTo>
                    <a:pt x="451008" y="482548"/>
                    <a:pt x="362466" y="533197"/>
                    <a:pt x="267469" y="533197"/>
                  </a:cubicBezTo>
                  <a:cubicBezTo>
                    <a:pt x="119900" y="533197"/>
                    <a:pt x="0" y="413481"/>
                    <a:pt x="0" y="266138"/>
                  </a:cubicBezTo>
                  <a:cubicBezTo>
                    <a:pt x="0" y="119716"/>
                    <a:pt x="119900" y="0"/>
                    <a:pt x="267469" y="0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3" name="îṥļîḑé-Oval 20"/>
            <p:cNvSpPr/>
            <p:nvPr/>
          </p:nvSpPr>
          <p:spPr>
            <a:xfrm>
              <a:off x="6901592" y="4848392"/>
              <a:ext cx="231664" cy="231359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52196" y="3518483"/>
            <a:ext cx="3285477" cy="909685"/>
            <a:chOff x="5354322" y="1974932"/>
            <a:chExt cx="2585055" cy="824120"/>
          </a:xfrm>
        </p:grpSpPr>
        <p:sp>
          <p:nvSpPr>
            <p:cNvPr id="40" name="矩形 39"/>
            <p:cNvSpPr/>
            <p:nvPr/>
          </p:nvSpPr>
          <p:spPr>
            <a:xfrm>
              <a:off x="5354322" y="2332306"/>
              <a:ext cx="2585055" cy="46674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s-MX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Consulta el número de expediente asignado a una demanda.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5408475" y="1974932"/>
              <a:ext cx="2530902" cy="3571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s-MX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Asignación de demandas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004709" y="4854836"/>
            <a:ext cx="3083864" cy="1041388"/>
            <a:chOff x="5354322" y="2031554"/>
            <a:chExt cx="2665753" cy="1028287"/>
          </a:xfrm>
        </p:grpSpPr>
        <p:sp>
          <p:nvSpPr>
            <p:cNvPr id="43" name="矩形 42"/>
            <p:cNvSpPr/>
            <p:nvPr/>
          </p:nvSpPr>
          <p:spPr>
            <a:xfrm>
              <a:off x="5354322" y="2332306"/>
              <a:ext cx="2585055" cy="7275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s-MX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Visualiza las actualizaciones de </a:t>
              </a:r>
              <a:r>
                <a:rPr lang="es-MX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ios</a:t>
              </a:r>
              <a:r>
                <a:rPr lang="es-MX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documentos de una demanda en particular.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5020" y="2031554"/>
              <a:ext cx="2585055" cy="38925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s-MX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Expediente Electrónico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487581" y="5085167"/>
            <a:ext cx="3016449" cy="1120189"/>
            <a:chOff x="5354322" y="1967780"/>
            <a:chExt cx="2585055" cy="1065091"/>
          </a:xfrm>
        </p:grpSpPr>
        <p:sp>
          <p:nvSpPr>
            <p:cNvPr id="46" name="矩形 45"/>
            <p:cNvSpPr/>
            <p:nvPr/>
          </p:nvSpPr>
          <p:spPr>
            <a:xfrm>
              <a:off x="5354322" y="2332306"/>
              <a:ext cx="2585055" cy="7005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MX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Consulta las audiencias que se llevarán a cabo en una secretaría de la Junta Local de Conciliación y Arbitraje.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5354322" y="1967780"/>
              <a:ext cx="2084387" cy="72660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Lista de Audiencias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780101" y="3107750"/>
            <a:ext cx="2898463" cy="1172319"/>
            <a:chOff x="5354321" y="1931594"/>
            <a:chExt cx="2585056" cy="1078638"/>
          </a:xfrm>
        </p:grpSpPr>
        <p:sp>
          <p:nvSpPr>
            <p:cNvPr id="49" name="矩形 48"/>
            <p:cNvSpPr/>
            <p:nvPr/>
          </p:nvSpPr>
          <p:spPr>
            <a:xfrm>
              <a:off x="5354322" y="2332306"/>
              <a:ext cx="2585055" cy="67792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MX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Consulta la lista de notificaciones generadas en una Junta de Conciliación y Arbitraje.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5354321" y="1931594"/>
              <a:ext cx="2462288" cy="36270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MX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Lista de Notificaciones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087315" y="268512"/>
            <a:ext cx="4885992" cy="774045"/>
            <a:chOff x="5373378" y="1290798"/>
            <a:chExt cx="4885992" cy="774045"/>
          </a:xfrm>
        </p:grpSpPr>
        <p:sp>
          <p:nvSpPr>
            <p:cNvPr id="32" name="文本框 31"/>
            <p:cNvSpPr txBox="1"/>
            <p:nvPr/>
          </p:nvSpPr>
          <p:spPr>
            <a:xfrm>
              <a:off x="5373378" y="1290798"/>
              <a:ext cx="4795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s-MX" altLang="zh-CN" sz="3200" b="1" dirty="0">
                  <a:solidFill>
                    <a:schemeClr val="accent1"/>
                  </a:solidFill>
                  <a:latin typeface="+mn-ea"/>
                </a:rPr>
                <a:t>Módulos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373378" y="1797269"/>
              <a:ext cx="4885992" cy="26757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i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PÁGINA WEB DE LAS JUNTAS LOCALES DE CONCILIACIÓN Y ARBITRAJE</a:t>
              </a:r>
            </a:p>
          </p:txBody>
        </p:sp>
      </p:grpSp>
      <p:grpSp>
        <p:nvGrpSpPr>
          <p:cNvPr id="34" name="组合 44">
            <a:extLst>
              <a:ext uri="{FF2B5EF4-FFF2-40B4-BE49-F238E27FC236}">
                <a16:creationId xmlns:a16="http://schemas.microsoft.com/office/drawing/2014/main" xmlns="" id="{923C3785-7178-4A0A-9A47-45108ECF030C}"/>
              </a:ext>
            </a:extLst>
          </p:cNvPr>
          <p:cNvGrpSpPr/>
          <p:nvPr/>
        </p:nvGrpSpPr>
        <p:grpSpPr>
          <a:xfrm>
            <a:off x="7406833" y="1787445"/>
            <a:ext cx="3016449" cy="898589"/>
            <a:chOff x="5354322" y="1967780"/>
            <a:chExt cx="2585055" cy="854390"/>
          </a:xfrm>
        </p:grpSpPr>
        <p:sp>
          <p:nvSpPr>
            <p:cNvPr id="35" name="矩形 45">
              <a:extLst>
                <a:ext uri="{FF2B5EF4-FFF2-40B4-BE49-F238E27FC236}">
                  <a16:creationId xmlns:a16="http://schemas.microsoft.com/office/drawing/2014/main" xmlns="" id="{A49B18E4-5634-4A33-83E5-378352D95BB6}"/>
                </a:ext>
              </a:extLst>
            </p:cNvPr>
            <p:cNvSpPr/>
            <p:nvPr/>
          </p:nvSpPr>
          <p:spPr>
            <a:xfrm>
              <a:off x="5354322" y="2332306"/>
              <a:ext cx="2585055" cy="4898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MX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Muestra los datos del secretario asignado para recibir los documentos de termino.</a:t>
              </a:r>
            </a:p>
          </p:txBody>
        </p:sp>
        <p:sp>
          <p:nvSpPr>
            <p:cNvPr id="36" name="矩形 46">
              <a:extLst>
                <a:ext uri="{FF2B5EF4-FFF2-40B4-BE49-F238E27FC236}">
                  <a16:creationId xmlns:a16="http://schemas.microsoft.com/office/drawing/2014/main" xmlns="" id="{7B535672-8861-4970-B1D4-61A59AA50FF4}"/>
                </a:ext>
              </a:extLst>
            </p:cNvPr>
            <p:cNvSpPr/>
            <p:nvPr/>
          </p:nvSpPr>
          <p:spPr>
            <a:xfrm>
              <a:off x="5354322" y="1967780"/>
              <a:ext cx="2084387" cy="3748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MX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Secretario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Turno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7" name="Imagen 36">
            <a:extLst>
              <a:ext uri="{FF2B5EF4-FFF2-40B4-BE49-F238E27FC236}">
                <a16:creationId xmlns:a16="http://schemas.microsoft.com/office/drawing/2014/main" xmlns="" id="{14316EC2-27E1-4FDE-801F-FD62A41DB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334" y="140183"/>
            <a:ext cx="2990509" cy="937324"/>
          </a:xfrm>
          <a:prstGeom prst="rect">
            <a:avLst/>
          </a:prstGeom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xmlns="" id="{42F955CB-4251-41EB-95B1-4E703354F7D1}"/>
              </a:ext>
            </a:extLst>
          </p:cNvPr>
          <p:cNvSpPr/>
          <p:nvPr/>
        </p:nvSpPr>
        <p:spPr>
          <a:xfrm>
            <a:off x="6600549" y="1049012"/>
            <a:ext cx="737542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OFICINA REGIONAL DE </a:t>
            </a:r>
          </a:p>
          <a:p>
            <a:pPr algn="ctr"/>
            <a:r>
              <a:rPr lang="es-ES" sz="1200" b="1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SISTEMAS </a:t>
            </a:r>
            <a:r>
              <a:rPr lang="es-ES" sz="1200" b="1" cap="none" spc="0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ACAPULCO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673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54100" y="5383359"/>
            <a:ext cx="1161708" cy="11617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/>
          </a:p>
        </p:txBody>
      </p:sp>
      <p:sp>
        <p:nvSpPr>
          <p:cNvPr id="7" name="椭圆 6"/>
          <p:cNvSpPr/>
          <p:nvPr/>
        </p:nvSpPr>
        <p:spPr>
          <a:xfrm>
            <a:off x="1227905" y="6140506"/>
            <a:ext cx="385049" cy="38504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/>
          </a:p>
        </p:txBody>
      </p:sp>
      <p:sp>
        <p:nvSpPr>
          <p:cNvPr id="24" name="椭圆 23"/>
          <p:cNvSpPr/>
          <p:nvPr/>
        </p:nvSpPr>
        <p:spPr>
          <a:xfrm>
            <a:off x="6755018" y="2112297"/>
            <a:ext cx="488142" cy="4881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/>
              <a:t>1</a:t>
            </a:r>
          </a:p>
        </p:txBody>
      </p:sp>
      <p:sp>
        <p:nvSpPr>
          <p:cNvPr id="20" name="椭圆 19"/>
          <p:cNvSpPr/>
          <p:nvPr/>
        </p:nvSpPr>
        <p:spPr>
          <a:xfrm>
            <a:off x="6755018" y="3040905"/>
            <a:ext cx="488142" cy="4881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/>
              <a:t>2</a:t>
            </a:r>
          </a:p>
        </p:txBody>
      </p:sp>
      <p:sp>
        <p:nvSpPr>
          <p:cNvPr id="16" name="椭圆 15"/>
          <p:cNvSpPr/>
          <p:nvPr/>
        </p:nvSpPr>
        <p:spPr>
          <a:xfrm>
            <a:off x="6755018" y="3969512"/>
            <a:ext cx="488142" cy="4881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/>
              <a:t>3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7401623" y="2045630"/>
            <a:ext cx="4791529" cy="805238"/>
            <a:chOff x="874712" y="3387780"/>
            <a:chExt cx="4791529" cy="80523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E3EB1709-6D20-4440-8800-976CC5E9712E}"/>
                </a:ext>
              </a:extLst>
            </p:cNvPr>
            <p:cNvSpPr/>
            <p:nvPr/>
          </p:nvSpPr>
          <p:spPr>
            <a:xfrm>
              <a:off x="874712" y="3677812"/>
              <a:ext cx="4791529" cy="5152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MX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 usuario deberá indicar en esta caja de texto la fecha que muestre el sello que le fue asignado por la Oficialía de Partes.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xmlns="" id="{CBCE2F27-1948-4AAF-B7D2-B7B4F23C2784}"/>
                </a:ext>
              </a:extLst>
            </p:cNvPr>
            <p:cNvSpPr/>
            <p:nvPr/>
          </p:nvSpPr>
          <p:spPr>
            <a:xfrm>
              <a:off x="874712" y="3387780"/>
              <a:ext cx="2241974" cy="3623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MX" altLang="zh-CN" sz="1600" b="1" dirty="0">
                  <a:solidFill>
                    <a:schemeClr val="accent1"/>
                  </a:solidFill>
                </a:rPr>
                <a:t>Fecha</a:t>
              </a:r>
              <a:r>
                <a:rPr lang="en-US" altLang="zh-CN" sz="1600" b="1" dirty="0">
                  <a:solidFill>
                    <a:schemeClr val="accent1"/>
                  </a:solidFill>
                </a:rPr>
                <a:t> de la </a:t>
              </a:r>
              <a:r>
                <a:rPr lang="es-MX" altLang="zh-CN" sz="1600" b="1" dirty="0">
                  <a:solidFill>
                    <a:schemeClr val="accent1"/>
                  </a:solidFill>
                </a:rPr>
                <a:t>demanda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367620" y="2982992"/>
            <a:ext cx="4791529" cy="805238"/>
            <a:chOff x="874712" y="3387780"/>
            <a:chExt cx="4791529" cy="80523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="" id="{E3EB1709-6D20-4440-8800-976CC5E9712E}"/>
                </a:ext>
              </a:extLst>
            </p:cNvPr>
            <p:cNvSpPr/>
            <p:nvPr/>
          </p:nvSpPr>
          <p:spPr>
            <a:xfrm>
              <a:off x="874712" y="3677812"/>
              <a:ext cx="4791529" cy="5152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 </a:t>
              </a:r>
              <a:r>
                <a:rPr lang="es-MX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usuario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MX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deberá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MX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seleccionar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del </a:t>
              </a:r>
              <a:r>
                <a:rPr lang="es-MX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cuadro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s-MX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dialogo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la hora, </a:t>
              </a:r>
              <a:r>
                <a:rPr lang="es-MX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minutos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y </a:t>
              </a:r>
              <a:r>
                <a:rPr lang="es-MX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segundos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que </a:t>
              </a:r>
              <a:r>
                <a:rPr lang="es-MX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indique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MX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MX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sello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la </a:t>
              </a:r>
              <a:r>
                <a:rPr lang="es-MX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Oficialía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P</a:t>
              </a:r>
              <a:r>
                <a:rPr lang="es-MX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rtes.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CBCE2F27-1948-4AAF-B7D2-B7B4F23C2784}"/>
                </a:ext>
              </a:extLst>
            </p:cNvPr>
            <p:cNvSpPr/>
            <p:nvPr/>
          </p:nvSpPr>
          <p:spPr>
            <a:xfrm>
              <a:off x="874712" y="3387780"/>
              <a:ext cx="2241974" cy="3623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accent1"/>
                  </a:solidFill>
                </a:rPr>
                <a:t>Hora de </a:t>
              </a:r>
              <a:r>
                <a:rPr lang="es-MX" altLang="zh-CN" sz="1600" b="1" dirty="0">
                  <a:solidFill>
                    <a:schemeClr val="accent1"/>
                  </a:solidFill>
                </a:rPr>
                <a:t>recepción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367620" y="3911599"/>
            <a:ext cx="4791529" cy="583639"/>
            <a:chOff x="874712" y="3387780"/>
            <a:chExt cx="4791529" cy="583639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xmlns="" id="{E3EB1709-6D20-4440-8800-976CC5E9712E}"/>
                </a:ext>
              </a:extLst>
            </p:cNvPr>
            <p:cNvSpPr/>
            <p:nvPr/>
          </p:nvSpPr>
          <p:spPr>
            <a:xfrm>
              <a:off x="874712" y="3677812"/>
              <a:ext cx="4791529" cy="29360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MX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Ejecuta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la </a:t>
              </a:r>
              <a:r>
                <a:rPr lang="es-MX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búsqueda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la </a:t>
              </a:r>
              <a:r>
                <a:rPr lang="es-MX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asignación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la </a:t>
              </a:r>
              <a:r>
                <a:rPr lang="es-MX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demanda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MX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laboral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xmlns="" id="{CBCE2F27-1948-4AAF-B7D2-B7B4F23C2784}"/>
                </a:ext>
              </a:extLst>
            </p:cNvPr>
            <p:cNvSpPr/>
            <p:nvPr/>
          </p:nvSpPr>
          <p:spPr>
            <a:xfrm>
              <a:off x="874712" y="3387780"/>
              <a:ext cx="2241974" cy="3623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MX" altLang="zh-CN" sz="1600" b="1" dirty="0">
                  <a:solidFill>
                    <a:schemeClr val="accent1"/>
                  </a:solidFill>
                </a:rPr>
                <a:t>Enviar</a:t>
              </a:r>
              <a:r>
                <a:rPr lang="en-US" altLang="zh-CN" sz="1600" b="1" dirty="0">
                  <a:solidFill>
                    <a:schemeClr val="accent1"/>
                  </a:solidFill>
                </a:rPr>
                <a:t> </a:t>
              </a:r>
              <a:r>
                <a:rPr lang="es-MX" altLang="zh-CN" sz="1600" b="1" dirty="0">
                  <a:solidFill>
                    <a:schemeClr val="accent1"/>
                  </a:solidFill>
                </a:rPr>
                <a:t>datos</a:t>
              </a: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2106575" y="317845"/>
            <a:ext cx="4955705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s-ES" altLang="zh-CN" sz="3200" b="1" dirty="0">
                <a:solidFill>
                  <a:schemeClr val="accent1"/>
                </a:solidFill>
                <a:latin typeface="+mn-ea"/>
              </a:rPr>
              <a:t>M</a:t>
            </a:r>
            <a:r>
              <a:rPr lang="es-MX" altLang="zh-CN" sz="3200" b="1" dirty="0" err="1">
                <a:solidFill>
                  <a:schemeClr val="accent1"/>
                </a:solidFill>
                <a:latin typeface="+mn-ea"/>
              </a:rPr>
              <a:t>ódulo</a:t>
            </a:r>
            <a:r>
              <a:rPr lang="es-MX" altLang="zh-CN" sz="3200" b="1" dirty="0">
                <a:solidFill>
                  <a:schemeClr val="accent1"/>
                </a:solidFill>
                <a:latin typeface="+mn-ea"/>
              </a:rPr>
              <a:t> Asignación de Demandas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xmlns="" id="{2F3DB687-7368-4BE5-92D8-2F4C9AEC9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477" y="86397"/>
            <a:ext cx="2504982" cy="785144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xmlns="" id="{09376A54-3210-4022-93F6-187F0B675C43}"/>
              </a:ext>
            </a:extLst>
          </p:cNvPr>
          <p:cNvSpPr/>
          <p:nvPr/>
        </p:nvSpPr>
        <p:spPr>
          <a:xfrm>
            <a:off x="9350477" y="885576"/>
            <a:ext cx="25049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OFICINA REGIONAL DE </a:t>
            </a:r>
          </a:p>
          <a:p>
            <a:pPr algn="ctr"/>
            <a:r>
              <a:rPr lang="es-ES" sz="1200" b="1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SISTEMAS </a:t>
            </a:r>
            <a:r>
              <a:rPr lang="es-ES" sz="1200" b="1" cap="none" spc="0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ACAPULCO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xmlns="" id="{11AC7C66-D7F9-41BA-9409-1742139C0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0" y="1879818"/>
            <a:ext cx="6029481" cy="3298454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005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5" presetClass="path" presetSubtype="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02969 -3.7037E-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02969 -3.7037E-7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02969 -3.7037E-7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4" grpId="0" animBg="1"/>
      <p:bldP spid="24" grpId="1" animBg="1"/>
      <p:bldP spid="20" grpId="0" animBg="1"/>
      <p:bldP spid="20" grpId="1" animBg="1"/>
      <p:bldP spid="16" grpId="0" animBg="1"/>
      <p:bldP spid="1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ïšḻïďê-Rectangle 5"/>
          <p:cNvSpPr/>
          <p:nvPr/>
        </p:nvSpPr>
        <p:spPr>
          <a:xfrm>
            <a:off x="339913" y="1732320"/>
            <a:ext cx="951854" cy="851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ïšḻïďê-Rectangle 7"/>
          <p:cNvSpPr/>
          <p:nvPr/>
        </p:nvSpPr>
        <p:spPr>
          <a:xfrm>
            <a:off x="6965498" y="1732320"/>
            <a:ext cx="951854" cy="851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ïšḻïďê-任意多边形: 形状 12"/>
          <p:cNvSpPr>
            <a:spLocks noChangeAspect="1"/>
          </p:cNvSpPr>
          <p:nvPr/>
        </p:nvSpPr>
        <p:spPr bwMode="auto">
          <a:xfrm>
            <a:off x="7212959" y="1929585"/>
            <a:ext cx="456933" cy="456933"/>
          </a:xfrm>
          <a:custGeom>
            <a:avLst/>
            <a:gdLst>
              <a:gd name="connsiteX0" fmla="*/ 225702 w 508000"/>
              <a:gd name="connsiteY0" fmla="*/ 59797 h 508000"/>
              <a:gd name="connsiteX1" fmla="*/ 392654 w 508000"/>
              <a:gd name="connsiteY1" fmla="*/ 115241 h 508000"/>
              <a:gd name="connsiteX2" fmla="*/ 392654 w 508000"/>
              <a:gd name="connsiteY2" fmla="*/ 392809 h 508000"/>
              <a:gd name="connsiteX3" fmla="*/ 115086 w 508000"/>
              <a:gd name="connsiteY3" fmla="*/ 392809 h 508000"/>
              <a:gd name="connsiteX4" fmla="*/ 77168 w 508000"/>
              <a:gd name="connsiteY4" fmla="*/ 168251 h 508000"/>
              <a:gd name="connsiteX5" fmla="*/ 259760 w 508000"/>
              <a:gd name="connsiteY5" fmla="*/ 259915 h 508000"/>
              <a:gd name="connsiteX6" fmla="*/ 168464 w 508000"/>
              <a:gd name="connsiteY6" fmla="*/ 77323 h 508000"/>
              <a:gd name="connsiteX7" fmla="*/ 225702 w 508000"/>
              <a:gd name="connsiteY7" fmla="*/ 59797 h 508000"/>
              <a:gd name="connsiteX8" fmla="*/ 109644 w 508000"/>
              <a:gd name="connsiteY8" fmla="*/ 18815 h 508000"/>
              <a:gd name="connsiteX9" fmla="*/ 201365 w 508000"/>
              <a:gd name="connsiteY9" fmla="*/ 201365 h 508000"/>
              <a:gd name="connsiteX10" fmla="*/ 18659 w 508000"/>
              <a:gd name="connsiteY10" fmla="*/ 109722 h 508000"/>
              <a:gd name="connsiteX11" fmla="*/ 56600 w 508000"/>
              <a:gd name="connsiteY11" fmla="*/ 56724 h 508000"/>
              <a:gd name="connsiteX12" fmla="*/ 109644 w 508000"/>
              <a:gd name="connsiteY12" fmla="*/ 18815 h 508000"/>
              <a:gd name="connsiteX13" fmla="*/ 254000 w 508000"/>
              <a:gd name="connsiteY13" fmla="*/ 0 h 508000"/>
              <a:gd name="connsiteX14" fmla="*/ 433641 w 508000"/>
              <a:gd name="connsiteY14" fmla="*/ 74359 h 508000"/>
              <a:gd name="connsiteX15" fmla="*/ 508000 w 508000"/>
              <a:gd name="connsiteY15" fmla="*/ 254000 h 508000"/>
              <a:gd name="connsiteX16" fmla="*/ 433641 w 508000"/>
              <a:gd name="connsiteY16" fmla="*/ 433641 h 508000"/>
              <a:gd name="connsiteX17" fmla="*/ 254000 w 508000"/>
              <a:gd name="connsiteY17" fmla="*/ 508000 h 508000"/>
              <a:gd name="connsiteX18" fmla="*/ 74360 w 508000"/>
              <a:gd name="connsiteY18" fmla="*/ 433641 h 508000"/>
              <a:gd name="connsiteX19" fmla="*/ 0 w 508000"/>
              <a:gd name="connsiteY19" fmla="*/ 254000 h 508000"/>
              <a:gd name="connsiteX20" fmla="*/ 25768 w 508000"/>
              <a:gd name="connsiteY20" fmla="*/ 142461 h 508000"/>
              <a:gd name="connsiteX21" fmla="*/ 46751 w 508000"/>
              <a:gd name="connsiteY21" fmla="*/ 153136 h 508000"/>
              <a:gd name="connsiteX22" fmla="*/ 90925 w 508000"/>
              <a:gd name="connsiteY22" fmla="*/ 417075 h 508000"/>
              <a:gd name="connsiteX23" fmla="*/ 417076 w 508000"/>
              <a:gd name="connsiteY23" fmla="*/ 417075 h 508000"/>
              <a:gd name="connsiteX24" fmla="*/ 417076 w 508000"/>
              <a:gd name="connsiteY24" fmla="*/ 90925 h 508000"/>
              <a:gd name="connsiteX25" fmla="*/ 153136 w 508000"/>
              <a:gd name="connsiteY25" fmla="*/ 46751 h 508000"/>
              <a:gd name="connsiteX26" fmla="*/ 142461 w 508000"/>
              <a:gd name="connsiteY26" fmla="*/ 25768 h 508000"/>
              <a:gd name="connsiteX27" fmla="*/ 254000 w 508000"/>
              <a:gd name="connsiteY27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08000" h="508000">
                <a:moveTo>
                  <a:pt x="225702" y="59797"/>
                </a:moveTo>
                <a:cubicBezTo>
                  <a:pt x="284770" y="51255"/>
                  <a:pt x="347098" y="69685"/>
                  <a:pt x="392654" y="115241"/>
                </a:cubicBezTo>
                <a:cubicBezTo>
                  <a:pt x="469593" y="191811"/>
                  <a:pt x="469593" y="316239"/>
                  <a:pt x="392654" y="392809"/>
                </a:cubicBezTo>
                <a:cubicBezTo>
                  <a:pt x="316084" y="469748"/>
                  <a:pt x="191656" y="469748"/>
                  <a:pt x="115086" y="392809"/>
                </a:cubicBezTo>
                <a:cubicBezTo>
                  <a:pt x="54344" y="332068"/>
                  <a:pt x="41828" y="241509"/>
                  <a:pt x="77168" y="168251"/>
                </a:cubicBezTo>
                <a:lnTo>
                  <a:pt x="259760" y="259915"/>
                </a:lnTo>
                <a:cubicBezTo>
                  <a:pt x="259760" y="259915"/>
                  <a:pt x="259760" y="259915"/>
                  <a:pt x="168464" y="77323"/>
                </a:cubicBezTo>
                <a:cubicBezTo>
                  <a:pt x="186687" y="68488"/>
                  <a:pt x="206013" y="62644"/>
                  <a:pt x="225702" y="59797"/>
                </a:cubicBezTo>
                <a:close/>
                <a:moveTo>
                  <a:pt x="109644" y="18815"/>
                </a:moveTo>
                <a:lnTo>
                  <a:pt x="201365" y="201365"/>
                </a:lnTo>
                <a:cubicBezTo>
                  <a:pt x="201365" y="201365"/>
                  <a:pt x="201365" y="201365"/>
                  <a:pt x="18659" y="109722"/>
                </a:cubicBezTo>
                <a:cubicBezTo>
                  <a:pt x="27868" y="90584"/>
                  <a:pt x="40392" y="72549"/>
                  <a:pt x="56600" y="56724"/>
                </a:cubicBezTo>
                <a:cubicBezTo>
                  <a:pt x="72440" y="40530"/>
                  <a:pt x="90489" y="28016"/>
                  <a:pt x="109644" y="18815"/>
                </a:cubicBezTo>
                <a:close/>
                <a:moveTo>
                  <a:pt x="254000" y="0"/>
                </a:moveTo>
                <a:cubicBezTo>
                  <a:pt x="322102" y="0"/>
                  <a:pt x="385786" y="26504"/>
                  <a:pt x="433641" y="74359"/>
                </a:cubicBezTo>
                <a:cubicBezTo>
                  <a:pt x="481864" y="122583"/>
                  <a:pt x="508000" y="186267"/>
                  <a:pt x="508000" y="254000"/>
                </a:cubicBezTo>
                <a:cubicBezTo>
                  <a:pt x="508000" y="322101"/>
                  <a:pt x="481864" y="385786"/>
                  <a:pt x="433641" y="433641"/>
                </a:cubicBezTo>
                <a:cubicBezTo>
                  <a:pt x="385786" y="481864"/>
                  <a:pt x="322102" y="508000"/>
                  <a:pt x="254000" y="508000"/>
                </a:cubicBezTo>
                <a:cubicBezTo>
                  <a:pt x="186267" y="508000"/>
                  <a:pt x="122215" y="481864"/>
                  <a:pt x="74360" y="433641"/>
                </a:cubicBezTo>
                <a:cubicBezTo>
                  <a:pt x="26504" y="385786"/>
                  <a:pt x="0" y="322101"/>
                  <a:pt x="0" y="254000"/>
                </a:cubicBezTo>
                <a:cubicBezTo>
                  <a:pt x="0" y="214612"/>
                  <a:pt x="8835" y="176696"/>
                  <a:pt x="25768" y="142461"/>
                </a:cubicBezTo>
                <a:cubicBezTo>
                  <a:pt x="25768" y="142461"/>
                  <a:pt x="25768" y="142461"/>
                  <a:pt x="46751" y="153136"/>
                </a:cubicBezTo>
                <a:cubicBezTo>
                  <a:pt x="5153" y="238907"/>
                  <a:pt x="19878" y="345661"/>
                  <a:pt x="90925" y="417075"/>
                </a:cubicBezTo>
                <a:cubicBezTo>
                  <a:pt x="181113" y="506896"/>
                  <a:pt x="327255" y="506896"/>
                  <a:pt x="417076" y="417075"/>
                </a:cubicBezTo>
                <a:cubicBezTo>
                  <a:pt x="506896" y="327255"/>
                  <a:pt x="506896" y="181113"/>
                  <a:pt x="417076" y="90925"/>
                </a:cubicBezTo>
                <a:cubicBezTo>
                  <a:pt x="345661" y="19878"/>
                  <a:pt x="238907" y="5154"/>
                  <a:pt x="153136" y="46751"/>
                </a:cubicBezTo>
                <a:cubicBezTo>
                  <a:pt x="153136" y="46751"/>
                  <a:pt x="153136" y="46751"/>
                  <a:pt x="142461" y="25768"/>
                </a:cubicBezTo>
                <a:cubicBezTo>
                  <a:pt x="176696" y="8835"/>
                  <a:pt x="214612" y="0"/>
                  <a:pt x="25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ïšḻïďê-任意多边形: 形状 13"/>
          <p:cNvSpPr>
            <a:spLocks noChangeAspect="1"/>
          </p:cNvSpPr>
          <p:nvPr/>
        </p:nvSpPr>
        <p:spPr bwMode="auto">
          <a:xfrm>
            <a:off x="606368" y="1870576"/>
            <a:ext cx="456933" cy="456933"/>
          </a:xfrm>
          <a:custGeom>
            <a:avLst/>
            <a:gdLst>
              <a:gd name="connsiteX0" fmla="*/ 304145 w 508000"/>
              <a:gd name="connsiteY0" fmla="*/ 402460 h 508000"/>
              <a:gd name="connsiteX1" fmla="*/ 321059 w 508000"/>
              <a:gd name="connsiteY1" fmla="*/ 426292 h 508000"/>
              <a:gd name="connsiteX2" fmla="*/ 361651 w 508000"/>
              <a:gd name="connsiteY2" fmla="*/ 480764 h 508000"/>
              <a:gd name="connsiteX3" fmla="*/ 253405 w 508000"/>
              <a:gd name="connsiteY3" fmla="*/ 508000 h 508000"/>
              <a:gd name="connsiteX4" fmla="*/ 185751 w 508000"/>
              <a:gd name="connsiteY4" fmla="*/ 497787 h 508000"/>
              <a:gd name="connsiteX5" fmla="*/ 304145 w 508000"/>
              <a:gd name="connsiteY5" fmla="*/ 402460 h 508000"/>
              <a:gd name="connsiteX6" fmla="*/ 291291 w 508000"/>
              <a:gd name="connsiteY6" fmla="*/ 348986 h 508000"/>
              <a:gd name="connsiteX7" fmla="*/ 308378 w 508000"/>
              <a:gd name="connsiteY7" fmla="*/ 348986 h 508000"/>
              <a:gd name="connsiteX8" fmla="*/ 315213 w 508000"/>
              <a:gd name="connsiteY8" fmla="*/ 358837 h 508000"/>
              <a:gd name="connsiteX9" fmla="*/ 304961 w 508000"/>
              <a:gd name="connsiteY9" fmla="*/ 368687 h 508000"/>
              <a:gd name="connsiteX10" fmla="*/ 291291 w 508000"/>
              <a:gd name="connsiteY10" fmla="*/ 348986 h 508000"/>
              <a:gd name="connsiteX11" fmla="*/ 223414 w 508000"/>
              <a:gd name="connsiteY11" fmla="*/ 348986 h 508000"/>
              <a:gd name="connsiteX12" fmla="*/ 250565 w 508000"/>
              <a:gd name="connsiteY12" fmla="*/ 348986 h 508000"/>
              <a:gd name="connsiteX13" fmla="*/ 253959 w 508000"/>
              <a:gd name="connsiteY13" fmla="*/ 348986 h 508000"/>
              <a:gd name="connsiteX14" fmla="*/ 264140 w 508000"/>
              <a:gd name="connsiteY14" fmla="*/ 348986 h 508000"/>
              <a:gd name="connsiteX15" fmla="*/ 291291 w 508000"/>
              <a:gd name="connsiteY15" fmla="*/ 385985 h 508000"/>
              <a:gd name="connsiteX16" fmla="*/ 158931 w 508000"/>
              <a:gd name="connsiteY16" fmla="*/ 486892 h 508000"/>
              <a:gd name="connsiteX17" fmla="*/ 118205 w 508000"/>
              <a:gd name="connsiteY17" fmla="*/ 466711 h 508000"/>
              <a:gd name="connsiteX18" fmla="*/ 172506 w 508000"/>
              <a:gd name="connsiteY18" fmla="*/ 372531 h 508000"/>
              <a:gd name="connsiteX19" fmla="*/ 186082 w 508000"/>
              <a:gd name="connsiteY19" fmla="*/ 375895 h 508000"/>
              <a:gd name="connsiteX20" fmla="*/ 223414 w 508000"/>
              <a:gd name="connsiteY20" fmla="*/ 348986 h 508000"/>
              <a:gd name="connsiteX21" fmla="*/ 493928 w 508000"/>
              <a:gd name="connsiteY21" fmla="*/ 332100 h 508000"/>
              <a:gd name="connsiteX22" fmla="*/ 382299 w 508000"/>
              <a:gd name="connsiteY22" fmla="*/ 470006 h 508000"/>
              <a:gd name="connsiteX23" fmla="*/ 318028 w 508000"/>
              <a:gd name="connsiteY23" fmla="*/ 385917 h 508000"/>
              <a:gd name="connsiteX24" fmla="*/ 334941 w 508000"/>
              <a:gd name="connsiteY24" fmla="*/ 372463 h 508000"/>
              <a:gd name="connsiteX25" fmla="*/ 348472 w 508000"/>
              <a:gd name="connsiteY25" fmla="*/ 375826 h 508000"/>
              <a:gd name="connsiteX26" fmla="*/ 389065 w 508000"/>
              <a:gd name="connsiteY26" fmla="*/ 342191 h 508000"/>
              <a:gd name="connsiteX27" fmla="*/ 493928 w 508000"/>
              <a:gd name="connsiteY27" fmla="*/ 332100 h 508000"/>
              <a:gd name="connsiteX28" fmla="*/ 2814 w 508000"/>
              <a:gd name="connsiteY28" fmla="*/ 301141 h 508000"/>
              <a:gd name="connsiteX29" fmla="*/ 145973 w 508000"/>
              <a:gd name="connsiteY29" fmla="*/ 338291 h 508000"/>
              <a:gd name="connsiteX30" fmla="*/ 156199 w 508000"/>
              <a:gd name="connsiteY30" fmla="*/ 358555 h 508000"/>
              <a:gd name="connsiteX31" fmla="*/ 98254 w 508000"/>
              <a:gd name="connsiteY31" fmla="*/ 453119 h 508000"/>
              <a:gd name="connsiteX32" fmla="*/ 2814 w 508000"/>
              <a:gd name="connsiteY32" fmla="*/ 301141 h 508000"/>
              <a:gd name="connsiteX33" fmla="*/ 223589 w 508000"/>
              <a:gd name="connsiteY33" fmla="*/ 291291 h 508000"/>
              <a:gd name="connsiteX34" fmla="*/ 247667 w 508000"/>
              <a:gd name="connsiteY34" fmla="*/ 327878 h 508000"/>
              <a:gd name="connsiteX35" fmla="*/ 227028 w 508000"/>
              <a:gd name="connsiteY35" fmla="*/ 327878 h 508000"/>
              <a:gd name="connsiteX36" fmla="*/ 216709 w 508000"/>
              <a:gd name="connsiteY36" fmla="*/ 304595 h 508000"/>
              <a:gd name="connsiteX37" fmla="*/ 223589 w 508000"/>
              <a:gd name="connsiteY37" fmla="*/ 291291 h 508000"/>
              <a:gd name="connsiteX38" fmla="*/ 426916 w 508000"/>
              <a:gd name="connsiteY38" fmla="*/ 246260 h 508000"/>
              <a:gd name="connsiteX39" fmla="*/ 481263 w 508000"/>
              <a:gd name="connsiteY39" fmla="*/ 310672 h 508000"/>
              <a:gd name="connsiteX40" fmla="*/ 389552 w 508000"/>
              <a:gd name="connsiteY40" fmla="*/ 320842 h 508000"/>
              <a:gd name="connsiteX41" fmla="*/ 382759 w 508000"/>
              <a:gd name="connsiteY41" fmla="*/ 307282 h 508000"/>
              <a:gd name="connsiteX42" fmla="*/ 426916 w 508000"/>
              <a:gd name="connsiteY42" fmla="*/ 246260 h 508000"/>
              <a:gd name="connsiteX43" fmla="*/ 447490 w 508000"/>
              <a:gd name="connsiteY43" fmla="*/ 236410 h 508000"/>
              <a:gd name="connsiteX44" fmla="*/ 508000 w 508000"/>
              <a:gd name="connsiteY44" fmla="*/ 256851 h 508000"/>
              <a:gd name="connsiteX45" fmla="*/ 501277 w 508000"/>
              <a:gd name="connsiteY45" fmla="*/ 301141 h 508000"/>
              <a:gd name="connsiteX46" fmla="*/ 447490 w 508000"/>
              <a:gd name="connsiteY46" fmla="*/ 236410 h 508000"/>
              <a:gd name="connsiteX47" fmla="*/ 172473 w 508000"/>
              <a:gd name="connsiteY47" fmla="*/ 212488 h 508000"/>
              <a:gd name="connsiteX48" fmla="*/ 199528 w 508000"/>
              <a:gd name="connsiteY48" fmla="*/ 260151 h 508000"/>
              <a:gd name="connsiteX49" fmla="*/ 209673 w 508000"/>
              <a:gd name="connsiteY49" fmla="*/ 273769 h 508000"/>
              <a:gd name="connsiteX50" fmla="*/ 196146 w 508000"/>
              <a:gd name="connsiteY50" fmla="*/ 290792 h 508000"/>
              <a:gd name="connsiteX51" fmla="*/ 186000 w 508000"/>
              <a:gd name="connsiteY51" fmla="*/ 290792 h 508000"/>
              <a:gd name="connsiteX52" fmla="*/ 145418 w 508000"/>
              <a:gd name="connsiteY52" fmla="*/ 318028 h 508000"/>
              <a:gd name="connsiteX53" fmla="*/ 0 w 508000"/>
              <a:gd name="connsiteY53" fmla="*/ 273769 h 508000"/>
              <a:gd name="connsiteX54" fmla="*/ 0 w 508000"/>
              <a:gd name="connsiteY54" fmla="*/ 253342 h 508000"/>
              <a:gd name="connsiteX55" fmla="*/ 0 w 508000"/>
              <a:gd name="connsiteY55" fmla="*/ 229510 h 508000"/>
              <a:gd name="connsiteX56" fmla="*/ 172473 w 508000"/>
              <a:gd name="connsiteY56" fmla="*/ 212488 h 508000"/>
              <a:gd name="connsiteX57" fmla="*/ 284146 w 508000"/>
              <a:gd name="connsiteY57" fmla="*/ 209673 h 508000"/>
              <a:gd name="connsiteX58" fmla="*/ 413717 w 508000"/>
              <a:gd name="connsiteY58" fmla="*/ 226559 h 508000"/>
              <a:gd name="connsiteX59" fmla="*/ 365980 w 508000"/>
              <a:gd name="connsiteY59" fmla="*/ 294105 h 508000"/>
              <a:gd name="connsiteX60" fmla="*/ 348932 w 508000"/>
              <a:gd name="connsiteY60" fmla="*/ 290728 h 508000"/>
              <a:gd name="connsiteX61" fmla="*/ 304605 w 508000"/>
              <a:gd name="connsiteY61" fmla="*/ 324501 h 508000"/>
              <a:gd name="connsiteX62" fmla="*/ 273917 w 508000"/>
              <a:gd name="connsiteY62" fmla="*/ 327878 h 508000"/>
              <a:gd name="connsiteX63" fmla="*/ 236410 w 508000"/>
              <a:gd name="connsiteY63" fmla="*/ 273842 h 508000"/>
              <a:gd name="connsiteX64" fmla="*/ 263688 w 508000"/>
              <a:gd name="connsiteY64" fmla="*/ 233314 h 508000"/>
              <a:gd name="connsiteX65" fmla="*/ 284146 w 508000"/>
              <a:gd name="connsiteY65" fmla="*/ 209673 h 508000"/>
              <a:gd name="connsiteX66" fmla="*/ 257518 w 508000"/>
              <a:gd name="connsiteY66" fmla="*/ 209673 h 508000"/>
              <a:gd name="connsiteX67" fmla="*/ 247433 w 508000"/>
              <a:gd name="connsiteY67" fmla="*/ 223095 h 508000"/>
              <a:gd name="connsiteX68" fmla="*/ 223901 w 508000"/>
              <a:gd name="connsiteY68" fmla="*/ 253296 h 508000"/>
              <a:gd name="connsiteX69" fmla="*/ 220540 w 508000"/>
              <a:gd name="connsiteY69" fmla="*/ 246585 h 508000"/>
              <a:gd name="connsiteX70" fmla="*/ 197008 w 508000"/>
              <a:gd name="connsiteY70" fmla="*/ 213028 h 508000"/>
              <a:gd name="connsiteX71" fmla="*/ 257518 w 508000"/>
              <a:gd name="connsiteY71" fmla="*/ 209673 h 508000"/>
              <a:gd name="connsiteX72" fmla="*/ 335564 w 508000"/>
              <a:gd name="connsiteY72" fmla="*/ 154792 h 508000"/>
              <a:gd name="connsiteX73" fmla="*/ 355698 w 508000"/>
              <a:gd name="connsiteY73" fmla="*/ 158256 h 508000"/>
              <a:gd name="connsiteX74" fmla="*/ 365765 w 508000"/>
              <a:gd name="connsiteY74" fmla="*/ 158256 h 508000"/>
              <a:gd name="connsiteX75" fmla="*/ 379187 w 508000"/>
              <a:gd name="connsiteY75" fmla="*/ 179039 h 508000"/>
              <a:gd name="connsiteX76" fmla="*/ 392610 w 508000"/>
              <a:gd name="connsiteY76" fmla="*/ 199822 h 508000"/>
              <a:gd name="connsiteX77" fmla="*/ 305363 w 508000"/>
              <a:gd name="connsiteY77" fmla="*/ 189430 h 508000"/>
              <a:gd name="connsiteX78" fmla="*/ 335564 w 508000"/>
              <a:gd name="connsiteY78" fmla="*/ 154792 h 508000"/>
              <a:gd name="connsiteX79" fmla="*/ 483912 w 508000"/>
              <a:gd name="connsiteY79" fmla="*/ 151978 h 508000"/>
              <a:gd name="connsiteX80" fmla="*/ 503778 w 508000"/>
              <a:gd name="connsiteY80" fmla="*/ 233596 h 508000"/>
              <a:gd name="connsiteX81" fmla="*/ 447490 w 508000"/>
              <a:gd name="connsiteY81" fmla="*/ 213191 h 508000"/>
              <a:gd name="connsiteX82" fmla="*/ 483912 w 508000"/>
              <a:gd name="connsiteY82" fmla="*/ 151978 h 508000"/>
              <a:gd name="connsiteX83" fmla="*/ 436962 w 508000"/>
              <a:gd name="connsiteY83" fmla="*/ 77396 h 508000"/>
              <a:gd name="connsiteX84" fmla="*/ 474227 w 508000"/>
              <a:gd name="connsiteY84" fmla="*/ 127944 h 508000"/>
              <a:gd name="connsiteX85" fmla="*/ 426799 w 508000"/>
              <a:gd name="connsiteY85" fmla="*/ 205451 h 508000"/>
              <a:gd name="connsiteX86" fmla="*/ 423411 w 508000"/>
              <a:gd name="connsiteY86" fmla="*/ 205451 h 508000"/>
              <a:gd name="connsiteX87" fmla="*/ 396310 w 508000"/>
              <a:gd name="connsiteY87" fmla="*/ 168382 h 508000"/>
              <a:gd name="connsiteX88" fmla="*/ 382759 w 508000"/>
              <a:gd name="connsiteY88" fmla="*/ 148163 h 508000"/>
              <a:gd name="connsiteX89" fmla="*/ 399698 w 508000"/>
              <a:gd name="connsiteY89" fmla="*/ 117834 h 508000"/>
              <a:gd name="connsiteX90" fmla="*/ 396310 w 508000"/>
              <a:gd name="connsiteY90" fmla="*/ 104355 h 508000"/>
              <a:gd name="connsiteX91" fmla="*/ 436962 w 508000"/>
              <a:gd name="connsiteY91" fmla="*/ 77396 h 508000"/>
              <a:gd name="connsiteX92" fmla="*/ 111079 w 508000"/>
              <a:gd name="connsiteY92" fmla="*/ 43623 h 508000"/>
              <a:gd name="connsiteX93" fmla="*/ 161828 w 508000"/>
              <a:gd name="connsiteY93" fmla="*/ 192729 h 508000"/>
              <a:gd name="connsiteX94" fmla="*/ 2814 w 508000"/>
              <a:gd name="connsiteY94" fmla="*/ 209673 h 508000"/>
              <a:gd name="connsiteX95" fmla="*/ 111079 w 508000"/>
              <a:gd name="connsiteY95" fmla="*/ 43623 h 508000"/>
              <a:gd name="connsiteX96" fmla="*/ 310992 w 508000"/>
              <a:gd name="connsiteY96" fmla="*/ 5629 h 508000"/>
              <a:gd name="connsiteX97" fmla="*/ 419347 w 508000"/>
              <a:gd name="connsiteY97" fmla="*/ 63442 h 508000"/>
              <a:gd name="connsiteX98" fmla="*/ 382100 w 508000"/>
              <a:gd name="connsiteY98" fmla="*/ 87247 h 508000"/>
              <a:gd name="connsiteX99" fmla="*/ 355011 w 508000"/>
              <a:gd name="connsiteY99" fmla="*/ 77045 h 508000"/>
              <a:gd name="connsiteX100" fmla="*/ 344853 w 508000"/>
              <a:gd name="connsiteY100" fmla="*/ 77045 h 508000"/>
              <a:gd name="connsiteX101" fmla="*/ 310992 w 508000"/>
              <a:gd name="connsiteY101" fmla="*/ 5629 h 508000"/>
              <a:gd name="connsiteX102" fmla="*/ 253733 w 508000"/>
              <a:gd name="connsiteY102" fmla="*/ 0 h 508000"/>
              <a:gd name="connsiteX103" fmla="*/ 284303 w 508000"/>
              <a:gd name="connsiteY103" fmla="*/ 3367 h 508000"/>
              <a:gd name="connsiteX104" fmla="*/ 325063 w 508000"/>
              <a:gd name="connsiteY104" fmla="*/ 90915 h 508000"/>
              <a:gd name="connsiteX105" fmla="*/ 314873 w 508000"/>
              <a:gd name="connsiteY105" fmla="*/ 117853 h 508000"/>
              <a:gd name="connsiteX106" fmla="*/ 321666 w 508000"/>
              <a:gd name="connsiteY106" fmla="*/ 141424 h 508000"/>
              <a:gd name="connsiteX107" fmla="*/ 274113 w 508000"/>
              <a:gd name="connsiteY107" fmla="*/ 188565 h 508000"/>
              <a:gd name="connsiteX108" fmla="*/ 270716 w 508000"/>
              <a:gd name="connsiteY108" fmla="*/ 188565 h 508000"/>
              <a:gd name="connsiteX109" fmla="*/ 185799 w 508000"/>
              <a:gd name="connsiteY109" fmla="*/ 188565 h 508000"/>
              <a:gd name="connsiteX110" fmla="*/ 128055 w 508000"/>
              <a:gd name="connsiteY110" fmla="*/ 33672 h 508000"/>
              <a:gd name="connsiteX111" fmla="*/ 253733 w 508000"/>
              <a:gd name="connsiteY1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08000" h="508000">
                <a:moveTo>
                  <a:pt x="304145" y="402460"/>
                </a:moveTo>
                <a:cubicBezTo>
                  <a:pt x="307528" y="409269"/>
                  <a:pt x="314293" y="419483"/>
                  <a:pt x="321059" y="426292"/>
                </a:cubicBezTo>
                <a:cubicBezTo>
                  <a:pt x="337972" y="450123"/>
                  <a:pt x="351503" y="467146"/>
                  <a:pt x="361651" y="480764"/>
                </a:cubicBezTo>
                <a:cubicBezTo>
                  <a:pt x="327824" y="497787"/>
                  <a:pt x="290614" y="508000"/>
                  <a:pt x="253405" y="508000"/>
                </a:cubicBezTo>
                <a:cubicBezTo>
                  <a:pt x="229726" y="508000"/>
                  <a:pt x="206047" y="504596"/>
                  <a:pt x="185751" y="497787"/>
                </a:cubicBezTo>
                <a:cubicBezTo>
                  <a:pt x="216195" y="477359"/>
                  <a:pt x="260170" y="446719"/>
                  <a:pt x="304145" y="402460"/>
                </a:cubicBezTo>
                <a:close/>
                <a:moveTo>
                  <a:pt x="291291" y="348986"/>
                </a:moveTo>
                <a:cubicBezTo>
                  <a:pt x="298126" y="348986"/>
                  <a:pt x="301543" y="348986"/>
                  <a:pt x="308378" y="348986"/>
                </a:cubicBezTo>
                <a:cubicBezTo>
                  <a:pt x="311796" y="352270"/>
                  <a:pt x="311796" y="355553"/>
                  <a:pt x="315213" y="358837"/>
                </a:cubicBezTo>
                <a:cubicBezTo>
                  <a:pt x="311796" y="362120"/>
                  <a:pt x="308378" y="365404"/>
                  <a:pt x="304961" y="368687"/>
                </a:cubicBezTo>
                <a:cubicBezTo>
                  <a:pt x="301543" y="362120"/>
                  <a:pt x="294708" y="355553"/>
                  <a:pt x="291291" y="348986"/>
                </a:cubicBezTo>
                <a:close/>
                <a:moveTo>
                  <a:pt x="223414" y="348986"/>
                </a:moveTo>
                <a:cubicBezTo>
                  <a:pt x="233596" y="348986"/>
                  <a:pt x="243777" y="348986"/>
                  <a:pt x="250565" y="348986"/>
                </a:cubicBezTo>
                <a:cubicBezTo>
                  <a:pt x="250565" y="348986"/>
                  <a:pt x="250565" y="348986"/>
                  <a:pt x="253959" y="348986"/>
                </a:cubicBezTo>
                <a:cubicBezTo>
                  <a:pt x="257353" y="348986"/>
                  <a:pt x="260746" y="348986"/>
                  <a:pt x="264140" y="348986"/>
                </a:cubicBezTo>
                <a:cubicBezTo>
                  <a:pt x="274322" y="362440"/>
                  <a:pt x="281109" y="372531"/>
                  <a:pt x="291291" y="385985"/>
                </a:cubicBezTo>
                <a:cubicBezTo>
                  <a:pt x="240383" y="436439"/>
                  <a:pt x="186082" y="470074"/>
                  <a:pt x="158931" y="486892"/>
                </a:cubicBezTo>
                <a:cubicBezTo>
                  <a:pt x="145356" y="480165"/>
                  <a:pt x="131780" y="473438"/>
                  <a:pt x="118205" y="466711"/>
                </a:cubicBezTo>
                <a:cubicBezTo>
                  <a:pt x="128387" y="446529"/>
                  <a:pt x="148750" y="412894"/>
                  <a:pt x="172506" y="372531"/>
                </a:cubicBezTo>
                <a:cubicBezTo>
                  <a:pt x="175900" y="372531"/>
                  <a:pt x="179294" y="375895"/>
                  <a:pt x="186082" y="375895"/>
                </a:cubicBezTo>
                <a:cubicBezTo>
                  <a:pt x="203051" y="375895"/>
                  <a:pt x="216626" y="362440"/>
                  <a:pt x="223414" y="348986"/>
                </a:cubicBezTo>
                <a:close/>
                <a:moveTo>
                  <a:pt x="493928" y="332100"/>
                </a:moveTo>
                <a:cubicBezTo>
                  <a:pt x="473632" y="389281"/>
                  <a:pt x="433040" y="439734"/>
                  <a:pt x="382299" y="470006"/>
                </a:cubicBezTo>
                <a:cubicBezTo>
                  <a:pt x="365386" y="449825"/>
                  <a:pt x="345090" y="419553"/>
                  <a:pt x="318028" y="385917"/>
                </a:cubicBezTo>
                <a:cubicBezTo>
                  <a:pt x="324793" y="382554"/>
                  <a:pt x="328176" y="375826"/>
                  <a:pt x="334941" y="372463"/>
                </a:cubicBezTo>
                <a:cubicBezTo>
                  <a:pt x="338324" y="372463"/>
                  <a:pt x="341707" y="375826"/>
                  <a:pt x="348472" y="375826"/>
                </a:cubicBezTo>
                <a:cubicBezTo>
                  <a:pt x="365386" y="375826"/>
                  <a:pt x="382299" y="362372"/>
                  <a:pt x="389065" y="342191"/>
                </a:cubicBezTo>
                <a:cubicBezTo>
                  <a:pt x="429657" y="342191"/>
                  <a:pt x="466866" y="335464"/>
                  <a:pt x="493928" y="332100"/>
                </a:cubicBezTo>
                <a:close/>
                <a:moveTo>
                  <a:pt x="2814" y="301141"/>
                </a:moveTo>
                <a:cubicBezTo>
                  <a:pt x="33491" y="311273"/>
                  <a:pt x="84619" y="328159"/>
                  <a:pt x="145973" y="338291"/>
                </a:cubicBezTo>
                <a:cubicBezTo>
                  <a:pt x="145973" y="348423"/>
                  <a:pt x="149382" y="355178"/>
                  <a:pt x="156199" y="358555"/>
                </a:cubicBezTo>
                <a:cubicBezTo>
                  <a:pt x="128931" y="399083"/>
                  <a:pt x="111888" y="432855"/>
                  <a:pt x="98254" y="453119"/>
                </a:cubicBezTo>
                <a:cubicBezTo>
                  <a:pt x="50534" y="415969"/>
                  <a:pt x="16448" y="361932"/>
                  <a:pt x="2814" y="301141"/>
                </a:cubicBezTo>
                <a:close/>
                <a:moveTo>
                  <a:pt x="223589" y="291291"/>
                </a:moveTo>
                <a:cubicBezTo>
                  <a:pt x="230468" y="304595"/>
                  <a:pt x="240787" y="314574"/>
                  <a:pt x="247667" y="327878"/>
                </a:cubicBezTo>
                <a:cubicBezTo>
                  <a:pt x="240787" y="327878"/>
                  <a:pt x="233908" y="327878"/>
                  <a:pt x="227028" y="327878"/>
                </a:cubicBezTo>
                <a:cubicBezTo>
                  <a:pt x="227028" y="317900"/>
                  <a:pt x="220149" y="311248"/>
                  <a:pt x="216709" y="304595"/>
                </a:cubicBezTo>
                <a:cubicBezTo>
                  <a:pt x="220149" y="301269"/>
                  <a:pt x="220149" y="297943"/>
                  <a:pt x="223589" y="291291"/>
                </a:cubicBezTo>
                <a:close/>
                <a:moveTo>
                  <a:pt x="426916" y="246260"/>
                </a:moveTo>
                <a:cubicBezTo>
                  <a:pt x="443899" y="266601"/>
                  <a:pt x="464280" y="290331"/>
                  <a:pt x="481263" y="310672"/>
                </a:cubicBezTo>
                <a:cubicBezTo>
                  <a:pt x="454089" y="314062"/>
                  <a:pt x="423519" y="317452"/>
                  <a:pt x="389552" y="320842"/>
                </a:cubicBezTo>
                <a:cubicBezTo>
                  <a:pt x="386156" y="317452"/>
                  <a:pt x="386156" y="314062"/>
                  <a:pt x="382759" y="307282"/>
                </a:cubicBezTo>
                <a:cubicBezTo>
                  <a:pt x="399742" y="286941"/>
                  <a:pt x="413329" y="266601"/>
                  <a:pt x="426916" y="246260"/>
                </a:cubicBezTo>
                <a:close/>
                <a:moveTo>
                  <a:pt x="447490" y="236410"/>
                </a:moveTo>
                <a:cubicBezTo>
                  <a:pt x="471022" y="243224"/>
                  <a:pt x="491192" y="250038"/>
                  <a:pt x="508000" y="256851"/>
                </a:cubicBezTo>
                <a:cubicBezTo>
                  <a:pt x="508000" y="270479"/>
                  <a:pt x="504638" y="287514"/>
                  <a:pt x="501277" y="301141"/>
                </a:cubicBezTo>
                <a:cubicBezTo>
                  <a:pt x="484468" y="284107"/>
                  <a:pt x="464298" y="260258"/>
                  <a:pt x="447490" y="236410"/>
                </a:cubicBezTo>
                <a:close/>
                <a:moveTo>
                  <a:pt x="172473" y="212488"/>
                </a:moveTo>
                <a:cubicBezTo>
                  <a:pt x="182618" y="229510"/>
                  <a:pt x="189382" y="243129"/>
                  <a:pt x="199528" y="260151"/>
                </a:cubicBezTo>
                <a:cubicBezTo>
                  <a:pt x="202909" y="263556"/>
                  <a:pt x="206291" y="266960"/>
                  <a:pt x="209673" y="273769"/>
                </a:cubicBezTo>
                <a:cubicBezTo>
                  <a:pt x="206291" y="280578"/>
                  <a:pt x="202909" y="287387"/>
                  <a:pt x="196146" y="290792"/>
                </a:cubicBezTo>
                <a:cubicBezTo>
                  <a:pt x="192764" y="290792"/>
                  <a:pt x="189382" y="290792"/>
                  <a:pt x="186000" y="290792"/>
                </a:cubicBezTo>
                <a:cubicBezTo>
                  <a:pt x="165709" y="290792"/>
                  <a:pt x="152182" y="301006"/>
                  <a:pt x="145418" y="318028"/>
                </a:cubicBezTo>
                <a:cubicBezTo>
                  <a:pt x="81164" y="304410"/>
                  <a:pt x="30436" y="287387"/>
                  <a:pt x="0" y="273769"/>
                </a:cubicBezTo>
                <a:cubicBezTo>
                  <a:pt x="0" y="266960"/>
                  <a:pt x="0" y="260151"/>
                  <a:pt x="0" y="253342"/>
                </a:cubicBezTo>
                <a:cubicBezTo>
                  <a:pt x="0" y="246533"/>
                  <a:pt x="0" y="236319"/>
                  <a:pt x="0" y="229510"/>
                </a:cubicBezTo>
                <a:cubicBezTo>
                  <a:pt x="33818" y="226106"/>
                  <a:pt x="98073" y="215892"/>
                  <a:pt x="172473" y="212488"/>
                </a:cubicBezTo>
                <a:close/>
                <a:moveTo>
                  <a:pt x="284146" y="209673"/>
                </a:moveTo>
                <a:cubicBezTo>
                  <a:pt x="331883" y="209673"/>
                  <a:pt x="372800" y="216427"/>
                  <a:pt x="413717" y="226559"/>
                </a:cubicBezTo>
                <a:cubicBezTo>
                  <a:pt x="400078" y="250201"/>
                  <a:pt x="383029" y="270464"/>
                  <a:pt x="365980" y="294105"/>
                </a:cubicBezTo>
                <a:cubicBezTo>
                  <a:pt x="362571" y="290728"/>
                  <a:pt x="355751" y="290728"/>
                  <a:pt x="348932" y="290728"/>
                </a:cubicBezTo>
                <a:cubicBezTo>
                  <a:pt x="325064" y="290728"/>
                  <a:pt x="308015" y="304237"/>
                  <a:pt x="304605" y="324501"/>
                </a:cubicBezTo>
                <a:cubicBezTo>
                  <a:pt x="294376" y="327878"/>
                  <a:pt x="284146" y="327878"/>
                  <a:pt x="273917" y="327878"/>
                </a:cubicBezTo>
                <a:cubicBezTo>
                  <a:pt x="260278" y="307614"/>
                  <a:pt x="250049" y="290728"/>
                  <a:pt x="236410" y="273842"/>
                </a:cubicBezTo>
                <a:cubicBezTo>
                  <a:pt x="246639" y="260332"/>
                  <a:pt x="253459" y="246823"/>
                  <a:pt x="263688" y="233314"/>
                </a:cubicBezTo>
                <a:cubicBezTo>
                  <a:pt x="270508" y="226559"/>
                  <a:pt x="277327" y="216427"/>
                  <a:pt x="284146" y="209673"/>
                </a:cubicBezTo>
                <a:close/>
                <a:moveTo>
                  <a:pt x="257518" y="209673"/>
                </a:moveTo>
                <a:cubicBezTo>
                  <a:pt x="254156" y="213028"/>
                  <a:pt x="250795" y="216384"/>
                  <a:pt x="247433" y="223095"/>
                </a:cubicBezTo>
                <a:cubicBezTo>
                  <a:pt x="240710" y="233162"/>
                  <a:pt x="230625" y="243229"/>
                  <a:pt x="223901" y="253296"/>
                </a:cubicBezTo>
                <a:cubicBezTo>
                  <a:pt x="223901" y="253296"/>
                  <a:pt x="220540" y="249941"/>
                  <a:pt x="220540" y="246585"/>
                </a:cubicBezTo>
                <a:cubicBezTo>
                  <a:pt x="210455" y="236518"/>
                  <a:pt x="203731" y="223095"/>
                  <a:pt x="197008" y="213028"/>
                </a:cubicBezTo>
                <a:cubicBezTo>
                  <a:pt x="217178" y="209673"/>
                  <a:pt x="237348" y="209673"/>
                  <a:pt x="257518" y="209673"/>
                </a:cubicBezTo>
                <a:close/>
                <a:moveTo>
                  <a:pt x="335564" y="154792"/>
                </a:moveTo>
                <a:cubicBezTo>
                  <a:pt x="342275" y="158256"/>
                  <a:pt x="348986" y="158256"/>
                  <a:pt x="355698" y="158256"/>
                </a:cubicBezTo>
                <a:cubicBezTo>
                  <a:pt x="359053" y="158256"/>
                  <a:pt x="362409" y="158256"/>
                  <a:pt x="365765" y="158256"/>
                </a:cubicBezTo>
                <a:cubicBezTo>
                  <a:pt x="369120" y="165183"/>
                  <a:pt x="372476" y="172111"/>
                  <a:pt x="379187" y="179039"/>
                </a:cubicBezTo>
                <a:cubicBezTo>
                  <a:pt x="382543" y="185966"/>
                  <a:pt x="385899" y="192894"/>
                  <a:pt x="392610" y="199822"/>
                </a:cubicBezTo>
                <a:cubicBezTo>
                  <a:pt x="365765" y="196358"/>
                  <a:pt x="335564" y="189430"/>
                  <a:pt x="305363" y="189430"/>
                </a:cubicBezTo>
                <a:cubicBezTo>
                  <a:pt x="315430" y="175575"/>
                  <a:pt x="325497" y="165183"/>
                  <a:pt x="335564" y="154792"/>
                </a:cubicBezTo>
                <a:close/>
                <a:moveTo>
                  <a:pt x="483912" y="151978"/>
                </a:moveTo>
                <a:cubicBezTo>
                  <a:pt x="493845" y="175783"/>
                  <a:pt x="503778" y="202989"/>
                  <a:pt x="503778" y="233596"/>
                </a:cubicBezTo>
                <a:cubicBezTo>
                  <a:pt x="490534" y="226794"/>
                  <a:pt x="470667" y="219993"/>
                  <a:pt x="447490" y="213191"/>
                </a:cubicBezTo>
                <a:cubicBezTo>
                  <a:pt x="460734" y="189386"/>
                  <a:pt x="473978" y="168982"/>
                  <a:pt x="483912" y="151978"/>
                </a:cubicBezTo>
                <a:close/>
                <a:moveTo>
                  <a:pt x="436962" y="77396"/>
                </a:moveTo>
                <a:cubicBezTo>
                  <a:pt x="450513" y="94245"/>
                  <a:pt x="464064" y="107725"/>
                  <a:pt x="474227" y="127944"/>
                </a:cubicBezTo>
                <a:cubicBezTo>
                  <a:pt x="460676" y="148163"/>
                  <a:pt x="443738" y="175122"/>
                  <a:pt x="426799" y="205451"/>
                </a:cubicBezTo>
                <a:cubicBezTo>
                  <a:pt x="423411" y="205451"/>
                  <a:pt x="423411" y="205451"/>
                  <a:pt x="423411" y="205451"/>
                </a:cubicBezTo>
                <a:cubicBezTo>
                  <a:pt x="413248" y="191971"/>
                  <a:pt x="406473" y="181862"/>
                  <a:pt x="396310" y="168382"/>
                </a:cubicBezTo>
                <a:cubicBezTo>
                  <a:pt x="392922" y="161643"/>
                  <a:pt x="389534" y="154903"/>
                  <a:pt x="382759" y="148163"/>
                </a:cubicBezTo>
                <a:cubicBezTo>
                  <a:pt x="392922" y="141423"/>
                  <a:pt x="399698" y="131314"/>
                  <a:pt x="399698" y="117834"/>
                </a:cubicBezTo>
                <a:cubicBezTo>
                  <a:pt x="399698" y="114464"/>
                  <a:pt x="396310" y="111095"/>
                  <a:pt x="396310" y="104355"/>
                </a:cubicBezTo>
                <a:cubicBezTo>
                  <a:pt x="409861" y="94245"/>
                  <a:pt x="423411" y="84136"/>
                  <a:pt x="436962" y="77396"/>
                </a:cubicBezTo>
                <a:close/>
                <a:moveTo>
                  <a:pt x="111079" y="43623"/>
                </a:moveTo>
                <a:cubicBezTo>
                  <a:pt x="121229" y="80899"/>
                  <a:pt x="138145" y="138509"/>
                  <a:pt x="161828" y="192729"/>
                </a:cubicBezTo>
                <a:cubicBezTo>
                  <a:pt x="94162" y="196118"/>
                  <a:pt x="36647" y="202895"/>
                  <a:pt x="2814" y="209673"/>
                </a:cubicBezTo>
                <a:cubicBezTo>
                  <a:pt x="16347" y="141897"/>
                  <a:pt x="53563" y="80899"/>
                  <a:pt x="111079" y="43623"/>
                </a:cubicBezTo>
                <a:close/>
                <a:moveTo>
                  <a:pt x="310992" y="5629"/>
                </a:moveTo>
                <a:cubicBezTo>
                  <a:pt x="351625" y="15831"/>
                  <a:pt x="388872" y="36236"/>
                  <a:pt x="419347" y="63442"/>
                </a:cubicBezTo>
                <a:cubicBezTo>
                  <a:pt x="409189" y="70243"/>
                  <a:pt x="395644" y="77045"/>
                  <a:pt x="382100" y="87247"/>
                </a:cubicBezTo>
                <a:cubicBezTo>
                  <a:pt x="375328" y="80445"/>
                  <a:pt x="365170" y="77045"/>
                  <a:pt x="355011" y="77045"/>
                </a:cubicBezTo>
                <a:cubicBezTo>
                  <a:pt x="351625" y="77045"/>
                  <a:pt x="348239" y="77045"/>
                  <a:pt x="344853" y="77045"/>
                </a:cubicBezTo>
                <a:cubicBezTo>
                  <a:pt x="327922" y="49839"/>
                  <a:pt x="317764" y="26033"/>
                  <a:pt x="310992" y="5629"/>
                </a:cubicBezTo>
                <a:close/>
                <a:moveTo>
                  <a:pt x="253733" y="0"/>
                </a:moveTo>
                <a:cubicBezTo>
                  <a:pt x="263923" y="0"/>
                  <a:pt x="274113" y="0"/>
                  <a:pt x="284303" y="3367"/>
                </a:cubicBezTo>
                <a:cubicBezTo>
                  <a:pt x="294493" y="23570"/>
                  <a:pt x="308080" y="53876"/>
                  <a:pt x="325063" y="90915"/>
                </a:cubicBezTo>
                <a:cubicBezTo>
                  <a:pt x="318270" y="97650"/>
                  <a:pt x="314873" y="107751"/>
                  <a:pt x="314873" y="117853"/>
                </a:cubicBezTo>
                <a:cubicBezTo>
                  <a:pt x="314873" y="124587"/>
                  <a:pt x="318270" y="134689"/>
                  <a:pt x="321666" y="141424"/>
                </a:cubicBezTo>
                <a:cubicBezTo>
                  <a:pt x="304683" y="154893"/>
                  <a:pt x="291096" y="171729"/>
                  <a:pt x="274113" y="188565"/>
                </a:cubicBezTo>
                <a:cubicBezTo>
                  <a:pt x="274113" y="188565"/>
                  <a:pt x="270716" y="188565"/>
                  <a:pt x="270716" y="188565"/>
                </a:cubicBezTo>
                <a:cubicBezTo>
                  <a:pt x="243542" y="188565"/>
                  <a:pt x="212972" y="188565"/>
                  <a:pt x="185799" y="188565"/>
                </a:cubicBezTo>
                <a:cubicBezTo>
                  <a:pt x="158625" y="134689"/>
                  <a:pt x="138245" y="70712"/>
                  <a:pt x="128055" y="33672"/>
                </a:cubicBezTo>
                <a:cubicBezTo>
                  <a:pt x="165419" y="10102"/>
                  <a:pt x="209576" y="0"/>
                  <a:pt x="2537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6" name="矩形 85"/>
          <p:cNvSpPr/>
          <p:nvPr/>
        </p:nvSpPr>
        <p:spPr>
          <a:xfrm>
            <a:off x="1469818" y="1870576"/>
            <a:ext cx="1767854" cy="3965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+mn-ea"/>
              </a:rPr>
              <a:t>Consulta </a:t>
            </a:r>
            <a:endParaRPr lang="zh-CN" altLang="en-US" b="1" dirty="0">
              <a:latin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095403" y="1870575"/>
            <a:ext cx="3737020" cy="3965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s-MX" altLang="zh-CN" b="1" dirty="0">
                <a:latin typeface="+mn-ea"/>
              </a:rPr>
              <a:t>Resultado</a:t>
            </a:r>
            <a:r>
              <a:rPr lang="en-US" altLang="zh-CN" b="1" dirty="0">
                <a:latin typeface="+mn-ea"/>
              </a:rPr>
              <a:t> de la </a:t>
            </a:r>
            <a:r>
              <a:rPr lang="es-MX" altLang="zh-CN" b="1" dirty="0">
                <a:latin typeface="+mn-ea"/>
              </a:rPr>
              <a:t>búsqueda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xmlns="" id="{6E3C78D1-25EC-4640-919E-AD09E5DA96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299" y="3268808"/>
            <a:ext cx="5534528" cy="2447185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xmlns="" id="{29515907-B42F-4E22-A75E-6710F3F2B2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11" y="3252602"/>
            <a:ext cx="5534528" cy="247959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xmlns="" id="{412D17E8-66EC-4FF2-8F5F-5575ABD9BF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7886" y="80015"/>
            <a:ext cx="2990509" cy="937324"/>
          </a:xfrm>
          <a:prstGeom prst="rect">
            <a:avLst/>
          </a:prstGeom>
        </p:spPr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xmlns="" id="{454D1C59-A4E8-4A32-B3B9-71E3DB4CBEDC}"/>
              </a:ext>
            </a:extLst>
          </p:cNvPr>
          <p:cNvSpPr/>
          <p:nvPr/>
        </p:nvSpPr>
        <p:spPr>
          <a:xfrm>
            <a:off x="6925013" y="317845"/>
            <a:ext cx="737542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OFICINA REGIONAL DE </a:t>
            </a:r>
          </a:p>
          <a:p>
            <a:pPr algn="ctr"/>
            <a:r>
              <a:rPr lang="es-ES" sz="1200" b="1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SISTEMAS </a:t>
            </a:r>
            <a:r>
              <a:rPr lang="es-ES" sz="1200" b="1" cap="none" spc="0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ACAPULCO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342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  <p:bldP spid="14" grpId="0" animBg="1"/>
      <p:bldP spid="86" grpId="0"/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54100" y="5383359"/>
            <a:ext cx="1161708" cy="11617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/>
          </a:p>
        </p:txBody>
      </p:sp>
      <p:sp>
        <p:nvSpPr>
          <p:cNvPr id="7" name="椭圆 6"/>
          <p:cNvSpPr/>
          <p:nvPr/>
        </p:nvSpPr>
        <p:spPr>
          <a:xfrm>
            <a:off x="1227905" y="6140506"/>
            <a:ext cx="385049" cy="38504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/>
          </a:p>
        </p:txBody>
      </p:sp>
      <p:sp>
        <p:nvSpPr>
          <p:cNvPr id="24" name="椭圆 23"/>
          <p:cNvSpPr/>
          <p:nvPr/>
        </p:nvSpPr>
        <p:spPr>
          <a:xfrm>
            <a:off x="6755018" y="2112297"/>
            <a:ext cx="488142" cy="4881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/>
              <a:t>1</a:t>
            </a:r>
          </a:p>
        </p:txBody>
      </p:sp>
      <p:sp>
        <p:nvSpPr>
          <p:cNvPr id="20" name="椭圆 19"/>
          <p:cNvSpPr/>
          <p:nvPr/>
        </p:nvSpPr>
        <p:spPr>
          <a:xfrm>
            <a:off x="6755018" y="3527408"/>
            <a:ext cx="488142" cy="4881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/>
              <a:t>2</a:t>
            </a:r>
          </a:p>
        </p:txBody>
      </p:sp>
      <p:sp>
        <p:nvSpPr>
          <p:cNvPr id="16" name="椭圆 15"/>
          <p:cNvSpPr/>
          <p:nvPr/>
        </p:nvSpPr>
        <p:spPr>
          <a:xfrm>
            <a:off x="6755018" y="4456015"/>
            <a:ext cx="488142" cy="4881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/>
              <a:t>3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7400471" y="2045629"/>
            <a:ext cx="4791529" cy="1110913"/>
            <a:chOff x="873560" y="3387779"/>
            <a:chExt cx="4791529" cy="1110913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E3EB1709-6D20-4440-8800-976CC5E9712E}"/>
                </a:ext>
              </a:extLst>
            </p:cNvPr>
            <p:cNvSpPr/>
            <p:nvPr/>
          </p:nvSpPr>
          <p:spPr>
            <a:xfrm>
              <a:off x="873560" y="3983486"/>
              <a:ext cx="4791529" cy="5152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MX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 usuario deberá elegir a que Junta Local de Conciliación y Arbitraje pertenece el Expediente Electrónico que desea consultar.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xmlns="" id="{CBCE2F27-1948-4AAF-B7D2-B7B4F23C2784}"/>
                </a:ext>
              </a:extLst>
            </p:cNvPr>
            <p:cNvSpPr/>
            <p:nvPr/>
          </p:nvSpPr>
          <p:spPr>
            <a:xfrm>
              <a:off x="874711" y="3387779"/>
              <a:ext cx="4623229" cy="6560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ES" altLang="zh-CN" sz="1600" b="1" dirty="0">
                  <a:solidFill>
                    <a:schemeClr val="accent1"/>
                  </a:solidFill>
                </a:rPr>
                <a:t>Elija la Junta para Consultar el Expediente Electrónico</a:t>
              </a:r>
              <a:endParaRPr lang="es-MX" altLang="zh-CN" sz="1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367620" y="3469495"/>
            <a:ext cx="4791529" cy="805238"/>
            <a:chOff x="874712" y="3387780"/>
            <a:chExt cx="4791529" cy="80523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="" id="{E3EB1709-6D20-4440-8800-976CC5E9712E}"/>
                </a:ext>
              </a:extLst>
            </p:cNvPr>
            <p:cNvSpPr/>
            <p:nvPr/>
          </p:nvSpPr>
          <p:spPr>
            <a:xfrm>
              <a:off x="874712" y="3677812"/>
              <a:ext cx="4791529" cy="5152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 </a:t>
              </a:r>
              <a:r>
                <a:rPr lang="es-MX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usuario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MX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deberá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capturar el número de expediente que le fue asignado, el cual consta de 9 dígitos.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CBCE2F27-1948-4AAF-B7D2-B7B4F23C2784}"/>
                </a:ext>
              </a:extLst>
            </p:cNvPr>
            <p:cNvSpPr/>
            <p:nvPr/>
          </p:nvSpPr>
          <p:spPr>
            <a:xfrm>
              <a:off x="874712" y="3387780"/>
              <a:ext cx="2241974" cy="3623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accent1"/>
                  </a:solidFill>
                </a:rPr>
                <a:t>No. de </a:t>
              </a:r>
              <a:r>
                <a:rPr lang="es-MX" altLang="zh-CN" sz="1600" b="1" dirty="0">
                  <a:solidFill>
                    <a:schemeClr val="accent1"/>
                  </a:solidFill>
                </a:rPr>
                <a:t>Expediente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367620" y="4398102"/>
            <a:ext cx="4791529" cy="1026837"/>
            <a:chOff x="874712" y="3387780"/>
            <a:chExt cx="4791529" cy="102683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xmlns="" id="{E3EB1709-6D20-4440-8800-976CC5E9712E}"/>
                </a:ext>
              </a:extLst>
            </p:cNvPr>
            <p:cNvSpPr/>
            <p:nvPr/>
          </p:nvSpPr>
          <p:spPr>
            <a:xfrm>
              <a:off x="874712" y="3677812"/>
              <a:ext cx="4791529" cy="7368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E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 usuario deberá seleccionar el documento que desea consultar de la lista (radicación, prevención, audiencia, promoción, resolución amparo, oficio, laudo, notificación).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xmlns="" id="{CBCE2F27-1948-4AAF-B7D2-B7B4F23C2784}"/>
                </a:ext>
              </a:extLst>
            </p:cNvPr>
            <p:cNvSpPr/>
            <p:nvPr/>
          </p:nvSpPr>
          <p:spPr>
            <a:xfrm>
              <a:off x="874712" y="3387780"/>
              <a:ext cx="2241974" cy="3623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ES" altLang="zh-CN" sz="1600" b="1" dirty="0">
                  <a:solidFill>
                    <a:schemeClr val="accent1"/>
                  </a:solidFill>
                </a:rPr>
                <a:t>Tipo de Documento</a:t>
              </a:r>
              <a:endParaRPr lang="es-MX" altLang="zh-CN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2106575" y="317845"/>
            <a:ext cx="4955705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s-ES" altLang="zh-CN" sz="3200" b="1" dirty="0">
                <a:solidFill>
                  <a:schemeClr val="accent1"/>
                </a:solidFill>
                <a:latin typeface="+mn-ea"/>
              </a:rPr>
              <a:t>M</a:t>
            </a:r>
            <a:r>
              <a:rPr lang="es-MX" altLang="zh-CN" sz="3200" b="1" dirty="0" err="1">
                <a:solidFill>
                  <a:schemeClr val="accent1"/>
                </a:solidFill>
                <a:latin typeface="+mn-ea"/>
              </a:rPr>
              <a:t>ódulo</a:t>
            </a:r>
            <a:r>
              <a:rPr lang="es-MX" altLang="zh-CN" sz="3200" b="1" dirty="0">
                <a:solidFill>
                  <a:schemeClr val="accent1"/>
                </a:solidFill>
                <a:latin typeface="+mn-ea"/>
              </a:rPr>
              <a:t> Expediente Electrónico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xmlns="" id="{2F3DB687-7368-4BE5-92D8-2F4C9AEC9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477" y="86397"/>
            <a:ext cx="2504982" cy="785144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xmlns="" id="{09376A54-3210-4022-93F6-187F0B675C43}"/>
              </a:ext>
            </a:extLst>
          </p:cNvPr>
          <p:cNvSpPr/>
          <p:nvPr/>
        </p:nvSpPr>
        <p:spPr>
          <a:xfrm>
            <a:off x="9350477" y="885576"/>
            <a:ext cx="25049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OFICINA REGIONAL DE </a:t>
            </a:r>
          </a:p>
          <a:p>
            <a:pPr algn="ctr"/>
            <a:r>
              <a:rPr lang="es-ES" sz="1200" b="1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SISTEMAS </a:t>
            </a:r>
            <a:r>
              <a:rPr lang="es-ES" sz="1200" b="1" cap="none" spc="0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ACAPULCO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98DAC4D4-F52B-4254-9CF3-785A8E4FB5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4" y="1460549"/>
            <a:ext cx="5073300" cy="2280385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DA4666FB-B8C4-41F3-9824-EEF58CB7FF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4" y="4015548"/>
            <a:ext cx="5073300" cy="2261815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6" name="椭圆 15">
            <a:extLst>
              <a:ext uri="{FF2B5EF4-FFF2-40B4-BE49-F238E27FC236}">
                <a16:creationId xmlns:a16="http://schemas.microsoft.com/office/drawing/2014/main" xmlns="" id="{A3D4D765-2BA9-4D95-926E-2EEAC0F16559}"/>
              </a:ext>
            </a:extLst>
          </p:cNvPr>
          <p:cNvSpPr/>
          <p:nvPr/>
        </p:nvSpPr>
        <p:spPr>
          <a:xfrm>
            <a:off x="6782332" y="5534744"/>
            <a:ext cx="488142" cy="4881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/>
              <a:t>4</a:t>
            </a:r>
          </a:p>
        </p:txBody>
      </p:sp>
      <p:grpSp>
        <p:nvGrpSpPr>
          <p:cNvPr id="27" name="组合 38">
            <a:extLst>
              <a:ext uri="{FF2B5EF4-FFF2-40B4-BE49-F238E27FC236}">
                <a16:creationId xmlns:a16="http://schemas.microsoft.com/office/drawing/2014/main" xmlns="" id="{6A5DD695-6B17-4011-8959-B50F4D552A30}"/>
              </a:ext>
            </a:extLst>
          </p:cNvPr>
          <p:cNvGrpSpPr/>
          <p:nvPr/>
        </p:nvGrpSpPr>
        <p:grpSpPr>
          <a:xfrm>
            <a:off x="7367620" y="5534744"/>
            <a:ext cx="4791529" cy="583639"/>
            <a:chOff x="874712" y="3387780"/>
            <a:chExt cx="4791529" cy="583639"/>
          </a:xfrm>
        </p:grpSpPr>
        <p:sp>
          <p:nvSpPr>
            <p:cNvPr id="30" name="矩形 39">
              <a:extLst>
                <a:ext uri="{FF2B5EF4-FFF2-40B4-BE49-F238E27FC236}">
                  <a16:creationId xmlns:a16="http://schemas.microsoft.com/office/drawing/2014/main" xmlns="" id="{B3D9A02B-9C07-428A-BC27-10224E645557}"/>
                </a:ext>
              </a:extLst>
            </p:cNvPr>
            <p:cNvSpPr/>
            <p:nvPr/>
          </p:nvSpPr>
          <p:spPr>
            <a:xfrm>
              <a:off x="874712" y="3677812"/>
              <a:ext cx="4791529" cy="29360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E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Realiza la búsqueda de documentos con los datos proporcionados.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矩形 40">
              <a:extLst>
                <a:ext uri="{FF2B5EF4-FFF2-40B4-BE49-F238E27FC236}">
                  <a16:creationId xmlns:a16="http://schemas.microsoft.com/office/drawing/2014/main" xmlns="" id="{02954EB7-6FE2-4F25-A110-4C0BB3F1E583}"/>
                </a:ext>
              </a:extLst>
            </p:cNvPr>
            <p:cNvSpPr/>
            <p:nvPr/>
          </p:nvSpPr>
          <p:spPr>
            <a:xfrm>
              <a:off x="874712" y="3387780"/>
              <a:ext cx="2241974" cy="3623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s-ES" altLang="zh-CN" sz="1600" b="1" dirty="0">
                  <a:solidFill>
                    <a:schemeClr val="accent1"/>
                  </a:solidFill>
                </a:rPr>
                <a:t>Consultar.</a:t>
              </a:r>
              <a:endParaRPr lang="es-MX" altLang="zh-CN" sz="16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3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5" presetClass="path" presetSubtype="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02969 -3.7037E-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02969 -3.7037E-7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02969 -3.7037E-7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35" presetClass="path" presetSubtype="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02969 -3.7037E-7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4" grpId="0" animBg="1"/>
      <p:bldP spid="24" grpId="1" animBg="1"/>
      <p:bldP spid="20" grpId="0" animBg="1"/>
      <p:bldP spid="20" grpId="1" animBg="1"/>
      <p:bldP spid="16" grpId="0" animBg="1"/>
      <p:bldP spid="16" grpId="1" animBg="1"/>
      <p:bldP spid="26" grpId="0" animBg="1"/>
      <p:bldP spid="2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ïšḻïďê-Rectangle 5"/>
          <p:cNvSpPr/>
          <p:nvPr/>
        </p:nvSpPr>
        <p:spPr>
          <a:xfrm>
            <a:off x="299428" y="1732320"/>
            <a:ext cx="951854" cy="851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ïšḻïďê-Rectangle 7"/>
          <p:cNvSpPr/>
          <p:nvPr/>
        </p:nvSpPr>
        <p:spPr>
          <a:xfrm>
            <a:off x="6925013" y="1732320"/>
            <a:ext cx="951854" cy="851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ïšḻïďê-任意多边形: 形状 12"/>
          <p:cNvSpPr>
            <a:spLocks noChangeAspect="1"/>
          </p:cNvSpPr>
          <p:nvPr/>
        </p:nvSpPr>
        <p:spPr bwMode="auto">
          <a:xfrm>
            <a:off x="7172474" y="1929585"/>
            <a:ext cx="456933" cy="456933"/>
          </a:xfrm>
          <a:custGeom>
            <a:avLst/>
            <a:gdLst>
              <a:gd name="connsiteX0" fmla="*/ 225702 w 508000"/>
              <a:gd name="connsiteY0" fmla="*/ 59797 h 508000"/>
              <a:gd name="connsiteX1" fmla="*/ 392654 w 508000"/>
              <a:gd name="connsiteY1" fmla="*/ 115241 h 508000"/>
              <a:gd name="connsiteX2" fmla="*/ 392654 w 508000"/>
              <a:gd name="connsiteY2" fmla="*/ 392809 h 508000"/>
              <a:gd name="connsiteX3" fmla="*/ 115086 w 508000"/>
              <a:gd name="connsiteY3" fmla="*/ 392809 h 508000"/>
              <a:gd name="connsiteX4" fmla="*/ 77168 w 508000"/>
              <a:gd name="connsiteY4" fmla="*/ 168251 h 508000"/>
              <a:gd name="connsiteX5" fmla="*/ 259760 w 508000"/>
              <a:gd name="connsiteY5" fmla="*/ 259915 h 508000"/>
              <a:gd name="connsiteX6" fmla="*/ 168464 w 508000"/>
              <a:gd name="connsiteY6" fmla="*/ 77323 h 508000"/>
              <a:gd name="connsiteX7" fmla="*/ 225702 w 508000"/>
              <a:gd name="connsiteY7" fmla="*/ 59797 h 508000"/>
              <a:gd name="connsiteX8" fmla="*/ 109644 w 508000"/>
              <a:gd name="connsiteY8" fmla="*/ 18815 h 508000"/>
              <a:gd name="connsiteX9" fmla="*/ 201365 w 508000"/>
              <a:gd name="connsiteY9" fmla="*/ 201365 h 508000"/>
              <a:gd name="connsiteX10" fmla="*/ 18659 w 508000"/>
              <a:gd name="connsiteY10" fmla="*/ 109722 h 508000"/>
              <a:gd name="connsiteX11" fmla="*/ 56600 w 508000"/>
              <a:gd name="connsiteY11" fmla="*/ 56724 h 508000"/>
              <a:gd name="connsiteX12" fmla="*/ 109644 w 508000"/>
              <a:gd name="connsiteY12" fmla="*/ 18815 h 508000"/>
              <a:gd name="connsiteX13" fmla="*/ 254000 w 508000"/>
              <a:gd name="connsiteY13" fmla="*/ 0 h 508000"/>
              <a:gd name="connsiteX14" fmla="*/ 433641 w 508000"/>
              <a:gd name="connsiteY14" fmla="*/ 74359 h 508000"/>
              <a:gd name="connsiteX15" fmla="*/ 508000 w 508000"/>
              <a:gd name="connsiteY15" fmla="*/ 254000 h 508000"/>
              <a:gd name="connsiteX16" fmla="*/ 433641 w 508000"/>
              <a:gd name="connsiteY16" fmla="*/ 433641 h 508000"/>
              <a:gd name="connsiteX17" fmla="*/ 254000 w 508000"/>
              <a:gd name="connsiteY17" fmla="*/ 508000 h 508000"/>
              <a:gd name="connsiteX18" fmla="*/ 74360 w 508000"/>
              <a:gd name="connsiteY18" fmla="*/ 433641 h 508000"/>
              <a:gd name="connsiteX19" fmla="*/ 0 w 508000"/>
              <a:gd name="connsiteY19" fmla="*/ 254000 h 508000"/>
              <a:gd name="connsiteX20" fmla="*/ 25768 w 508000"/>
              <a:gd name="connsiteY20" fmla="*/ 142461 h 508000"/>
              <a:gd name="connsiteX21" fmla="*/ 46751 w 508000"/>
              <a:gd name="connsiteY21" fmla="*/ 153136 h 508000"/>
              <a:gd name="connsiteX22" fmla="*/ 90925 w 508000"/>
              <a:gd name="connsiteY22" fmla="*/ 417075 h 508000"/>
              <a:gd name="connsiteX23" fmla="*/ 417076 w 508000"/>
              <a:gd name="connsiteY23" fmla="*/ 417075 h 508000"/>
              <a:gd name="connsiteX24" fmla="*/ 417076 w 508000"/>
              <a:gd name="connsiteY24" fmla="*/ 90925 h 508000"/>
              <a:gd name="connsiteX25" fmla="*/ 153136 w 508000"/>
              <a:gd name="connsiteY25" fmla="*/ 46751 h 508000"/>
              <a:gd name="connsiteX26" fmla="*/ 142461 w 508000"/>
              <a:gd name="connsiteY26" fmla="*/ 25768 h 508000"/>
              <a:gd name="connsiteX27" fmla="*/ 254000 w 508000"/>
              <a:gd name="connsiteY27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08000" h="508000">
                <a:moveTo>
                  <a:pt x="225702" y="59797"/>
                </a:moveTo>
                <a:cubicBezTo>
                  <a:pt x="284770" y="51255"/>
                  <a:pt x="347098" y="69685"/>
                  <a:pt x="392654" y="115241"/>
                </a:cubicBezTo>
                <a:cubicBezTo>
                  <a:pt x="469593" y="191811"/>
                  <a:pt x="469593" y="316239"/>
                  <a:pt x="392654" y="392809"/>
                </a:cubicBezTo>
                <a:cubicBezTo>
                  <a:pt x="316084" y="469748"/>
                  <a:pt x="191656" y="469748"/>
                  <a:pt x="115086" y="392809"/>
                </a:cubicBezTo>
                <a:cubicBezTo>
                  <a:pt x="54344" y="332068"/>
                  <a:pt x="41828" y="241509"/>
                  <a:pt x="77168" y="168251"/>
                </a:cubicBezTo>
                <a:lnTo>
                  <a:pt x="259760" y="259915"/>
                </a:lnTo>
                <a:cubicBezTo>
                  <a:pt x="259760" y="259915"/>
                  <a:pt x="259760" y="259915"/>
                  <a:pt x="168464" y="77323"/>
                </a:cubicBezTo>
                <a:cubicBezTo>
                  <a:pt x="186687" y="68488"/>
                  <a:pt x="206013" y="62644"/>
                  <a:pt x="225702" y="59797"/>
                </a:cubicBezTo>
                <a:close/>
                <a:moveTo>
                  <a:pt x="109644" y="18815"/>
                </a:moveTo>
                <a:lnTo>
                  <a:pt x="201365" y="201365"/>
                </a:lnTo>
                <a:cubicBezTo>
                  <a:pt x="201365" y="201365"/>
                  <a:pt x="201365" y="201365"/>
                  <a:pt x="18659" y="109722"/>
                </a:cubicBezTo>
                <a:cubicBezTo>
                  <a:pt x="27868" y="90584"/>
                  <a:pt x="40392" y="72549"/>
                  <a:pt x="56600" y="56724"/>
                </a:cubicBezTo>
                <a:cubicBezTo>
                  <a:pt x="72440" y="40530"/>
                  <a:pt x="90489" y="28016"/>
                  <a:pt x="109644" y="18815"/>
                </a:cubicBezTo>
                <a:close/>
                <a:moveTo>
                  <a:pt x="254000" y="0"/>
                </a:moveTo>
                <a:cubicBezTo>
                  <a:pt x="322102" y="0"/>
                  <a:pt x="385786" y="26504"/>
                  <a:pt x="433641" y="74359"/>
                </a:cubicBezTo>
                <a:cubicBezTo>
                  <a:pt x="481864" y="122583"/>
                  <a:pt x="508000" y="186267"/>
                  <a:pt x="508000" y="254000"/>
                </a:cubicBezTo>
                <a:cubicBezTo>
                  <a:pt x="508000" y="322101"/>
                  <a:pt x="481864" y="385786"/>
                  <a:pt x="433641" y="433641"/>
                </a:cubicBezTo>
                <a:cubicBezTo>
                  <a:pt x="385786" y="481864"/>
                  <a:pt x="322102" y="508000"/>
                  <a:pt x="254000" y="508000"/>
                </a:cubicBezTo>
                <a:cubicBezTo>
                  <a:pt x="186267" y="508000"/>
                  <a:pt x="122215" y="481864"/>
                  <a:pt x="74360" y="433641"/>
                </a:cubicBezTo>
                <a:cubicBezTo>
                  <a:pt x="26504" y="385786"/>
                  <a:pt x="0" y="322101"/>
                  <a:pt x="0" y="254000"/>
                </a:cubicBezTo>
                <a:cubicBezTo>
                  <a:pt x="0" y="214612"/>
                  <a:pt x="8835" y="176696"/>
                  <a:pt x="25768" y="142461"/>
                </a:cubicBezTo>
                <a:cubicBezTo>
                  <a:pt x="25768" y="142461"/>
                  <a:pt x="25768" y="142461"/>
                  <a:pt x="46751" y="153136"/>
                </a:cubicBezTo>
                <a:cubicBezTo>
                  <a:pt x="5153" y="238907"/>
                  <a:pt x="19878" y="345661"/>
                  <a:pt x="90925" y="417075"/>
                </a:cubicBezTo>
                <a:cubicBezTo>
                  <a:pt x="181113" y="506896"/>
                  <a:pt x="327255" y="506896"/>
                  <a:pt x="417076" y="417075"/>
                </a:cubicBezTo>
                <a:cubicBezTo>
                  <a:pt x="506896" y="327255"/>
                  <a:pt x="506896" y="181113"/>
                  <a:pt x="417076" y="90925"/>
                </a:cubicBezTo>
                <a:cubicBezTo>
                  <a:pt x="345661" y="19878"/>
                  <a:pt x="238907" y="5154"/>
                  <a:pt x="153136" y="46751"/>
                </a:cubicBezTo>
                <a:cubicBezTo>
                  <a:pt x="153136" y="46751"/>
                  <a:pt x="153136" y="46751"/>
                  <a:pt x="142461" y="25768"/>
                </a:cubicBezTo>
                <a:cubicBezTo>
                  <a:pt x="176696" y="8835"/>
                  <a:pt x="214612" y="0"/>
                  <a:pt x="25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ïšḻïďê-任意多边形: 形状 13"/>
          <p:cNvSpPr>
            <a:spLocks noChangeAspect="1"/>
          </p:cNvSpPr>
          <p:nvPr/>
        </p:nvSpPr>
        <p:spPr bwMode="auto">
          <a:xfrm>
            <a:off x="565883" y="1870576"/>
            <a:ext cx="456933" cy="456933"/>
          </a:xfrm>
          <a:custGeom>
            <a:avLst/>
            <a:gdLst>
              <a:gd name="connsiteX0" fmla="*/ 304145 w 508000"/>
              <a:gd name="connsiteY0" fmla="*/ 402460 h 508000"/>
              <a:gd name="connsiteX1" fmla="*/ 321059 w 508000"/>
              <a:gd name="connsiteY1" fmla="*/ 426292 h 508000"/>
              <a:gd name="connsiteX2" fmla="*/ 361651 w 508000"/>
              <a:gd name="connsiteY2" fmla="*/ 480764 h 508000"/>
              <a:gd name="connsiteX3" fmla="*/ 253405 w 508000"/>
              <a:gd name="connsiteY3" fmla="*/ 508000 h 508000"/>
              <a:gd name="connsiteX4" fmla="*/ 185751 w 508000"/>
              <a:gd name="connsiteY4" fmla="*/ 497787 h 508000"/>
              <a:gd name="connsiteX5" fmla="*/ 304145 w 508000"/>
              <a:gd name="connsiteY5" fmla="*/ 402460 h 508000"/>
              <a:gd name="connsiteX6" fmla="*/ 291291 w 508000"/>
              <a:gd name="connsiteY6" fmla="*/ 348986 h 508000"/>
              <a:gd name="connsiteX7" fmla="*/ 308378 w 508000"/>
              <a:gd name="connsiteY7" fmla="*/ 348986 h 508000"/>
              <a:gd name="connsiteX8" fmla="*/ 315213 w 508000"/>
              <a:gd name="connsiteY8" fmla="*/ 358837 h 508000"/>
              <a:gd name="connsiteX9" fmla="*/ 304961 w 508000"/>
              <a:gd name="connsiteY9" fmla="*/ 368687 h 508000"/>
              <a:gd name="connsiteX10" fmla="*/ 291291 w 508000"/>
              <a:gd name="connsiteY10" fmla="*/ 348986 h 508000"/>
              <a:gd name="connsiteX11" fmla="*/ 223414 w 508000"/>
              <a:gd name="connsiteY11" fmla="*/ 348986 h 508000"/>
              <a:gd name="connsiteX12" fmla="*/ 250565 w 508000"/>
              <a:gd name="connsiteY12" fmla="*/ 348986 h 508000"/>
              <a:gd name="connsiteX13" fmla="*/ 253959 w 508000"/>
              <a:gd name="connsiteY13" fmla="*/ 348986 h 508000"/>
              <a:gd name="connsiteX14" fmla="*/ 264140 w 508000"/>
              <a:gd name="connsiteY14" fmla="*/ 348986 h 508000"/>
              <a:gd name="connsiteX15" fmla="*/ 291291 w 508000"/>
              <a:gd name="connsiteY15" fmla="*/ 385985 h 508000"/>
              <a:gd name="connsiteX16" fmla="*/ 158931 w 508000"/>
              <a:gd name="connsiteY16" fmla="*/ 486892 h 508000"/>
              <a:gd name="connsiteX17" fmla="*/ 118205 w 508000"/>
              <a:gd name="connsiteY17" fmla="*/ 466711 h 508000"/>
              <a:gd name="connsiteX18" fmla="*/ 172506 w 508000"/>
              <a:gd name="connsiteY18" fmla="*/ 372531 h 508000"/>
              <a:gd name="connsiteX19" fmla="*/ 186082 w 508000"/>
              <a:gd name="connsiteY19" fmla="*/ 375895 h 508000"/>
              <a:gd name="connsiteX20" fmla="*/ 223414 w 508000"/>
              <a:gd name="connsiteY20" fmla="*/ 348986 h 508000"/>
              <a:gd name="connsiteX21" fmla="*/ 493928 w 508000"/>
              <a:gd name="connsiteY21" fmla="*/ 332100 h 508000"/>
              <a:gd name="connsiteX22" fmla="*/ 382299 w 508000"/>
              <a:gd name="connsiteY22" fmla="*/ 470006 h 508000"/>
              <a:gd name="connsiteX23" fmla="*/ 318028 w 508000"/>
              <a:gd name="connsiteY23" fmla="*/ 385917 h 508000"/>
              <a:gd name="connsiteX24" fmla="*/ 334941 w 508000"/>
              <a:gd name="connsiteY24" fmla="*/ 372463 h 508000"/>
              <a:gd name="connsiteX25" fmla="*/ 348472 w 508000"/>
              <a:gd name="connsiteY25" fmla="*/ 375826 h 508000"/>
              <a:gd name="connsiteX26" fmla="*/ 389065 w 508000"/>
              <a:gd name="connsiteY26" fmla="*/ 342191 h 508000"/>
              <a:gd name="connsiteX27" fmla="*/ 493928 w 508000"/>
              <a:gd name="connsiteY27" fmla="*/ 332100 h 508000"/>
              <a:gd name="connsiteX28" fmla="*/ 2814 w 508000"/>
              <a:gd name="connsiteY28" fmla="*/ 301141 h 508000"/>
              <a:gd name="connsiteX29" fmla="*/ 145973 w 508000"/>
              <a:gd name="connsiteY29" fmla="*/ 338291 h 508000"/>
              <a:gd name="connsiteX30" fmla="*/ 156199 w 508000"/>
              <a:gd name="connsiteY30" fmla="*/ 358555 h 508000"/>
              <a:gd name="connsiteX31" fmla="*/ 98254 w 508000"/>
              <a:gd name="connsiteY31" fmla="*/ 453119 h 508000"/>
              <a:gd name="connsiteX32" fmla="*/ 2814 w 508000"/>
              <a:gd name="connsiteY32" fmla="*/ 301141 h 508000"/>
              <a:gd name="connsiteX33" fmla="*/ 223589 w 508000"/>
              <a:gd name="connsiteY33" fmla="*/ 291291 h 508000"/>
              <a:gd name="connsiteX34" fmla="*/ 247667 w 508000"/>
              <a:gd name="connsiteY34" fmla="*/ 327878 h 508000"/>
              <a:gd name="connsiteX35" fmla="*/ 227028 w 508000"/>
              <a:gd name="connsiteY35" fmla="*/ 327878 h 508000"/>
              <a:gd name="connsiteX36" fmla="*/ 216709 w 508000"/>
              <a:gd name="connsiteY36" fmla="*/ 304595 h 508000"/>
              <a:gd name="connsiteX37" fmla="*/ 223589 w 508000"/>
              <a:gd name="connsiteY37" fmla="*/ 291291 h 508000"/>
              <a:gd name="connsiteX38" fmla="*/ 426916 w 508000"/>
              <a:gd name="connsiteY38" fmla="*/ 246260 h 508000"/>
              <a:gd name="connsiteX39" fmla="*/ 481263 w 508000"/>
              <a:gd name="connsiteY39" fmla="*/ 310672 h 508000"/>
              <a:gd name="connsiteX40" fmla="*/ 389552 w 508000"/>
              <a:gd name="connsiteY40" fmla="*/ 320842 h 508000"/>
              <a:gd name="connsiteX41" fmla="*/ 382759 w 508000"/>
              <a:gd name="connsiteY41" fmla="*/ 307282 h 508000"/>
              <a:gd name="connsiteX42" fmla="*/ 426916 w 508000"/>
              <a:gd name="connsiteY42" fmla="*/ 246260 h 508000"/>
              <a:gd name="connsiteX43" fmla="*/ 447490 w 508000"/>
              <a:gd name="connsiteY43" fmla="*/ 236410 h 508000"/>
              <a:gd name="connsiteX44" fmla="*/ 508000 w 508000"/>
              <a:gd name="connsiteY44" fmla="*/ 256851 h 508000"/>
              <a:gd name="connsiteX45" fmla="*/ 501277 w 508000"/>
              <a:gd name="connsiteY45" fmla="*/ 301141 h 508000"/>
              <a:gd name="connsiteX46" fmla="*/ 447490 w 508000"/>
              <a:gd name="connsiteY46" fmla="*/ 236410 h 508000"/>
              <a:gd name="connsiteX47" fmla="*/ 172473 w 508000"/>
              <a:gd name="connsiteY47" fmla="*/ 212488 h 508000"/>
              <a:gd name="connsiteX48" fmla="*/ 199528 w 508000"/>
              <a:gd name="connsiteY48" fmla="*/ 260151 h 508000"/>
              <a:gd name="connsiteX49" fmla="*/ 209673 w 508000"/>
              <a:gd name="connsiteY49" fmla="*/ 273769 h 508000"/>
              <a:gd name="connsiteX50" fmla="*/ 196146 w 508000"/>
              <a:gd name="connsiteY50" fmla="*/ 290792 h 508000"/>
              <a:gd name="connsiteX51" fmla="*/ 186000 w 508000"/>
              <a:gd name="connsiteY51" fmla="*/ 290792 h 508000"/>
              <a:gd name="connsiteX52" fmla="*/ 145418 w 508000"/>
              <a:gd name="connsiteY52" fmla="*/ 318028 h 508000"/>
              <a:gd name="connsiteX53" fmla="*/ 0 w 508000"/>
              <a:gd name="connsiteY53" fmla="*/ 273769 h 508000"/>
              <a:gd name="connsiteX54" fmla="*/ 0 w 508000"/>
              <a:gd name="connsiteY54" fmla="*/ 253342 h 508000"/>
              <a:gd name="connsiteX55" fmla="*/ 0 w 508000"/>
              <a:gd name="connsiteY55" fmla="*/ 229510 h 508000"/>
              <a:gd name="connsiteX56" fmla="*/ 172473 w 508000"/>
              <a:gd name="connsiteY56" fmla="*/ 212488 h 508000"/>
              <a:gd name="connsiteX57" fmla="*/ 284146 w 508000"/>
              <a:gd name="connsiteY57" fmla="*/ 209673 h 508000"/>
              <a:gd name="connsiteX58" fmla="*/ 413717 w 508000"/>
              <a:gd name="connsiteY58" fmla="*/ 226559 h 508000"/>
              <a:gd name="connsiteX59" fmla="*/ 365980 w 508000"/>
              <a:gd name="connsiteY59" fmla="*/ 294105 h 508000"/>
              <a:gd name="connsiteX60" fmla="*/ 348932 w 508000"/>
              <a:gd name="connsiteY60" fmla="*/ 290728 h 508000"/>
              <a:gd name="connsiteX61" fmla="*/ 304605 w 508000"/>
              <a:gd name="connsiteY61" fmla="*/ 324501 h 508000"/>
              <a:gd name="connsiteX62" fmla="*/ 273917 w 508000"/>
              <a:gd name="connsiteY62" fmla="*/ 327878 h 508000"/>
              <a:gd name="connsiteX63" fmla="*/ 236410 w 508000"/>
              <a:gd name="connsiteY63" fmla="*/ 273842 h 508000"/>
              <a:gd name="connsiteX64" fmla="*/ 263688 w 508000"/>
              <a:gd name="connsiteY64" fmla="*/ 233314 h 508000"/>
              <a:gd name="connsiteX65" fmla="*/ 284146 w 508000"/>
              <a:gd name="connsiteY65" fmla="*/ 209673 h 508000"/>
              <a:gd name="connsiteX66" fmla="*/ 257518 w 508000"/>
              <a:gd name="connsiteY66" fmla="*/ 209673 h 508000"/>
              <a:gd name="connsiteX67" fmla="*/ 247433 w 508000"/>
              <a:gd name="connsiteY67" fmla="*/ 223095 h 508000"/>
              <a:gd name="connsiteX68" fmla="*/ 223901 w 508000"/>
              <a:gd name="connsiteY68" fmla="*/ 253296 h 508000"/>
              <a:gd name="connsiteX69" fmla="*/ 220540 w 508000"/>
              <a:gd name="connsiteY69" fmla="*/ 246585 h 508000"/>
              <a:gd name="connsiteX70" fmla="*/ 197008 w 508000"/>
              <a:gd name="connsiteY70" fmla="*/ 213028 h 508000"/>
              <a:gd name="connsiteX71" fmla="*/ 257518 w 508000"/>
              <a:gd name="connsiteY71" fmla="*/ 209673 h 508000"/>
              <a:gd name="connsiteX72" fmla="*/ 335564 w 508000"/>
              <a:gd name="connsiteY72" fmla="*/ 154792 h 508000"/>
              <a:gd name="connsiteX73" fmla="*/ 355698 w 508000"/>
              <a:gd name="connsiteY73" fmla="*/ 158256 h 508000"/>
              <a:gd name="connsiteX74" fmla="*/ 365765 w 508000"/>
              <a:gd name="connsiteY74" fmla="*/ 158256 h 508000"/>
              <a:gd name="connsiteX75" fmla="*/ 379187 w 508000"/>
              <a:gd name="connsiteY75" fmla="*/ 179039 h 508000"/>
              <a:gd name="connsiteX76" fmla="*/ 392610 w 508000"/>
              <a:gd name="connsiteY76" fmla="*/ 199822 h 508000"/>
              <a:gd name="connsiteX77" fmla="*/ 305363 w 508000"/>
              <a:gd name="connsiteY77" fmla="*/ 189430 h 508000"/>
              <a:gd name="connsiteX78" fmla="*/ 335564 w 508000"/>
              <a:gd name="connsiteY78" fmla="*/ 154792 h 508000"/>
              <a:gd name="connsiteX79" fmla="*/ 483912 w 508000"/>
              <a:gd name="connsiteY79" fmla="*/ 151978 h 508000"/>
              <a:gd name="connsiteX80" fmla="*/ 503778 w 508000"/>
              <a:gd name="connsiteY80" fmla="*/ 233596 h 508000"/>
              <a:gd name="connsiteX81" fmla="*/ 447490 w 508000"/>
              <a:gd name="connsiteY81" fmla="*/ 213191 h 508000"/>
              <a:gd name="connsiteX82" fmla="*/ 483912 w 508000"/>
              <a:gd name="connsiteY82" fmla="*/ 151978 h 508000"/>
              <a:gd name="connsiteX83" fmla="*/ 436962 w 508000"/>
              <a:gd name="connsiteY83" fmla="*/ 77396 h 508000"/>
              <a:gd name="connsiteX84" fmla="*/ 474227 w 508000"/>
              <a:gd name="connsiteY84" fmla="*/ 127944 h 508000"/>
              <a:gd name="connsiteX85" fmla="*/ 426799 w 508000"/>
              <a:gd name="connsiteY85" fmla="*/ 205451 h 508000"/>
              <a:gd name="connsiteX86" fmla="*/ 423411 w 508000"/>
              <a:gd name="connsiteY86" fmla="*/ 205451 h 508000"/>
              <a:gd name="connsiteX87" fmla="*/ 396310 w 508000"/>
              <a:gd name="connsiteY87" fmla="*/ 168382 h 508000"/>
              <a:gd name="connsiteX88" fmla="*/ 382759 w 508000"/>
              <a:gd name="connsiteY88" fmla="*/ 148163 h 508000"/>
              <a:gd name="connsiteX89" fmla="*/ 399698 w 508000"/>
              <a:gd name="connsiteY89" fmla="*/ 117834 h 508000"/>
              <a:gd name="connsiteX90" fmla="*/ 396310 w 508000"/>
              <a:gd name="connsiteY90" fmla="*/ 104355 h 508000"/>
              <a:gd name="connsiteX91" fmla="*/ 436962 w 508000"/>
              <a:gd name="connsiteY91" fmla="*/ 77396 h 508000"/>
              <a:gd name="connsiteX92" fmla="*/ 111079 w 508000"/>
              <a:gd name="connsiteY92" fmla="*/ 43623 h 508000"/>
              <a:gd name="connsiteX93" fmla="*/ 161828 w 508000"/>
              <a:gd name="connsiteY93" fmla="*/ 192729 h 508000"/>
              <a:gd name="connsiteX94" fmla="*/ 2814 w 508000"/>
              <a:gd name="connsiteY94" fmla="*/ 209673 h 508000"/>
              <a:gd name="connsiteX95" fmla="*/ 111079 w 508000"/>
              <a:gd name="connsiteY95" fmla="*/ 43623 h 508000"/>
              <a:gd name="connsiteX96" fmla="*/ 310992 w 508000"/>
              <a:gd name="connsiteY96" fmla="*/ 5629 h 508000"/>
              <a:gd name="connsiteX97" fmla="*/ 419347 w 508000"/>
              <a:gd name="connsiteY97" fmla="*/ 63442 h 508000"/>
              <a:gd name="connsiteX98" fmla="*/ 382100 w 508000"/>
              <a:gd name="connsiteY98" fmla="*/ 87247 h 508000"/>
              <a:gd name="connsiteX99" fmla="*/ 355011 w 508000"/>
              <a:gd name="connsiteY99" fmla="*/ 77045 h 508000"/>
              <a:gd name="connsiteX100" fmla="*/ 344853 w 508000"/>
              <a:gd name="connsiteY100" fmla="*/ 77045 h 508000"/>
              <a:gd name="connsiteX101" fmla="*/ 310992 w 508000"/>
              <a:gd name="connsiteY101" fmla="*/ 5629 h 508000"/>
              <a:gd name="connsiteX102" fmla="*/ 253733 w 508000"/>
              <a:gd name="connsiteY102" fmla="*/ 0 h 508000"/>
              <a:gd name="connsiteX103" fmla="*/ 284303 w 508000"/>
              <a:gd name="connsiteY103" fmla="*/ 3367 h 508000"/>
              <a:gd name="connsiteX104" fmla="*/ 325063 w 508000"/>
              <a:gd name="connsiteY104" fmla="*/ 90915 h 508000"/>
              <a:gd name="connsiteX105" fmla="*/ 314873 w 508000"/>
              <a:gd name="connsiteY105" fmla="*/ 117853 h 508000"/>
              <a:gd name="connsiteX106" fmla="*/ 321666 w 508000"/>
              <a:gd name="connsiteY106" fmla="*/ 141424 h 508000"/>
              <a:gd name="connsiteX107" fmla="*/ 274113 w 508000"/>
              <a:gd name="connsiteY107" fmla="*/ 188565 h 508000"/>
              <a:gd name="connsiteX108" fmla="*/ 270716 w 508000"/>
              <a:gd name="connsiteY108" fmla="*/ 188565 h 508000"/>
              <a:gd name="connsiteX109" fmla="*/ 185799 w 508000"/>
              <a:gd name="connsiteY109" fmla="*/ 188565 h 508000"/>
              <a:gd name="connsiteX110" fmla="*/ 128055 w 508000"/>
              <a:gd name="connsiteY110" fmla="*/ 33672 h 508000"/>
              <a:gd name="connsiteX111" fmla="*/ 253733 w 508000"/>
              <a:gd name="connsiteY1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08000" h="508000">
                <a:moveTo>
                  <a:pt x="304145" y="402460"/>
                </a:moveTo>
                <a:cubicBezTo>
                  <a:pt x="307528" y="409269"/>
                  <a:pt x="314293" y="419483"/>
                  <a:pt x="321059" y="426292"/>
                </a:cubicBezTo>
                <a:cubicBezTo>
                  <a:pt x="337972" y="450123"/>
                  <a:pt x="351503" y="467146"/>
                  <a:pt x="361651" y="480764"/>
                </a:cubicBezTo>
                <a:cubicBezTo>
                  <a:pt x="327824" y="497787"/>
                  <a:pt x="290614" y="508000"/>
                  <a:pt x="253405" y="508000"/>
                </a:cubicBezTo>
                <a:cubicBezTo>
                  <a:pt x="229726" y="508000"/>
                  <a:pt x="206047" y="504596"/>
                  <a:pt x="185751" y="497787"/>
                </a:cubicBezTo>
                <a:cubicBezTo>
                  <a:pt x="216195" y="477359"/>
                  <a:pt x="260170" y="446719"/>
                  <a:pt x="304145" y="402460"/>
                </a:cubicBezTo>
                <a:close/>
                <a:moveTo>
                  <a:pt x="291291" y="348986"/>
                </a:moveTo>
                <a:cubicBezTo>
                  <a:pt x="298126" y="348986"/>
                  <a:pt x="301543" y="348986"/>
                  <a:pt x="308378" y="348986"/>
                </a:cubicBezTo>
                <a:cubicBezTo>
                  <a:pt x="311796" y="352270"/>
                  <a:pt x="311796" y="355553"/>
                  <a:pt x="315213" y="358837"/>
                </a:cubicBezTo>
                <a:cubicBezTo>
                  <a:pt x="311796" y="362120"/>
                  <a:pt x="308378" y="365404"/>
                  <a:pt x="304961" y="368687"/>
                </a:cubicBezTo>
                <a:cubicBezTo>
                  <a:pt x="301543" y="362120"/>
                  <a:pt x="294708" y="355553"/>
                  <a:pt x="291291" y="348986"/>
                </a:cubicBezTo>
                <a:close/>
                <a:moveTo>
                  <a:pt x="223414" y="348986"/>
                </a:moveTo>
                <a:cubicBezTo>
                  <a:pt x="233596" y="348986"/>
                  <a:pt x="243777" y="348986"/>
                  <a:pt x="250565" y="348986"/>
                </a:cubicBezTo>
                <a:cubicBezTo>
                  <a:pt x="250565" y="348986"/>
                  <a:pt x="250565" y="348986"/>
                  <a:pt x="253959" y="348986"/>
                </a:cubicBezTo>
                <a:cubicBezTo>
                  <a:pt x="257353" y="348986"/>
                  <a:pt x="260746" y="348986"/>
                  <a:pt x="264140" y="348986"/>
                </a:cubicBezTo>
                <a:cubicBezTo>
                  <a:pt x="274322" y="362440"/>
                  <a:pt x="281109" y="372531"/>
                  <a:pt x="291291" y="385985"/>
                </a:cubicBezTo>
                <a:cubicBezTo>
                  <a:pt x="240383" y="436439"/>
                  <a:pt x="186082" y="470074"/>
                  <a:pt x="158931" y="486892"/>
                </a:cubicBezTo>
                <a:cubicBezTo>
                  <a:pt x="145356" y="480165"/>
                  <a:pt x="131780" y="473438"/>
                  <a:pt x="118205" y="466711"/>
                </a:cubicBezTo>
                <a:cubicBezTo>
                  <a:pt x="128387" y="446529"/>
                  <a:pt x="148750" y="412894"/>
                  <a:pt x="172506" y="372531"/>
                </a:cubicBezTo>
                <a:cubicBezTo>
                  <a:pt x="175900" y="372531"/>
                  <a:pt x="179294" y="375895"/>
                  <a:pt x="186082" y="375895"/>
                </a:cubicBezTo>
                <a:cubicBezTo>
                  <a:pt x="203051" y="375895"/>
                  <a:pt x="216626" y="362440"/>
                  <a:pt x="223414" y="348986"/>
                </a:cubicBezTo>
                <a:close/>
                <a:moveTo>
                  <a:pt x="493928" y="332100"/>
                </a:moveTo>
                <a:cubicBezTo>
                  <a:pt x="473632" y="389281"/>
                  <a:pt x="433040" y="439734"/>
                  <a:pt x="382299" y="470006"/>
                </a:cubicBezTo>
                <a:cubicBezTo>
                  <a:pt x="365386" y="449825"/>
                  <a:pt x="345090" y="419553"/>
                  <a:pt x="318028" y="385917"/>
                </a:cubicBezTo>
                <a:cubicBezTo>
                  <a:pt x="324793" y="382554"/>
                  <a:pt x="328176" y="375826"/>
                  <a:pt x="334941" y="372463"/>
                </a:cubicBezTo>
                <a:cubicBezTo>
                  <a:pt x="338324" y="372463"/>
                  <a:pt x="341707" y="375826"/>
                  <a:pt x="348472" y="375826"/>
                </a:cubicBezTo>
                <a:cubicBezTo>
                  <a:pt x="365386" y="375826"/>
                  <a:pt x="382299" y="362372"/>
                  <a:pt x="389065" y="342191"/>
                </a:cubicBezTo>
                <a:cubicBezTo>
                  <a:pt x="429657" y="342191"/>
                  <a:pt x="466866" y="335464"/>
                  <a:pt x="493928" y="332100"/>
                </a:cubicBezTo>
                <a:close/>
                <a:moveTo>
                  <a:pt x="2814" y="301141"/>
                </a:moveTo>
                <a:cubicBezTo>
                  <a:pt x="33491" y="311273"/>
                  <a:pt x="84619" y="328159"/>
                  <a:pt x="145973" y="338291"/>
                </a:cubicBezTo>
                <a:cubicBezTo>
                  <a:pt x="145973" y="348423"/>
                  <a:pt x="149382" y="355178"/>
                  <a:pt x="156199" y="358555"/>
                </a:cubicBezTo>
                <a:cubicBezTo>
                  <a:pt x="128931" y="399083"/>
                  <a:pt x="111888" y="432855"/>
                  <a:pt x="98254" y="453119"/>
                </a:cubicBezTo>
                <a:cubicBezTo>
                  <a:pt x="50534" y="415969"/>
                  <a:pt x="16448" y="361932"/>
                  <a:pt x="2814" y="301141"/>
                </a:cubicBezTo>
                <a:close/>
                <a:moveTo>
                  <a:pt x="223589" y="291291"/>
                </a:moveTo>
                <a:cubicBezTo>
                  <a:pt x="230468" y="304595"/>
                  <a:pt x="240787" y="314574"/>
                  <a:pt x="247667" y="327878"/>
                </a:cubicBezTo>
                <a:cubicBezTo>
                  <a:pt x="240787" y="327878"/>
                  <a:pt x="233908" y="327878"/>
                  <a:pt x="227028" y="327878"/>
                </a:cubicBezTo>
                <a:cubicBezTo>
                  <a:pt x="227028" y="317900"/>
                  <a:pt x="220149" y="311248"/>
                  <a:pt x="216709" y="304595"/>
                </a:cubicBezTo>
                <a:cubicBezTo>
                  <a:pt x="220149" y="301269"/>
                  <a:pt x="220149" y="297943"/>
                  <a:pt x="223589" y="291291"/>
                </a:cubicBezTo>
                <a:close/>
                <a:moveTo>
                  <a:pt x="426916" y="246260"/>
                </a:moveTo>
                <a:cubicBezTo>
                  <a:pt x="443899" y="266601"/>
                  <a:pt x="464280" y="290331"/>
                  <a:pt x="481263" y="310672"/>
                </a:cubicBezTo>
                <a:cubicBezTo>
                  <a:pt x="454089" y="314062"/>
                  <a:pt x="423519" y="317452"/>
                  <a:pt x="389552" y="320842"/>
                </a:cubicBezTo>
                <a:cubicBezTo>
                  <a:pt x="386156" y="317452"/>
                  <a:pt x="386156" y="314062"/>
                  <a:pt x="382759" y="307282"/>
                </a:cubicBezTo>
                <a:cubicBezTo>
                  <a:pt x="399742" y="286941"/>
                  <a:pt x="413329" y="266601"/>
                  <a:pt x="426916" y="246260"/>
                </a:cubicBezTo>
                <a:close/>
                <a:moveTo>
                  <a:pt x="447490" y="236410"/>
                </a:moveTo>
                <a:cubicBezTo>
                  <a:pt x="471022" y="243224"/>
                  <a:pt x="491192" y="250038"/>
                  <a:pt x="508000" y="256851"/>
                </a:cubicBezTo>
                <a:cubicBezTo>
                  <a:pt x="508000" y="270479"/>
                  <a:pt x="504638" y="287514"/>
                  <a:pt x="501277" y="301141"/>
                </a:cubicBezTo>
                <a:cubicBezTo>
                  <a:pt x="484468" y="284107"/>
                  <a:pt x="464298" y="260258"/>
                  <a:pt x="447490" y="236410"/>
                </a:cubicBezTo>
                <a:close/>
                <a:moveTo>
                  <a:pt x="172473" y="212488"/>
                </a:moveTo>
                <a:cubicBezTo>
                  <a:pt x="182618" y="229510"/>
                  <a:pt x="189382" y="243129"/>
                  <a:pt x="199528" y="260151"/>
                </a:cubicBezTo>
                <a:cubicBezTo>
                  <a:pt x="202909" y="263556"/>
                  <a:pt x="206291" y="266960"/>
                  <a:pt x="209673" y="273769"/>
                </a:cubicBezTo>
                <a:cubicBezTo>
                  <a:pt x="206291" y="280578"/>
                  <a:pt x="202909" y="287387"/>
                  <a:pt x="196146" y="290792"/>
                </a:cubicBezTo>
                <a:cubicBezTo>
                  <a:pt x="192764" y="290792"/>
                  <a:pt x="189382" y="290792"/>
                  <a:pt x="186000" y="290792"/>
                </a:cubicBezTo>
                <a:cubicBezTo>
                  <a:pt x="165709" y="290792"/>
                  <a:pt x="152182" y="301006"/>
                  <a:pt x="145418" y="318028"/>
                </a:cubicBezTo>
                <a:cubicBezTo>
                  <a:pt x="81164" y="304410"/>
                  <a:pt x="30436" y="287387"/>
                  <a:pt x="0" y="273769"/>
                </a:cubicBezTo>
                <a:cubicBezTo>
                  <a:pt x="0" y="266960"/>
                  <a:pt x="0" y="260151"/>
                  <a:pt x="0" y="253342"/>
                </a:cubicBezTo>
                <a:cubicBezTo>
                  <a:pt x="0" y="246533"/>
                  <a:pt x="0" y="236319"/>
                  <a:pt x="0" y="229510"/>
                </a:cubicBezTo>
                <a:cubicBezTo>
                  <a:pt x="33818" y="226106"/>
                  <a:pt x="98073" y="215892"/>
                  <a:pt x="172473" y="212488"/>
                </a:cubicBezTo>
                <a:close/>
                <a:moveTo>
                  <a:pt x="284146" y="209673"/>
                </a:moveTo>
                <a:cubicBezTo>
                  <a:pt x="331883" y="209673"/>
                  <a:pt x="372800" y="216427"/>
                  <a:pt x="413717" y="226559"/>
                </a:cubicBezTo>
                <a:cubicBezTo>
                  <a:pt x="400078" y="250201"/>
                  <a:pt x="383029" y="270464"/>
                  <a:pt x="365980" y="294105"/>
                </a:cubicBezTo>
                <a:cubicBezTo>
                  <a:pt x="362571" y="290728"/>
                  <a:pt x="355751" y="290728"/>
                  <a:pt x="348932" y="290728"/>
                </a:cubicBezTo>
                <a:cubicBezTo>
                  <a:pt x="325064" y="290728"/>
                  <a:pt x="308015" y="304237"/>
                  <a:pt x="304605" y="324501"/>
                </a:cubicBezTo>
                <a:cubicBezTo>
                  <a:pt x="294376" y="327878"/>
                  <a:pt x="284146" y="327878"/>
                  <a:pt x="273917" y="327878"/>
                </a:cubicBezTo>
                <a:cubicBezTo>
                  <a:pt x="260278" y="307614"/>
                  <a:pt x="250049" y="290728"/>
                  <a:pt x="236410" y="273842"/>
                </a:cubicBezTo>
                <a:cubicBezTo>
                  <a:pt x="246639" y="260332"/>
                  <a:pt x="253459" y="246823"/>
                  <a:pt x="263688" y="233314"/>
                </a:cubicBezTo>
                <a:cubicBezTo>
                  <a:pt x="270508" y="226559"/>
                  <a:pt x="277327" y="216427"/>
                  <a:pt x="284146" y="209673"/>
                </a:cubicBezTo>
                <a:close/>
                <a:moveTo>
                  <a:pt x="257518" y="209673"/>
                </a:moveTo>
                <a:cubicBezTo>
                  <a:pt x="254156" y="213028"/>
                  <a:pt x="250795" y="216384"/>
                  <a:pt x="247433" y="223095"/>
                </a:cubicBezTo>
                <a:cubicBezTo>
                  <a:pt x="240710" y="233162"/>
                  <a:pt x="230625" y="243229"/>
                  <a:pt x="223901" y="253296"/>
                </a:cubicBezTo>
                <a:cubicBezTo>
                  <a:pt x="223901" y="253296"/>
                  <a:pt x="220540" y="249941"/>
                  <a:pt x="220540" y="246585"/>
                </a:cubicBezTo>
                <a:cubicBezTo>
                  <a:pt x="210455" y="236518"/>
                  <a:pt x="203731" y="223095"/>
                  <a:pt x="197008" y="213028"/>
                </a:cubicBezTo>
                <a:cubicBezTo>
                  <a:pt x="217178" y="209673"/>
                  <a:pt x="237348" y="209673"/>
                  <a:pt x="257518" y="209673"/>
                </a:cubicBezTo>
                <a:close/>
                <a:moveTo>
                  <a:pt x="335564" y="154792"/>
                </a:moveTo>
                <a:cubicBezTo>
                  <a:pt x="342275" y="158256"/>
                  <a:pt x="348986" y="158256"/>
                  <a:pt x="355698" y="158256"/>
                </a:cubicBezTo>
                <a:cubicBezTo>
                  <a:pt x="359053" y="158256"/>
                  <a:pt x="362409" y="158256"/>
                  <a:pt x="365765" y="158256"/>
                </a:cubicBezTo>
                <a:cubicBezTo>
                  <a:pt x="369120" y="165183"/>
                  <a:pt x="372476" y="172111"/>
                  <a:pt x="379187" y="179039"/>
                </a:cubicBezTo>
                <a:cubicBezTo>
                  <a:pt x="382543" y="185966"/>
                  <a:pt x="385899" y="192894"/>
                  <a:pt x="392610" y="199822"/>
                </a:cubicBezTo>
                <a:cubicBezTo>
                  <a:pt x="365765" y="196358"/>
                  <a:pt x="335564" y="189430"/>
                  <a:pt x="305363" y="189430"/>
                </a:cubicBezTo>
                <a:cubicBezTo>
                  <a:pt x="315430" y="175575"/>
                  <a:pt x="325497" y="165183"/>
                  <a:pt x="335564" y="154792"/>
                </a:cubicBezTo>
                <a:close/>
                <a:moveTo>
                  <a:pt x="483912" y="151978"/>
                </a:moveTo>
                <a:cubicBezTo>
                  <a:pt x="493845" y="175783"/>
                  <a:pt x="503778" y="202989"/>
                  <a:pt x="503778" y="233596"/>
                </a:cubicBezTo>
                <a:cubicBezTo>
                  <a:pt x="490534" y="226794"/>
                  <a:pt x="470667" y="219993"/>
                  <a:pt x="447490" y="213191"/>
                </a:cubicBezTo>
                <a:cubicBezTo>
                  <a:pt x="460734" y="189386"/>
                  <a:pt x="473978" y="168982"/>
                  <a:pt x="483912" y="151978"/>
                </a:cubicBezTo>
                <a:close/>
                <a:moveTo>
                  <a:pt x="436962" y="77396"/>
                </a:moveTo>
                <a:cubicBezTo>
                  <a:pt x="450513" y="94245"/>
                  <a:pt x="464064" y="107725"/>
                  <a:pt x="474227" y="127944"/>
                </a:cubicBezTo>
                <a:cubicBezTo>
                  <a:pt x="460676" y="148163"/>
                  <a:pt x="443738" y="175122"/>
                  <a:pt x="426799" y="205451"/>
                </a:cubicBezTo>
                <a:cubicBezTo>
                  <a:pt x="423411" y="205451"/>
                  <a:pt x="423411" y="205451"/>
                  <a:pt x="423411" y="205451"/>
                </a:cubicBezTo>
                <a:cubicBezTo>
                  <a:pt x="413248" y="191971"/>
                  <a:pt x="406473" y="181862"/>
                  <a:pt x="396310" y="168382"/>
                </a:cubicBezTo>
                <a:cubicBezTo>
                  <a:pt x="392922" y="161643"/>
                  <a:pt x="389534" y="154903"/>
                  <a:pt x="382759" y="148163"/>
                </a:cubicBezTo>
                <a:cubicBezTo>
                  <a:pt x="392922" y="141423"/>
                  <a:pt x="399698" y="131314"/>
                  <a:pt x="399698" y="117834"/>
                </a:cubicBezTo>
                <a:cubicBezTo>
                  <a:pt x="399698" y="114464"/>
                  <a:pt x="396310" y="111095"/>
                  <a:pt x="396310" y="104355"/>
                </a:cubicBezTo>
                <a:cubicBezTo>
                  <a:pt x="409861" y="94245"/>
                  <a:pt x="423411" y="84136"/>
                  <a:pt x="436962" y="77396"/>
                </a:cubicBezTo>
                <a:close/>
                <a:moveTo>
                  <a:pt x="111079" y="43623"/>
                </a:moveTo>
                <a:cubicBezTo>
                  <a:pt x="121229" y="80899"/>
                  <a:pt x="138145" y="138509"/>
                  <a:pt x="161828" y="192729"/>
                </a:cubicBezTo>
                <a:cubicBezTo>
                  <a:pt x="94162" y="196118"/>
                  <a:pt x="36647" y="202895"/>
                  <a:pt x="2814" y="209673"/>
                </a:cubicBezTo>
                <a:cubicBezTo>
                  <a:pt x="16347" y="141897"/>
                  <a:pt x="53563" y="80899"/>
                  <a:pt x="111079" y="43623"/>
                </a:cubicBezTo>
                <a:close/>
                <a:moveTo>
                  <a:pt x="310992" y="5629"/>
                </a:moveTo>
                <a:cubicBezTo>
                  <a:pt x="351625" y="15831"/>
                  <a:pt x="388872" y="36236"/>
                  <a:pt x="419347" y="63442"/>
                </a:cubicBezTo>
                <a:cubicBezTo>
                  <a:pt x="409189" y="70243"/>
                  <a:pt x="395644" y="77045"/>
                  <a:pt x="382100" y="87247"/>
                </a:cubicBezTo>
                <a:cubicBezTo>
                  <a:pt x="375328" y="80445"/>
                  <a:pt x="365170" y="77045"/>
                  <a:pt x="355011" y="77045"/>
                </a:cubicBezTo>
                <a:cubicBezTo>
                  <a:pt x="351625" y="77045"/>
                  <a:pt x="348239" y="77045"/>
                  <a:pt x="344853" y="77045"/>
                </a:cubicBezTo>
                <a:cubicBezTo>
                  <a:pt x="327922" y="49839"/>
                  <a:pt x="317764" y="26033"/>
                  <a:pt x="310992" y="5629"/>
                </a:cubicBezTo>
                <a:close/>
                <a:moveTo>
                  <a:pt x="253733" y="0"/>
                </a:moveTo>
                <a:cubicBezTo>
                  <a:pt x="263923" y="0"/>
                  <a:pt x="274113" y="0"/>
                  <a:pt x="284303" y="3367"/>
                </a:cubicBezTo>
                <a:cubicBezTo>
                  <a:pt x="294493" y="23570"/>
                  <a:pt x="308080" y="53876"/>
                  <a:pt x="325063" y="90915"/>
                </a:cubicBezTo>
                <a:cubicBezTo>
                  <a:pt x="318270" y="97650"/>
                  <a:pt x="314873" y="107751"/>
                  <a:pt x="314873" y="117853"/>
                </a:cubicBezTo>
                <a:cubicBezTo>
                  <a:pt x="314873" y="124587"/>
                  <a:pt x="318270" y="134689"/>
                  <a:pt x="321666" y="141424"/>
                </a:cubicBezTo>
                <a:cubicBezTo>
                  <a:pt x="304683" y="154893"/>
                  <a:pt x="291096" y="171729"/>
                  <a:pt x="274113" y="188565"/>
                </a:cubicBezTo>
                <a:cubicBezTo>
                  <a:pt x="274113" y="188565"/>
                  <a:pt x="270716" y="188565"/>
                  <a:pt x="270716" y="188565"/>
                </a:cubicBezTo>
                <a:cubicBezTo>
                  <a:pt x="243542" y="188565"/>
                  <a:pt x="212972" y="188565"/>
                  <a:pt x="185799" y="188565"/>
                </a:cubicBezTo>
                <a:cubicBezTo>
                  <a:pt x="158625" y="134689"/>
                  <a:pt x="138245" y="70712"/>
                  <a:pt x="128055" y="33672"/>
                </a:cubicBezTo>
                <a:cubicBezTo>
                  <a:pt x="165419" y="10102"/>
                  <a:pt x="209576" y="0"/>
                  <a:pt x="2537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6" name="矩形 85"/>
          <p:cNvSpPr/>
          <p:nvPr/>
        </p:nvSpPr>
        <p:spPr>
          <a:xfrm>
            <a:off x="1429333" y="1870576"/>
            <a:ext cx="1767854" cy="3965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+mn-ea"/>
              </a:rPr>
              <a:t>Consulta </a:t>
            </a:r>
            <a:endParaRPr lang="zh-CN" altLang="en-US" b="1" dirty="0">
              <a:latin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054918" y="1870575"/>
            <a:ext cx="3737020" cy="3965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s-MX" altLang="zh-CN" b="1" dirty="0">
                <a:latin typeface="+mn-ea"/>
              </a:rPr>
              <a:t>Resultado</a:t>
            </a:r>
            <a:r>
              <a:rPr lang="en-US" altLang="zh-CN" b="1" dirty="0">
                <a:latin typeface="+mn-ea"/>
              </a:rPr>
              <a:t> de la </a:t>
            </a:r>
            <a:r>
              <a:rPr lang="es-MX" altLang="zh-CN" b="1" dirty="0">
                <a:latin typeface="+mn-ea"/>
              </a:rPr>
              <a:t>búsqueda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5502BBF1-50A4-45C0-992B-5F2BEFB9D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04" y="2858291"/>
            <a:ext cx="5742039" cy="2597789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A09A90FD-B848-439B-816E-3D3CA1969E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46" y="2858291"/>
            <a:ext cx="5770049" cy="2597789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xmlns="" id="{9763B693-DE11-49A2-9CE1-6CBA14056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7886" y="80015"/>
            <a:ext cx="2990509" cy="937324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304136B9-B1D8-4962-9338-D1B7AAEF1C59}"/>
              </a:ext>
            </a:extLst>
          </p:cNvPr>
          <p:cNvSpPr/>
          <p:nvPr/>
        </p:nvSpPr>
        <p:spPr>
          <a:xfrm>
            <a:off x="6925013" y="317845"/>
            <a:ext cx="737542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OFICINA REGIONAL DE </a:t>
            </a:r>
          </a:p>
          <a:p>
            <a:pPr algn="ctr"/>
            <a:r>
              <a:rPr lang="es-ES" sz="1200" b="1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SISTEMAS </a:t>
            </a:r>
            <a:r>
              <a:rPr lang="es-ES" sz="1200" b="1" cap="none" spc="0" dirty="0">
                <a:ln w="0"/>
                <a:solidFill>
                  <a:srgbClr val="BC7F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ACAPULCO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505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  <p:bldP spid="14" grpId="0" animBg="1"/>
      <p:bldP spid="86" grpId="0"/>
      <p:bldP spid="8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25f8ce3-a2dc-4f4c-8b62-1d8bdfa824c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1659cf7-e3b4-4975-bd41-e41d078d5af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1659cf7-e3b4-4975-bd41-e41d078d5af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1659cf7-e3b4-4975-bd41-e41d078d5af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1659cf7-e3b4-4975-bd41-e41d078d5af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1659cf7-e3b4-4975-bd41-e41d078d5afb"/>
</p:tagLst>
</file>

<file path=ppt/theme/theme1.xml><?xml version="1.0" encoding="utf-8"?>
<a:theme xmlns:a="http://schemas.openxmlformats.org/drawingml/2006/main" name="包图主题2">
  <a:themeElements>
    <a:clrScheme name="自定义 253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3737"/>
      </a:accent1>
      <a:accent2>
        <a:srgbClr val="414141"/>
      </a:accent2>
      <a:accent3>
        <a:srgbClr val="FF3737"/>
      </a:accent3>
      <a:accent4>
        <a:srgbClr val="414141"/>
      </a:accent4>
      <a:accent5>
        <a:srgbClr val="FF3737"/>
      </a:accent5>
      <a:accent6>
        <a:srgbClr val="414141"/>
      </a:accent6>
      <a:hlink>
        <a:srgbClr val="262626"/>
      </a:hlink>
      <a:folHlink>
        <a:srgbClr val="3F3F3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467</TotalTime>
  <Words>739</Words>
  <Application>Microsoft Office PowerPoint</Application>
  <PresentationFormat>Panorámica</PresentationFormat>
  <Paragraphs>144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微软雅黑</vt:lpstr>
      <vt:lpstr>Arial</vt:lpstr>
      <vt:lpstr>Century Gothic</vt:lpstr>
      <vt:lpstr>方正兰亭中黑_GBK</vt:lpstr>
      <vt:lpstr>等线</vt:lpstr>
      <vt:lpstr>包图主题2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lastModifiedBy>Luis Miguel</cp:lastModifiedBy>
  <cp:revision>56</cp:revision>
  <dcterms:created xsi:type="dcterms:W3CDTF">2017-11-02T08:38:29Z</dcterms:created>
  <dcterms:modified xsi:type="dcterms:W3CDTF">2023-01-16T21:43:47Z</dcterms:modified>
</cp:coreProperties>
</file>