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c19f33d1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c19f33d1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c19f33d1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c19f33d1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c19f33d11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c19f33d11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c19f33d1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c19f33d1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c244b3a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c244b3a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c244b3a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c244b3a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c244b3a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c244b3a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19f33d1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c19f33d1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c244b3a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c244b3a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c19f33d1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c19f33d1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c19f33d1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c19f33d1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c19f33d1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c19f33d1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19f33d1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c19f33d1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19f33d1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c19f33d1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19f33d11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19f33d11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s://github.com/luismenco/k8-observability-tal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hyperlink" Target="https://prometheus.io/docs/introduction/overview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hyperlink" Target="https://grafana.com/docs/loki/latest/fundamentals/architecture/components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www.percona.com/blog/store-and-manage-logs-of-percona-operator-pods-with-pmm-and-grafana-lok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s://www.jaegertracing.io/docs/1.23/architectur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ncf.io/" TargetMode="External"/><Relationship Id="rId4" Type="http://schemas.openxmlformats.org/officeDocument/2006/relationships/hyperlink" Target="https://landscape.cncf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ubernetes.io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sensu.io/blog/how-kubernetes-work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medium.com/devops-mojo/kubernetes-objects-resources-overview-introduction-understanding-kubernetes-objects-24d7b47bb018#:~:text=There%20are%20four%20types%20of,%2C%20NodePort%20%2C%20LoadBalancer%20and%20ExternalName%20.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kubernetes.io/es/docs/tutorials/hello-minikub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44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Kubernetes Observability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Containers - Metrics - Tracing - Logging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Métricas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00" y="2323825"/>
            <a:ext cx="3283101" cy="18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125" y="2367000"/>
            <a:ext cx="4204852" cy="18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Tracing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84875" y="2086075"/>
            <a:ext cx="439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350"/>
              <a:buFont typeface="Arial"/>
              <a:buChar char="●"/>
            </a:pPr>
            <a:r>
              <a:rPr lang="es-419" sz="135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 el viaje completo de una solicitud o acción a medida que se mueve a través de todos los nodos o componentes de un sistema distribuido.</a:t>
            </a:r>
            <a:endParaRPr sz="1350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575" y="1724200"/>
            <a:ext cx="386712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06450" y="1853850"/>
            <a:ext cx="84858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350"/>
              <a:buFont typeface="Arial"/>
              <a:buChar char="●"/>
            </a:pPr>
            <a:r>
              <a:rPr lang="es-419" sz="135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logs son registros exhaustivos y discretos de todo lo que ocurrió dentro de un sistema</a:t>
            </a:r>
            <a:endParaRPr sz="1350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50" y="2240925"/>
            <a:ext cx="3027350" cy="2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525" y="2188925"/>
            <a:ext cx="4276701" cy="2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7650" y="12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26" y="1537225"/>
            <a:ext cx="5192399" cy="34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71925" y="24530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https://github.com/luismenco/k8-observability-talk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Prometheus 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50" y="1745925"/>
            <a:ext cx="4972295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3452950" y="4683100"/>
            <a:ext cx="26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 u="sng">
                <a:solidFill>
                  <a:schemeClr val="hlink"/>
                </a:solidFill>
                <a:hlinkClick r:id="rId4"/>
              </a:rPr>
              <a:t>https://prometheus.io/docs/introduction/overview/</a:t>
            </a:r>
            <a:r>
              <a:rPr lang="es-419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377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Loki</a:t>
            </a:r>
            <a:r>
              <a:rPr lang="es-419"/>
              <a:t> 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5" y="1853850"/>
            <a:ext cx="404624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010200" y="4838700"/>
            <a:ext cx="293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 u="sng">
                <a:solidFill>
                  <a:schemeClr val="hlink"/>
                </a:solidFill>
                <a:hlinkClick r:id="rId4"/>
              </a:rPr>
              <a:t>https://grafana.com/docs/loki/latest/fundamentals/architecture/components/</a:t>
            </a:r>
            <a:r>
              <a:rPr lang="es-419" sz="600"/>
              <a:t> </a:t>
            </a:r>
            <a:endParaRPr sz="6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24" y="2006250"/>
            <a:ext cx="4338427" cy="20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5017450" y="4078025"/>
            <a:ext cx="404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 u="sng">
                <a:solidFill>
                  <a:schemeClr val="hlink"/>
                </a:solidFill>
                <a:hlinkClick r:id="rId6"/>
              </a:rPr>
              <a:t>https://www.percona.com/blog/store-and-manage-logs-of-percona-operator-pods-with-pmm-and-grafana-loki/</a:t>
            </a:r>
            <a:r>
              <a:rPr lang="es-419" sz="600"/>
              <a:t> 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Jaeger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525" y="1853850"/>
            <a:ext cx="53064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2945800" y="4647175"/>
            <a:ext cx="37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u="sng">
                <a:solidFill>
                  <a:schemeClr val="hlink"/>
                </a:solidFill>
                <a:hlinkClick r:id="rId4"/>
              </a:rPr>
              <a:t>https://www.jaegertracing.io/docs/1.23/architecture/</a:t>
            </a:r>
            <a:r>
              <a:rPr lang="es-419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1066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353535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300">
              <a:solidFill>
                <a:srgbClr val="3535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/>
              <a:t> 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-419" sz="1500"/>
              <a:t>Conceptos de kubernetes.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-419" sz="1500"/>
              <a:t>Conceptos de Observabilidad.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-419" sz="1500"/>
              <a:t>Arquitectura.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s-419" sz="1500"/>
              <a:t>Demo.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1066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353535"/>
                </a:solidFill>
                <a:latin typeface="Roboto"/>
                <a:ea typeface="Roboto"/>
                <a:cs typeface="Roboto"/>
                <a:sym typeface="Roboto"/>
              </a:rPr>
              <a:t>¿Cloud Native Computing Foundation (CNCF)?</a:t>
            </a:r>
            <a:endParaRPr sz="2300">
              <a:solidFill>
                <a:srgbClr val="3535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/>
              <a:t> 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una organización a cargo del desarrollo y promoción de computación nativa en la nube.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objetivo de esta organización se resume en la creación y la promoción de computación nativa en la nube, la cual permite a las organizaciones crear y ejecutar aplicaciones escalables en entornos modernos y dinámicos, como nubes públicas, privadas e híbridas.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CNCF reúne a los principales desarrolladores, usuarios finales y proveedores del mundo y ejecuta las conferencias de desarrolladores de código abierto más grandes.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Entre sus principales proyectos se encuentran: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kubernetes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prometheus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https://www.cncf.io/</a:t>
            </a:r>
            <a:r>
              <a:rPr lang="es-419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4"/>
              </a:rPr>
              <a:t>https://landscape.cncf.io/</a:t>
            </a:r>
            <a:r>
              <a:rPr lang="es-419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Kubernetes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71075"/>
            <a:ext cx="35220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</a:t>
            </a:r>
            <a:r>
              <a:rPr lang="es-419"/>
              <a:t>ambién conocido como K8s, es un sistema de código abierto para automatizar la implementación, el escalado y la gestión de aplicaciones en contenedores.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https://kubernetes.io/</a:t>
            </a:r>
            <a:r>
              <a:rPr lang="es-419"/>
              <a:t>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625" y="1531475"/>
            <a:ext cx="4375924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985150" y="4316275"/>
            <a:ext cx="24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REF</a:t>
            </a:r>
            <a:r>
              <a:rPr lang="es-419" sz="600"/>
              <a:t>: </a:t>
            </a:r>
            <a:r>
              <a:rPr lang="es-419" sz="600" u="sng">
                <a:solidFill>
                  <a:schemeClr val="hlink"/>
                </a:solidFill>
                <a:hlinkClick r:id="rId5"/>
              </a:rPr>
              <a:t>https://sensu.io/blog/how-kubernetes-works</a:t>
            </a:r>
            <a:r>
              <a:rPr lang="es-419" sz="600"/>
              <a:t> 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Kubernetes Objetos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08600" y="2006950"/>
            <a:ext cx="21048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Pod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Service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Volume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Namespace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ReplicaSet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Deployment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StatefulSet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DaemonSet</a:t>
            </a:r>
            <a:endParaRPr sz="992"/>
          </a:p>
          <a:p>
            <a:pPr indent="-2915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2"/>
              <a:buChar char="●"/>
            </a:pPr>
            <a:r>
              <a:rPr lang="es-419" sz="992"/>
              <a:t>Job</a:t>
            </a:r>
            <a:endParaRPr sz="99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275" y="1318650"/>
            <a:ext cx="3935750" cy="33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42375" y="3697600"/>
            <a:ext cx="20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Kubernetes resources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367" y="1810700"/>
            <a:ext cx="2413883" cy="31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19903" t="0"/>
          <a:stretch/>
        </p:blipFill>
        <p:spPr>
          <a:xfrm>
            <a:off x="5360075" y="2090625"/>
            <a:ext cx="22580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2539375" y="1354625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https://kubernetes.io/es/docs/tutorials/hello-minikube/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Proveedores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75" y="1887763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775" y="1799425"/>
            <a:ext cx="34671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00" y="3335423"/>
            <a:ext cx="3467099" cy="152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475" y="3657075"/>
            <a:ext cx="3658150" cy="10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Observabilidad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20825" y="2078875"/>
            <a:ext cx="608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</a:t>
            </a:r>
            <a:r>
              <a:rPr lang="es-419"/>
              <a:t>a observabilidad es la capacidad de medir el estado actual de un sistema en función de los datos que genera, como registros(logs), métricas y seguimientos(trace).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 observabilidad</a:t>
            </a:r>
            <a:r>
              <a:rPr lang="es-419"/>
              <a:t> ayuda a los equipos multifuncionales a comprender y responder preguntas específicas sobre lo que sucede en los sistemas altamente distribuidos.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00" y="2365875"/>
            <a:ext cx="2540201" cy="22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Diferencias vs el Monitoreo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275" y="1983350"/>
            <a:ext cx="6050700" cy="2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