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001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1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892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636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985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76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723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355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73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228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CDCD-8674-477D-B117-7BEE6A623F9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801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55CDCD-8674-477D-B117-7BEE6A623F92}" type="datetimeFigureOut">
              <a:rPr lang="es-MX" smtClean="0"/>
              <a:t>21/01/2025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F0789-89DD-4E0B-9C64-32589D33D6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13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5.png"/><Relationship Id="rId7" Type="http://schemas.openxmlformats.org/officeDocument/2006/relationships/image" Target="../media/image14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cOS Sequoia Beta 5 Has Hidden Forest Wallpaper - MacRumors">
            <a:extLst>
              <a:ext uri="{FF2B5EF4-FFF2-40B4-BE49-F238E27FC236}">
                <a16:creationId xmlns:a16="http://schemas.microsoft.com/office/drawing/2014/main" id="{C2121BCB-114B-01F9-BB11-3EF0CFF1C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320" y="-314695"/>
            <a:ext cx="12751457" cy="7172695"/>
          </a:xfrm>
          <a:prstGeom prst="rect">
            <a:avLst/>
          </a:prstGeom>
          <a:solidFill>
            <a:schemeClr val="accent1">
              <a:alpha val="9000"/>
            </a:schemeClr>
          </a:solidFill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pic>
        <p:nvPicPr>
          <p:cNvPr id="5" name="Imagen 4" descr="Imagen que contiene ratón, reloj, control remoto&#10;&#10;Descripción generada automáticamente">
            <a:extLst>
              <a:ext uri="{FF2B5EF4-FFF2-40B4-BE49-F238E27FC236}">
                <a16:creationId xmlns:a16="http://schemas.microsoft.com/office/drawing/2014/main" id="{A7EBCC14-FB8B-A2AB-B61C-4FF2B87FF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921" y="1956621"/>
            <a:ext cx="1901529" cy="4139381"/>
          </a:xfrm>
          <a:prstGeom prst="rect">
            <a:avLst/>
          </a:prstGeom>
        </p:spPr>
      </p:pic>
      <p:pic>
        <p:nvPicPr>
          <p:cNvPr id="7" name="Imagen 6" descr="Forma&#10;&#10;Descripción generada automáticamente">
            <a:extLst>
              <a:ext uri="{FF2B5EF4-FFF2-40B4-BE49-F238E27FC236}">
                <a16:creationId xmlns:a16="http://schemas.microsoft.com/office/drawing/2014/main" id="{ABC7974F-C697-B487-1CE1-5E925DB13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42" y="1956621"/>
            <a:ext cx="1901528" cy="41393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454B58-43CA-3434-DE3C-E41B543F7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796" y="1956621"/>
            <a:ext cx="1901529" cy="4139381"/>
          </a:xfrm>
          <a:prstGeom prst="rect">
            <a:avLst/>
          </a:prstGeom>
        </p:spPr>
      </p:pic>
      <p:pic>
        <p:nvPicPr>
          <p:cNvPr id="1026" name="Picture 2" descr="Farbiges iOS Logo Icon als PNG, SVG">
            <a:extLst>
              <a:ext uri="{FF2B5EF4-FFF2-40B4-BE49-F238E27FC236}">
                <a16:creationId xmlns:a16="http://schemas.microsoft.com/office/drawing/2014/main" id="{9BBC41CC-1236-563C-2352-9EC36A1D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4" y="390258"/>
            <a:ext cx="1167581" cy="116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4062FAE-E89A-CFC9-2F41-C57CC05E5E72}"/>
              </a:ext>
            </a:extLst>
          </p:cNvPr>
          <p:cNvSpPr txBox="1"/>
          <p:nvPr/>
        </p:nvSpPr>
        <p:spPr>
          <a:xfrm>
            <a:off x="2775869" y="761998"/>
            <a:ext cx="8380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Split </a:t>
            </a:r>
            <a:r>
              <a:rPr lang="es-MX" sz="3200" b="1" dirty="0" err="1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s-MX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b="1" dirty="0" err="1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Settings</a:t>
            </a:r>
            <a:r>
              <a:rPr lang="es-MX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MX" sz="3200" b="1" dirty="0" err="1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SwiftUI</a:t>
            </a:r>
            <a:r>
              <a:rPr lang="es-MX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MX" sz="3200" b="1" dirty="0" err="1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Xcode</a:t>
            </a:r>
            <a:r>
              <a:rPr lang="es-MX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 16.2</a:t>
            </a:r>
          </a:p>
        </p:txBody>
      </p:sp>
      <p:pic>
        <p:nvPicPr>
          <p:cNvPr id="1028" name="Picture 4" descr="Swiftui Icon im Windows 11 Color-Stil">
            <a:extLst>
              <a:ext uri="{FF2B5EF4-FFF2-40B4-BE49-F238E27FC236}">
                <a16:creationId xmlns:a16="http://schemas.microsoft.com/office/drawing/2014/main" id="{1A58E0AD-3FA2-F825-9D66-1812C39DA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4" y="1361193"/>
            <a:ext cx="1167581" cy="116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code - Wikipedia">
            <a:extLst>
              <a:ext uri="{FF2B5EF4-FFF2-40B4-BE49-F238E27FC236}">
                <a16:creationId xmlns:a16="http://schemas.microsoft.com/office/drawing/2014/main" id="{BA1E8A8A-8BBA-5D9F-8C51-8238B632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3" y="2532458"/>
            <a:ext cx="1217166" cy="12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99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42E0F-DB42-93A3-FB94-B219FE1D1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plementing your first Android lint rule | by Fábio | ProAndroidDev">
            <a:extLst>
              <a:ext uri="{FF2B5EF4-FFF2-40B4-BE49-F238E27FC236}">
                <a16:creationId xmlns:a16="http://schemas.microsoft.com/office/drawing/2014/main" id="{7EFE7648-12FB-3FB2-0E3D-51C9DC449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3879888" y="-662575"/>
            <a:ext cx="16195711" cy="758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17EDCD6-0CA1-274F-DB2F-F56858FD2CFD}"/>
              </a:ext>
            </a:extLst>
          </p:cNvPr>
          <p:cNvSpPr txBox="1"/>
          <p:nvPr/>
        </p:nvSpPr>
        <p:spPr>
          <a:xfrm>
            <a:off x="2227099" y="776418"/>
            <a:ext cx="9696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Create a custom method level Lint rule - Android</a:t>
            </a:r>
            <a:endParaRPr lang="es-MX" sz="3200" b="1" dirty="0">
              <a:ln>
                <a:solidFill>
                  <a:schemeClr val="bg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68FB44-957E-F0C5-78C9-F1DC7EAAE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696" y="1787193"/>
            <a:ext cx="8407741" cy="4519830"/>
          </a:xfrm>
          <a:prstGeom prst="rect">
            <a:avLst/>
          </a:prstGeom>
        </p:spPr>
      </p:pic>
      <p:pic>
        <p:nvPicPr>
          <p:cNvPr id="6" name="Picture 4" descr="Android icon SVG Vector &amp; PNG Free Download | UXWing">
            <a:extLst>
              <a:ext uri="{FF2B5EF4-FFF2-40B4-BE49-F238E27FC236}">
                <a16:creationId xmlns:a16="http://schemas.microsoft.com/office/drawing/2014/main" id="{D1A96225-2B31-C851-5F19-D2C2B188B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3" y="376142"/>
            <a:ext cx="11176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Android Studio – Wikipedia">
            <a:extLst>
              <a:ext uri="{FF2B5EF4-FFF2-40B4-BE49-F238E27FC236}">
                <a16:creationId xmlns:a16="http://schemas.microsoft.com/office/drawing/2014/main" id="{042FFEBE-E0CA-0650-1D63-6AF645E02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24" y="1493742"/>
            <a:ext cx="996717" cy="99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1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's new in UIKit and iOS - Discover - Apple Developer">
            <a:extLst>
              <a:ext uri="{FF2B5EF4-FFF2-40B4-BE49-F238E27FC236}">
                <a16:creationId xmlns:a16="http://schemas.microsoft.com/office/drawing/2014/main" id="{6B5B976A-9236-B4FF-F20D-66DF2B6AD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2736"/>
            <a:ext cx="12192000" cy="712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70028D2-B23E-53C7-3732-FB97B92643F4}"/>
              </a:ext>
            </a:extLst>
          </p:cNvPr>
          <p:cNvSpPr txBox="1"/>
          <p:nvPr/>
        </p:nvSpPr>
        <p:spPr>
          <a:xfrm>
            <a:off x="2227099" y="776418"/>
            <a:ext cx="96961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chemeClr val="bg1"/>
                  </a:solidFill>
                </a:ln>
                <a:latin typeface="Arial" panose="020B0604020202020204" pitchFamily="34" charset="0"/>
                <a:cs typeface="Arial" panose="020B0604020202020204" pitchFamily="34" charset="0"/>
              </a:rPr>
              <a:t>Create a custom method level Lint rule - Android</a:t>
            </a:r>
            <a:endParaRPr lang="es-MX" sz="3200" b="1" dirty="0">
              <a:ln>
                <a:solidFill>
                  <a:schemeClr val="bg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 descr="Farbiges iOS Logo Icon als PNG, SVG">
            <a:extLst>
              <a:ext uri="{FF2B5EF4-FFF2-40B4-BE49-F238E27FC236}">
                <a16:creationId xmlns:a16="http://schemas.microsoft.com/office/drawing/2014/main" id="{0353ED7F-0CB7-6887-2E06-DEEDE1C0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4" y="390258"/>
            <a:ext cx="1167581" cy="116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wiftui Icon im Windows 11 Color-Stil">
            <a:extLst>
              <a:ext uri="{FF2B5EF4-FFF2-40B4-BE49-F238E27FC236}">
                <a16:creationId xmlns:a16="http://schemas.microsoft.com/office/drawing/2014/main" id="{EA491DB6-FB8B-F6F7-B0C4-91E2FD8AF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4" y="1361193"/>
            <a:ext cx="1167581" cy="116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Xcode - Wikipedia">
            <a:extLst>
              <a:ext uri="{FF2B5EF4-FFF2-40B4-BE49-F238E27FC236}">
                <a16:creationId xmlns:a16="http://schemas.microsoft.com/office/drawing/2014/main" id="{00F1F672-BC50-FA7D-794D-3F86E68FB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91" y="3552556"/>
            <a:ext cx="1217166" cy="121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Ikit Logo PNG Transparent &amp; SVG Vector - Freebie Supply">
            <a:extLst>
              <a:ext uri="{FF2B5EF4-FFF2-40B4-BE49-F238E27FC236}">
                <a16:creationId xmlns:a16="http://schemas.microsoft.com/office/drawing/2014/main" id="{B37378BD-5853-97EA-92E7-9913ABAB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4" y="2592028"/>
            <a:ext cx="1115961" cy="83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6B1DA1C-2CA1-0F6E-E78D-AF4887C2AF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55" y="1557839"/>
            <a:ext cx="2292222" cy="4989871"/>
          </a:xfrm>
          <a:prstGeom prst="rect">
            <a:avLst/>
          </a:prstGeom>
        </p:spPr>
      </p:pic>
      <p:pic>
        <p:nvPicPr>
          <p:cNvPr id="11" name="Imagen 1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DDA296D0-5E89-FFE7-C5FB-9A5775E92C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622" y="1549890"/>
            <a:ext cx="2292222" cy="49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540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26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ENRIQUE MENDEZ CANTERO</dc:creator>
  <cp:lastModifiedBy>LUIS ENRIQUE MENDEZ CANTERO</cp:lastModifiedBy>
  <cp:revision>3</cp:revision>
  <dcterms:created xsi:type="dcterms:W3CDTF">2025-01-14T15:44:10Z</dcterms:created>
  <dcterms:modified xsi:type="dcterms:W3CDTF">2025-01-21T22:40:44Z</dcterms:modified>
</cp:coreProperties>
</file>