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0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2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3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8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2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55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2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0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5CDCD-8674-477D-B117-7BEE6A623F92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1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OS Sequoia Beta 5 Has Hidden Forest Wallpaper - MacRumors">
            <a:extLst>
              <a:ext uri="{FF2B5EF4-FFF2-40B4-BE49-F238E27FC236}">
                <a16:creationId xmlns:a16="http://schemas.microsoft.com/office/drawing/2014/main" id="{C2121BCB-114B-01F9-BB11-3EF0CFF1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" y="-314695"/>
            <a:ext cx="12751457" cy="7172695"/>
          </a:xfrm>
          <a:prstGeom prst="rect">
            <a:avLst/>
          </a:prstGeom>
          <a:solidFill>
            <a:schemeClr val="accent1">
              <a:alpha val="9000"/>
            </a:schemeClr>
          </a:solidFill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5" name="Imagen 4" descr="Imagen que contiene ratón, reloj, control remoto&#10;&#10;Descripción generada automáticamente">
            <a:extLst>
              <a:ext uri="{FF2B5EF4-FFF2-40B4-BE49-F238E27FC236}">
                <a16:creationId xmlns:a16="http://schemas.microsoft.com/office/drawing/2014/main" id="{A7EBCC14-FB8B-A2AB-B61C-4FF2B87FF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21" y="1956621"/>
            <a:ext cx="1901529" cy="413938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ABC7974F-C697-B487-1CE1-5E925DB13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42" y="1956621"/>
            <a:ext cx="1901528" cy="4139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454B58-43CA-3434-DE3C-E41B543F7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96" y="1956621"/>
            <a:ext cx="1901529" cy="4139381"/>
          </a:xfrm>
          <a:prstGeom prst="rect">
            <a:avLst/>
          </a:prstGeom>
        </p:spPr>
      </p:pic>
      <p:pic>
        <p:nvPicPr>
          <p:cNvPr id="1026" name="Picture 2" descr="Farbiges iOS Logo Icon als PNG, SVG">
            <a:extLst>
              <a:ext uri="{FF2B5EF4-FFF2-40B4-BE49-F238E27FC236}">
                <a16:creationId xmlns:a16="http://schemas.microsoft.com/office/drawing/2014/main" id="{9BBC41CC-1236-563C-2352-9EC36A1D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390258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062FAE-E89A-CFC9-2F41-C57CC05E5E72}"/>
              </a:ext>
            </a:extLst>
          </p:cNvPr>
          <p:cNvSpPr txBox="1"/>
          <p:nvPr/>
        </p:nvSpPr>
        <p:spPr>
          <a:xfrm>
            <a:off x="2775869" y="761998"/>
            <a:ext cx="838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SwiftUI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16.2</a:t>
            </a:r>
          </a:p>
        </p:txBody>
      </p:sp>
      <p:pic>
        <p:nvPicPr>
          <p:cNvPr id="1028" name="Picture 4" descr="Swiftui Icon im Windows 11 Color-Stil">
            <a:extLst>
              <a:ext uri="{FF2B5EF4-FFF2-40B4-BE49-F238E27FC236}">
                <a16:creationId xmlns:a16="http://schemas.microsoft.com/office/drawing/2014/main" id="{1A58E0AD-3FA2-F825-9D66-1812C39D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1361193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code - Wikipedia">
            <a:extLst>
              <a:ext uri="{FF2B5EF4-FFF2-40B4-BE49-F238E27FC236}">
                <a16:creationId xmlns:a16="http://schemas.microsoft.com/office/drawing/2014/main" id="{BA1E8A8A-8BBA-5D9F-8C51-8238B632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2532458"/>
            <a:ext cx="1217166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94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MENDEZ CANTERO</dc:creator>
  <cp:lastModifiedBy>LUIS ENRIQUE MENDEZ CANTERO</cp:lastModifiedBy>
  <cp:revision>1</cp:revision>
  <dcterms:created xsi:type="dcterms:W3CDTF">2025-01-14T15:44:10Z</dcterms:created>
  <dcterms:modified xsi:type="dcterms:W3CDTF">2025-01-14T16:27:32Z</dcterms:modified>
</cp:coreProperties>
</file>