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8" r:id="rId2"/>
    <p:sldId id="257" r:id="rId3"/>
    <p:sldId id="256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7" r:id="rId13"/>
    <p:sldId id="263" r:id="rId14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31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931240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351928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45978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84745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344066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93938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39712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04045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33343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0315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398647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ADDAC2-3329-41DE-A971-FF6DAECF3593}" type="datetimeFigureOut">
              <a:rPr lang="es-MX" smtClean="0"/>
              <a:t>01/04/2025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40FB13-350F-4FCC-A212-AAD484DC748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24064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B4250D2-2529-F845-9219-E367DBF3701C}"/>
              </a:ext>
            </a:extLst>
          </p:cNvPr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FDE768F3-8959-1038-4FC8-C9647F504227}"/>
              </a:ext>
            </a:extLst>
          </p:cNvPr>
          <p:cNvSpPr txBox="1"/>
          <p:nvPr/>
        </p:nvSpPr>
        <p:spPr>
          <a:xfrm>
            <a:off x="1024128" y="3011424"/>
            <a:ext cx="4693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i="0" dirty="0" err="1">
                <a:effectLst/>
                <a:latin typeface="-apple-system"/>
              </a:rPr>
              <a:t>Arrays</a:t>
            </a:r>
            <a:r>
              <a:rPr lang="es-MX" sz="6000" b="1" i="0" dirty="0">
                <a:effectLst/>
                <a:latin typeface="-apple-system"/>
              </a:rPr>
              <a:t> and </a:t>
            </a:r>
            <a:r>
              <a:rPr lang="es-MX" sz="6000" b="1" i="0" dirty="0" err="1">
                <a:effectLst/>
                <a:latin typeface="-apple-system"/>
              </a:rPr>
              <a:t>strings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35425800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8B717B-7537-F11D-D09A-73C737A29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717810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A7B398-9ED4-E4C3-3BA6-5F5A31AC4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34436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7C2BC3-2879-853A-8404-EEE09CF53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377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83E4C-DDB4-74C3-BD27-D01F24333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038413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5299D-A6C5-48F9-0BA5-D1FD89DAE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C6BDFAC0-2773-D0D1-4789-D5BD5644C4DA}"/>
              </a:ext>
            </a:extLst>
          </p:cNvPr>
          <p:cNvSpPr txBox="1"/>
          <p:nvPr/>
        </p:nvSpPr>
        <p:spPr>
          <a:xfrm>
            <a:off x="1024128" y="3011424"/>
            <a:ext cx="469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i="0" dirty="0" err="1">
                <a:effectLst/>
                <a:latin typeface="-apple-system"/>
              </a:rPr>
              <a:t>Two</a:t>
            </a:r>
            <a:r>
              <a:rPr lang="es-MX" sz="6000" b="1" i="0" dirty="0">
                <a:effectLst/>
                <a:latin typeface="-apple-system"/>
              </a:rPr>
              <a:t> pointers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3721560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47B7A02B-68DD-78D1-EF0B-EC14D878429F}"/>
              </a:ext>
            </a:extLst>
          </p:cNvPr>
          <p:cNvSpPr txBox="1"/>
          <p:nvPr/>
        </p:nvSpPr>
        <p:spPr>
          <a:xfrm>
            <a:off x="231648" y="559552"/>
            <a:ext cx="634288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left = 0</a:t>
            </a:r>
          </a:p>
          <a:p>
            <a:r>
              <a:rPr lang="en-US" dirty="0"/>
              <a:t>    right = </a:t>
            </a:r>
            <a:r>
              <a:rPr lang="en-US" dirty="0" err="1"/>
              <a:t>arr.length</a:t>
            </a:r>
            <a:r>
              <a:rPr lang="en-US" dirty="0"/>
              <a:t> - 1</a:t>
            </a:r>
          </a:p>
          <a:p>
            <a:endParaRPr lang="en-US" dirty="0"/>
          </a:p>
          <a:p>
            <a:r>
              <a:rPr lang="en-US" dirty="0"/>
              <a:t>    while left &lt; right:</a:t>
            </a:r>
          </a:p>
          <a:p>
            <a:r>
              <a:rPr lang="en-US" dirty="0"/>
              <a:t>        Do some logic here depending on the problem</a:t>
            </a:r>
          </a:p>
          <a:p>
            <a:r>
              <a:rPr lang="en-US" dirty="0"/>
              <a:t>        Do some more logic here to decide on one of the following:</a:t>
            </a:r>
          </a:p>
          <a:p>
            <a:r>
              <a:rPr lang="en-US" dirty="0"/>
              <a:t>            1. left++</a:t>
            </a:r>
          </a:p>
          <a:p>
            <a:r>
              <a:rPr lang="en-US" dirty="0"/>
              <a:t>            2. right--</a:t>
            </a:r>
          </a:p>
          <a:p>
            <a:r>
              <a:rPr lang="en-US" dirty="0"/>
              <a:t>            3. Both left++ and right--</a:t>
            </a:r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7EC038E-B89F-950B-1AC0-12B77601F7DF}"/>
              </a:ext>
            </a:extLst>
          </p:cNvPr>
          <p:cNvSpPr txBox="1"/>
          <p:nvPr/>
        </p:nvSpPr>
        <p:spPr>
          <a:xfrm>
            <a:off x="231648" y="3834039"/>
            <a:ext cx="653186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(arr1, arr2):</a:t>
            </a:r>
          </a:p>
          <a:p>
            <a:r>
              <a:rPr lang="en-US" dirty="0"/>
              <a:t>    </a:t>
            </a:r>
            <a:r>
              <a:rPr lang="en-US" dirty="0" err="1"/>
              <a:t>i</a:t>
            </a:r>
            <a:r>
              <a:rPr lang="en-US" dirty="0"/>
              <a:t> = j = 0</a:t>
            </a:r>
          </a:p>
          <a:p>
            <a:r>
              <a:rPr lang="en-US" dirty="0"/>
              <a:t>    while </a:t>
            </a:r>
            <a:r>
              <a:rPr lang="en-US" dirty="0" err="1"/>
              <a:t>i</a:t>
            </a:r>
            <a:r>
              <a:rPr lang="en-US" dirty="0"/>
              <a:t> &lt; arr1.length AND j &lt; arr2.length:</a:t>
            </a:r>
          </a:p>
          <a:p>
            <a:r>
              <a:rPr lang="en-US" dirty="0"/>
              <a:t>        Do some logic here depending on the problem</a:t>
            </a:r>
          </a:p>
          <a:p>
            <a:r>
              <a:rPr lang="en-US" dirty="0"/>
              <a:t>        Do some more logic here to decide on one of the following:</a:t>
            </a:r>
          </a:p>
          <a:p>
            <a:r>
              <a:rPr lang="en-US" dirty="0"/>
              <a:t>            1.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r>
              <a:rPr lang="en-US" dirty="0"/>
              <a:t>            2. </a:t>
            </a:r>
            <a:r>
              <a:rPr lang="en-US" dirty="0" err="1"/>
              <a:t>j++</a:t>
            </a:r>
            <a:endParaRPr lang="en-US" dirty="0"/>
          </a:p>
          <a:p>
            <a:r>
              <a:rPr lang="en-US" dirty="0"/>
              <a:t>            3. Both </a:t>
            </a:r>
            <a:r>
              <a:rPr lang="en-US" dirty="0" err="1"/>
              <a:t>i</a:t>
            </a:r>
            <a:r>
              <a:rPr lang="en-US" dirty="0"/>
              <a:t>++ and </a:t>
            </a:r>
            <a:r>
              <a:rPr lang="en-US" dirty="0" err="1"/>
              <a:t>j++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// Step 4: make sure both </a:t>
            </a:r>
            <a:r>
              <a:rPr lang="en-US" dirty="0" err="1"/>
              <a:t>iterables</a:t>
            </a:r>
            <a:r>
              <a:rPr lang="en-US" dirty="0"/>
              <a:t> are exhausted</a:t>
            </a:r>
          </a:p>
          <a:p>
            <a:r>
              <a:rPr lang="en-US" dirty="0"/>
              <a:t>    // Note that only one of these loops would run</a:t>
            </a:r>
          </a:p>
          <a:p>
            <a:r>
              <a:rPr lang="en-US" dirty="0"/>
              <a:t>    while </a:t>
            </a:r>
            <a:r>
              <a:rPr lang="en-US" dirty="0" err="1"/>
              <a:t>i</a:t>
            </a:r>
            <a:r>
              <a:rPr lang="en-US" dirty="0"/>
              <a:t> &lt; arr1.length:</a:t>
            </a:r>
          </a:p>
          <a:p>
            <a:r>
              <a:rPr lang="en-US" dirty="0"/>
              <a:t>        Do some logic here depending on the problem</a:t>
            </a:r>
          </a:p>
          <a:p>
            <a:r>
              <a:rPr lang="en-US" dirty="0"/>
              <a:t>        </a:t>
            </a:r>
            <a:r>
              <a:rPr lang="en-US" dirty="0" err="1"/>
              <a:t>i</a:t>
            </a:r>
            <a:r>
              <a:rPr lang="en-US" dirty="0"/>
              <a:t>++</a:t>
            </a:r>
          </a:p>
          <a:p>
            <a:endParaRPr lang="en-US" dirty="0"/>
          </a:p>
          <a:p>
            <a:r>
              <a:rPr lang="en-US" dirty="0"/>
              <a:t>    while j &lt; arr2.length:</a:t>
            </a:r>
          </a:p>
          <a:p>
            <a:r>
              <a:rPr lang="en-US" dirty="0"/>
              <a:t>        Do some logic here depending on the problem</a:t>
            </a:r>
          </a:p>
          <a:p>
            <a:r>
              <a:rPr lang="en-US" dirty="0"/>
              <a:t>        </a:t>
            </a:r>
            <a:r>
              <a:rPr lang="en-US" dirty="0" err="1"/>
              <a:t>j++</a:t>
            </a:r>
            <a:endParaRPr lang="es-MX" dirty="0"/>
          </a:p>
        </p:txBody>
      </p: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3A980A46-E81F-66F3-9226-D2FE2A84247F}"/>
              </a:ext>
            </a:extLst>
          </p:cNvPr>
          <p:cNvCxnSpPr/>
          <p:nvPr/>
        </p:nvCxnSpPr>
        <p:spPr>
          <a:xfrm>
            <a:off x="121920" y="3547872"/>
            <a:ext cx="6291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76876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4B2D7D-5AB0-1AE0-09AD-BB48E0EAE3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A807940-ACC7-1C48-1616-30BECAC9002C}"/>
              </a:ext>
            </a:extLst>
          </p:cNvPr>
          <p:cNvSpPr txBox="1"/>
          <p:nvPr/>
        </p:nvSpPr>
        <p:spPr>
          <a:xfrm>
            <a:off x="1024128" y="3011424"/>
            <a:ext cx="4693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i="0" dirty="0" err="1">
                <a:effectLst/>
                <a:latin typeface="-apple-system"/>
              </a:rPr>
              <a:t>Sliding</a:t>
            </a:r>
            <a:r>
              <a:rPr lang="es-MX" sz="6000" b="1" i="0" dirty="0">
                <a:effectLst/>
                <a:latin typeface="-apple-system"/>
              </a:rPr>
              <a:t> </a:t>
            </a:r>
            <a:r>
              <a:rPr lang="es-MX" sz="6000" b="1" i="0" dirty="0" err="1">
                <a:effectLst/>
                <a:latin typeface="-apple-system"/>
              </a:rPr>
              <a:t>window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42833478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94CB88-D7B3-26B6-51E4-0E90B1EEE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2867A232-5B69-2328-F7EE-63E0841D4D29}"/>
              </a:ext>
            </a:extLst>
          </p:cNvPr>
          <p:cNvSpPr txBox="1"/>
          <p:nvPr/>
        </p:nvSpPr>
        <p:spPr>
          <a:xfrm>
            <a:off x="202692" y="500729"/>
            <a:ext cx="6452616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nums</a:t>
            </a:r>
            <a:r>
              <a:rPr lang="en-US" dirty="0"/>
              <a:t>, k):</a:t>
            </a:r>
          </a:p>
          <a:p>
            <a:r>
              <a:rPr lang="en-US" dirty="0"/>
              <a:t>    left = 0</a:t>
            </a:r>
          </a:p>
          <a:p>
            <a:r>
              <a:rPr lang="en-US" dirty="0"/>
              <a:t>    </a:t>
            </a:r>
            <a:r>
              <a:rPr lang="en-US" dirty="0" err="1"/>
              <a:t>curr</a:t>
            </a:r>
            <a:r>
              <a:rPr lang="en-US" dirty="0"/>
              <a:t> = 0</a:t>
            </a:r>
          </a:p>
          <a:p>
            <a:r>
              <a:rPr lang="en-US" dirty="0"/>
              <a:t>    answer = 0</a:t>
            </a:r>
          </a:p>
          <a:p>
            <a:r>
              <a:rPr lang="en-US" dirty="0"/>
              <a:t>    for (int right = 0; right &lt; </a:t>
            </a:r>
            <a:r>
              <a:rPr lang="en-US" dirty="0" err="1"/>
              <a:t>nums.length</a:t>
            </a:r>
            <a:r>
              <a:rPr lang="en-US" dirty="0"/>
              <a:t>; right++):</a:t>
            </a:r>
          </a:p>
          <a:p>
            <a:r>
              <a:rPr lang="en-US" dirty="0"/>
              <a:t>        </a:t>
            </a:r>
            <a:r>
              <a:rPr lang="en-US" dirty="0" err="1"/>
              <a:t>curr</a:t>
            </a:r>
            <a:r>
              <a:rPr lang="en-US" dirty="0"/>
              <a:t> += </a:t>
            </a:r>
            <a:r>
              <a:rPr lang="en-US" dirty="0" err="1"/>
              <a:t>nums</a:t>
            </a:r>
            <a:r>
              <a:rPr lang="en-US" dirty="0"/>
              <a:t>[right]</a:t>
            </a:r>
          </a:p>
          <a:p>
            <a:r>
              <a:rPr lang="en-US" dirty="0"/>
              <a:t>        while (</a:t>
            </a:r>
            <a:r>
              <a:rPr lang="en-US" dirty="0" err="1"/>
              <a:t>curr</a:t>
            </a:r>
            <a:r>
              <a:rPr lang="en-US" dirty="0"/>
              <a:t> &gt; k):</a:t>
            </a:r>
          </a:p>
          <a:p>
            <a:r>
              <a:rPr lang="en-US" dirty="0"/>
              <a:t>            </a:t>
            </a:r>
            <a:r>
              <a:rPr lang="en-US" dirty="0" err="1"/>
              <a:t>curr</a:t>
            </a:r>
            <a:r>
              <a:rPr lang="en-US" dirty="0"/>
              <a:t> -= </a:t>
            </a:r>
            <a:r>
              <a:rPr lang="en-US" dirty="0" err="1"/>
              <a:t>nums</a:t>
            </a:r>
            <a:r>
              <a:rPr lang="en-US" dirty="0"/>
              <a:t>[left]</a:t>
            </a:r>
          </a:p>
          <a:p>
            <a:r>
              <a:rPr lang="en-US" dirty="0"/>
              <a:t>            left++</a:t>
            </a:r>
          </a:p>
          <a:p>
            <a:endParaRPr lang="en-US" dirty="0"/>
          </a:p>
          <a:p>
            <a:r>
              <a:rPr lang="en-US" dirty="0"/>
              <a:t>        answer = max(answer, right - left + 1)</a:t>
            </a:r>
          </a:p>
          <a:p>
            <a:endParaRPr lang="en-US" dirty="0"/>
          </a:p>
          <a:p>
            <a:r>
              <a:rPr lang="en-US" dirty="0"/>
              <a:t>    return answer</a:t>
            </a:r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25A17399-3392-528E-02A8-9EEF598C4F08}"/>
              </a:ext>
            </a:extLst>
          </p:cNvPr>
          <p:cNvSpPr txBox="1"/>
          <p:nvPr/>
        </p:nvSpPr>
        <p:spPr>
          <a:xfrm>
            <a:off x="397764" y="4949952"/>
            <a:ext cx="60624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):</a:t>
            </a:r>
          </a:p>
          <a:p>
            <a:r>
              <a:rPr lang="en-US" dirty="0"/>
              <a:t>    left = 0</a:t>
            </a:r>
          </a:p>
          <a:p>
            <a:r>
              <a:rPr lang="en-US" dirty="0"/>
              <a:t>    for (int right = 0; right &lt; </a:t>
            </a:r>
            <a:r>
              <a:rPr lang="en-US" dirty="0" err="1"/>
              <a:t>arr.length</a:t>
            </a:r>
            <a:r>
              <a:rPr lang="en-US" dirty="0"/>
              <a:t>; right++):</a:t>
            </a:r>
          </a:p>
          <a:p>
            <a:r>
              <a:rPr lang="en-US" dirty="0"/>
              <a:t>        Do some logic to "add" element at </a:t>
            </a:r>
            <a:r>
              <a:rPr lang="en-US" dirty="0" err="1"/>
              <a:t>arr</a:t>
            </a:r>
            <a:r>
              <a:rPr lang="en-US" dirty="0"/>
              <a:t>[right] to window</a:t>
            </a:r>
          </a:p>
          <a:p>
            <a:endParaRPr lang="en-US" dirty="0"/>
          </a:p>
          <a:p>
            <a:r>
              <a:rPr lang="en-US" dirty="0"/>
              <a:t>        while WINDOW_IS_INVALID:</a:t>
            </a:r>
          </a:p>
          <a:p>
            <a:r>
              <a:rPr lang="en-US" dirty="0"/>
              <a:t>            Do some logic to "remove" element at </a:t>
            </a:r>
            <a:r>
              <a:rPr lang="en-US" dirty="0" err="1"/>
              <a:t>arr</a:t>
            </a:r>
            <a:r>
              <a:rPr lang="en-US" dirty="0"/>
              <a:t>[left] from window</a:t>
            </a:r>
          </a:p>
          <a:p>
            <a:r>
              <a:rPr lang="en-US" dirty="0"/>
              <a:t>            left++</a:t>
            </a:r>
          </a:p>
          <a:p>
            <a:endParaRPr lang="en-US" dirty="0"/>
          </a:p>
          <a:p>
            <a:r>
              <a:rPr lang="en-US" dirty="0"/>
              <a:t>        Do some logic to update the answer</a:t>
            </a:r>
            <a:endParaRPr lang="es-MX" dirty="0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C50CD3F9-3C03-5C64-39C0-526FD4AE8D50}"/>
              </a:ext>
            </a:extLst>
          </p:cNvPr>
          <p:cNvCxnSpPr/>
          <p:nvPr/>
        </p:nvCxnSpPr>
        <p:spPr>
          <a:xfrm>
            <a:off x="283464" y="4572000"/>
            <a:ext cx="629107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8710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7DCF9-0DA7-8BED-F9C0-8459344314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16D079F0-2EE4-99E3-FF97-394F4D98EA00}"/>
              </a:ext>
            </a:extLst>
          </p:cNvPr>
          <p:cNvSpPr txBox="1"/>
          <p:nvPr/>
        </p:nvSpPr>
        <p:spPr>
          <a:xfrm>
            <a:off x="106680" y="109925"/>
            <a:ext cx="675132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fn</a:t>
            </a:r>
            <a:r>
              <a:rPr lang="en-US" dirty="0"/>
              <a:t>(</a:t>
            </a:r>
            <a:r>
              <a:rPr lang="en-US" dirty="0" err="1"/>
              <a:t>arr</a:t>
            </a:r>
            <a:r>
              <a:rPr lang="en-US" dirty="0"/>
              <a:t>, k):</a:t>
            </a:r>
          </a:p>
          <a:p>
            <a:r>
              <a:rPr lang="en-US" dirty="0"/>
              <a:t>    </a:t>
            </a:r>
            <a:r>
              <a:rPr lang="en-US" dirty="0" err="1"/>
              <a:t>curr</a:t>
            </a:r>
            <a:r>
              <a:rPr lang="en-US" dirty="0"/>
              <a:t> = some data to track the window</a:t>
            </a:r>
          </a:p>
          <a:p>
            <a:endParaRPr lang="en-US" dirty="0"/>
          </a:p>
          <a:p>
            <a:r>
              <a:rPr lang="en-US" dirty="0"/>
              <a:t>    // build the first window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0; </a:t>
            </a:r>
            <a:r>
              <a:rPr lang="en-US" dirty="0" err="1"/>
              <a:t>i</a:t>
            </a:r>
            <a:r>
              <a:rPr lang="en-US" dirty="0"/>
              <a:t> &lt; k;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Do something with </a:t>
            </a:r>
            <a:r>
              <a:rPr lang="en-US" dirty="0" err="1"/>
              <a:t>curr</a:t>
            </a:r>
            <a:r>
              <a:rPr lang="en-US" dirty="0"/>
              <a:t> or other variables to build first window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ans</a:t>
            </a:r>
            <a:r>
              <a:rPr lang="en-US" dirty="0"/>
              <a:t> = answer variable, probably equal to </a:t>
            </a:r>
            <a:r>
              <a:rPr lang="en-US" dirty="0" err="1"/>
              <a:t>curr</a:t>
            </a:r>
            <a:r>
              <a:rPr lang="en-US" dirty="0"/>
              <a:t> here depending on the problem</a:t>
            </a:r>
          </a:p>
          <a:p>
            <a:r>
              <a:rPr lang="en-US" dirty="0"/>
              <a:t>    for (int </a:t>
            </a:r>
            <a:r>
              <a:rPr lang="en-US" dirty="0" err="1"/>
              <a:t>i</a:t>
            </a:r>
            <a:r>
              <a:rPr lang="en-US" dirty="0"/>
              <a:t> = k; </a:t>
            </a:r>
            <a:r>
              <a:rPr lang="en-US" dirty="0" err="1"/>
              <a:t>i</a:t>
            </a:r>
            <a:r>
              <a:rPr lang="en-US" dirty="0"/>
              <a:t> &lt; </a:t>
            </a:r>
            <a:r>
              <a:rPr lang="en-US" dirty="0" err="1"/>
              <a:t>arr.length</a:t>
            </a:r>
            <a:r>
              <a:rPr lang="en-US" dirty="0"/>
              <a:t>; </a:t>
            </a:r>
            <a:r>
              <a:rPr lang="en-US" dirty="0" err="1"/>
              <a:t>i</a:t>
            </a:r>
            <a:r>
              <a:rPr lang="en-US" dirty="0"/>
              <a:t>++)</a:t>
            </a:r>
          </a:p>
          <a:p>
            <a:r>
              <a:rPr lang="en-US" dirty="0"/>
              <a:t>        Add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] to window</a:t>
            </a:r>
          </a:p>
          <a:p>
            <a:r>
              <a:rPr lang="en-US" dirty="0"/>
              <a:t>        Remove </a:t>
            </a:r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 - k] from window</a:t>
            </a:r>
          </a:p>
          <a:p>
            <a:r>
              <a:rPr lang="en-US" dirty="0"/>
              <a:t>        Update </a:t>
            </a:r>
            <a:r>
              <a:rPr lang="en-US" dirty="0" err="1"/>
              <a:t>ans</a:t>
            </a:r>
            <a:endParaRPr lang="en-US" dirty="0"/>
          </a:p>
          <a:p>
            <a:endParaRPr lang="en-US" dirty="0"/>
          </a:p>
          <a:p>
            <a:r>
              <a:rPr lang="en-US" dirty="0"/>
              <a:t>    return </a:t>
            </a:r>
            <a:r>
              <a:rPr lang="en-US" dirty="0" err="1"/>
              <a:t>ans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768778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E3C4E-6072-5F92-15CE-E64C1B250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2E17A5E6-4E47-058F-7C72-2A9517F2EAA1}"/>
              </a:ext>
            </a:extLst>
          </p:cNvPr>
          <p:cNvSpPr txBox="1"/>
          <p:nvPr/>
        </p:nvSpPr>
        <p:spPr>
          <a:xfrm>
            <a:off x="1024128" y="3011424"/>
            <a:ext cx="469392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i="0" dirty="0">
                <a:effectLst/>
                <a:latin typeface="-apple-system"/>
              </a:rPr>
              <a:t>  </a:t>
            </a:r>
            <a:r>
              <a:rPr lang="es-MX" sz="6000" b="1" i="0" dirty="0" err="1">
                <a:effectLst/>
                <a:latin typeface="-apple-system"/>
              </a:rPr>
              <a:t>Prefix</a:t>
            </a:r>
            <a:r>
              <a:rPr lang="es-MX" sz="6000" b="1" i="0" dirty="0">
                <a:effectLst/>
                <a:latin typeface="-apple-system"/>
              </a:rPr>
              <a:t> sum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3750810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17BCE1-E090-8218-25B1-0776D07166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C88C058A-AAE0-B37C-3599-CB131FFA486E}"/>
              </a:ext>
            </a:extLst>
          </p:cNvPr>
          <p:cNvSpPr txBox="1"/>
          <p:nvPr/>
        </p:nvSpPr>
        <p:spPr>
          <a:xfrm>
            <a:off x="374904" y="305461"/>
            <a:ext cx="535533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dirty="0" err="1"/>
              <a:t>Given</a:t>
            </a:r>
            <a:r>
              <a:rPr lang="es-MX" dirty="0"/>
              <a:t> </a:t>
            </a:r>
            <a:r>
              <a:rPr lang="es-MX" dirty="0" err="1"/>
              <a:t>an</a:t>
            </a:r>
            <a:r>
              <a:rPr lang="es-MX" dirty="0"/>
              <a:t> array </a:t>
            </a:r>
            <a:r>
              <a:rPr lang="es-MX" dirty="0" err="1"/>
              <a:t>nums</a:t>
            </a:r>
            <a:r>
              <a:rPr lang="es-MX" dirty="0"/>
              <a:t>,</a:t>
            </a:r>
          </a:p>
          <a:p>
            <a:endParaRPr lang="es-MX" dirty="0"/>
          </a:p>
          <a:p>
            <a:r>
              <a:rPr lang="es-MX" dirty="0" err="1"/>
              <a:t>prefix</a:t>
            </a:r>
            <a:r>
              <a:rPr lang="es-MX" dirty="0"/>
              <a:t> = [</a:t>
            </a:r>
            <a:r>
              <a:rPr lang="es-MX" dirty="0" err="1"/>
              <a:t>nums</a:t>
            </a:r>
            <a:r>
              <a:rPr lang="es-MX" dirty="0"/>
              <a:t>[0]]</a:t>
            </a:r>
          </a:p>
          <a:p>
            <a:r>
              <a:rPr lang="es-MX" dirty="0" err="1"/>
              <a:t>for</a:t>
            </a:r>
            <a:r>
              <a:rPr lang="es-MX" dirty="0"/>
              <a:t> (</a:t>
            </a:r>
            <a:r>
              <a:rPr lang="es-MX" dirty="0" err="1"/>
              <a:t>int</a:t>
            </a:r>
            <a:r>
              <a:rPr lang="es-MX" dirty="0"/>
              <a:t> i = 1; i &lt; </a:t>
            </a:r>
            <a:r>
              <a:rPr lang="es-MX" dirty="0" err="1"/>
              <a:t>nums.length</a:t>
            </a:r>
            <a:r>
              <a:rPr lang="es-MX" dirty="0"/>
              <a:t>; i++)</a:t>
            </a:r>
          </a:p>
          <a:p>
            <a:r>
              <a:rPr lang="es-MX" dirty="0"/>
              <a:t>    </a:t>
            </a:r>
            <a:r>
              <a:rPr lang="es-MX" dirty="0" err="1"/>
              <a:t>prefix.append</a:t>
            </a:r>
            <a:r>
              <a:rPr lang="es-MX" dirty="0"/>
              <a:t>(</a:t>
            </a:r>
            <a:r>
              <a:rPr lang="es-MX" dirty="0" err="1"/>
              <a:t>nums</a:t>
            </a:r>
            <a:r>
              <a:rPr lang="es-MX" dirty="0"/>
              <a:t>[i] + </a:t>
            </a:r>
            <a:r>
              <a:rPr lang="es-MX" dirty="0" err="1"/>
              <a:t>prefix</a:t>
            </a:r>
            <a:r>
              <a:rPr lang="es-MX" dirty="0"/>
              <a:t>[</a:t>
            </a:r>
            <a:r>
              <a:rPr lang="es-MX" dirty="0" err="1"/>
              <a:t>prefix.length</a:t>
            </a:r>
            <a:r>
              <a:rPr lang="es-MX" dirty="0"/>
              <a:t> - 1])</a:t>
            </a:r>
          </a:p>
        </p:txBody>
      </p:sp>
    </p:spTree>
    <p:extLst>
      <p:ext uri="{BB962C8B-B14F-4D97-AF65-F5344CB8AC3E}">
        <p14:creationId xmlns:p14="http://schemas.microsoft.com/office/powerpoint/2010/main" val="14024330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9254-EFD6-55BC-9B1A-4FA88C1E4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adroTexto 3">
            <a:extLst>
              <a:ext uri="{FF2B5EF4-FFF2-40B4-BE49-F238E27FC236}">
                <a16:creationId xmlns:a16="http://schemas.microsoft.com/office/drawing/2014/main" id="{69E71980-2ED9-CD73-D338-33AD3C35864A}"/>
              </a:ext>
            </a:extLst>
          </p:cNvPr>
          <p:cNvSpPr txBox="1"/>
          <p:nvPr/>
        </p:nvSpPr>
        <p:spPr>
          <a:xfrm>
            <a:off x="1024128" y="3011424"/>
            <a:ext cx="46939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6000" b="1" i="0" dirty="0">
                <a:effectLst/>
                <a:latin typeface="-apple-system"/>
              </a:rPr>
              <a:t>More </a:t>
            </a:r>
            <a:r>
              <a:rPr lang="es-MX" sz="6000" b="1" i="0" dirty="0" err="1">
                <a:effectLst/>
                <a:latin typeface="-apple-system"/>
              </a:rPr>
              <a:t>common</a:t>
            </a:r>
            <a:r>
              <a:rPr lang="es-MX" sz="6000" b="1" i="0" dirty="0">
                <a:effectLst/>
                <a:latin typeface="-apple-system"/>
              </a:rPr>
              <a:t> </a:t>
            </a:r>
            <a:r>
              <a:rPr lang="es-MX" sz="6000" b="1" i="0" dirty="0" err="1">
                <a:effectLst/>
                <a:latin typeface="-apple-system"/>
              </a:rPr>
              <a:t>patterns</a:t>
            </a:r>
            <a:endParaRPr lang="es-MX" sz="6000" dirty="0"/>
          </a:p>
        </p:txBody>
      </p:sp>
    </p:spTree>
    <p:extLst>
      <p:ext uri="{BB962C8B-B14F-4D97-AF65-F5344CB8AC3E}">
        <p14:creationId xmlns:p14="http://schemas.microsoft.com/office/powerpoint/2010/main" val="172752616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178</TotalTime>
  <Words>508</Words>
  <Application>Microsoft Office PowerPoint</Application>
  <PresentationFormat>Presentación en pantalla (4:3)</PresentationFormat>
  <Paragraphs>75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-apple-system</vt:lpstr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ENRIQUE MENDEZ CANTERO</dc:creator>
  <cp:lastModifiedBy>LUIS ENRIQUE MENDEZ CANTERO</cp:lastModifiedBy>
  <cp:revision>2</cp:revision>
  <dcterms:created xsi:type="dcterms:W3CDTF">2025-04-01T18:35:23Z</dcterms:created>
  <dcterms:modified xsi:type="dcterms:W3CDTF">2025-04-01T21:48:16Z</dcterms:modified>
</cp:coreProperties>
</file>