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>
        <p:scale>
          <a:sx n="100" d="100"/>
          <a:sy n="100" d="100"/>
        </p:scale>
        <p:origin x="93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858C7-AB99-1263-08B3-83279FDDC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46757-35A9-EB22-A57F-18DF11E5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626E22-7128-0EBB-0245-38DEBB7C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1FD7-DBD2-4E38-8B57-AE0974DF9E0F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444F67-F963-F56A-8E6C-771BF5B4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28C58C-0BFE-21F3-C084-EBF0594A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A736-DE82-4B7A-95F7-3B47A1B7FEE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076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1680F-FDCA-886F-1A76-2D9E947F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364AC6-9531-3452-99A7-0571F9033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9A0B47-7992-A007-0C7A-582C82C0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1FD7-DBD2-4E38-8B57-AE0974DF9E0F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CA0F9D-DFA6-7302-4B22-6AF130F1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9EC025-501E-3CC0-A0D0-7F77E2E1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A736-DE82-4B7A-95F7-3B47A1B7FEE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046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1756EB-635D-940C-C5A8-B1545EC42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AAE575-5F60-350A-6EB9-6A86533C2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FDB59C-3705-9F4E-B365-6B2C19AC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1FD7-DBD2-4E38-8B57-AE0974DF9E0F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AA717-4DEC-C7AB-D5C9-C64C5399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7549D9-AFB4-F5C8-2A45-6AA34042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A736-DE82-4B7A-95F7-3B47A1B7FEE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332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8220E-266E-20ED-C79D-0D685939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D228DB-8E44-28F8-D564-A30694BBE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024652-02E8-073C-9877-C34097A0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1FD7-DBD2-4E38-8B57-AE0974DF9E0F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82D96B-A6C7-3588-B489-266C3652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8680C3-9506-0116-5BD5-AC062A7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A736-DE82-4B7A-95F7-3B47A1B7FEE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592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A0598-8452-A0B5-55AD-E04C1C9B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946192-F48C-960F-5E93-D3254B85D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306739-449A-85A3-95CA-A03A7E85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1FD7-DBD2-4E38-8B57-AE0974DF9E0F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410E44-48E6-6A98-0D30-E1871DC3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74DC89-7542-8822-EBC8-A23CBAEF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A736-DE82-4B7A-95F7-3B47A1B7FEE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565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4BA8A-0020-7FD9-F0BF-CD9BF12F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1B0DF-E2DB-705A-42F2-AD559751E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8608DB-56DB-CBF7-1655-8B1D2256D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5ED637-FDA4-B5A6-B9E7-F23357D8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1FD7-DBD2-4E38-8B57-AE0974DF9E0F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B211FB-ABC5-903F-D22D-D0687237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9064DA-DF07-4B78-FC66-A61EED90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A736-DE82-4B7A-95F7-3B47A1B7FEE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159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1187C-7143-8172-3861-698450BF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E6C74F-52AE-FD26-8738-85DA90A27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734BF1-3E75-F636-87F1-A170745AA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AE7C06-B443-D8FC-5393-86BE3534D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770CC9-7ECE-1791-1082-F4AAC2397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090EA0-8C1D-BA69-EDBA-25EEEC79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1FD7-DBD2-4E38-8B57-AE0974DF9E0F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A2A5C1-E8C5-D2F7-B4E3-29D4C80C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4D2C0B-27B3-233C-1D77-7DA8188D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A736-DE82-4B7A-95F7-3B47A1B7FEE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609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79A68-396D-3F73-8FDB-21702158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0538C4-0EC7-4D47-B33D-4CE5DA95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1FD7-DBD2-4E38-8B57-AE0974DF9E0F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113E2C-E0C5-C544-E485-912B7836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937018-8D39-864F-9B0E-DBA5FEEE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A736-DE82-4B7A-95F7-3B47A1B7FEE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154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5114A4-260E-50AC-0F3D-7A4FE9FC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1FD7-DBD2-4E38-8B57-AE0974DF9E0F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0E81E0A-2643-DD45-C4D5-1A4ECC75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8AAF08-6752-5460-8A31-D85FEFC9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A736-DE82-4B7A-95F7-3B47A1B7FEE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369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BCD15-F792-9DBB-4FD8-D3FB580E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655972-FA73-F476-4EB9-5F840BCC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C3230C-AF82-9EEA-39BF-CAAFA9B8E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2EF90B-4DD8-8086-58A8-7A0FEF80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1FD7-DBD2-4E38-8B57-AE0974DF9E0F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4F712A-5120-7593-9A8D-0C6FD274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7A4E9C-3660-C85A-AE98-44295CD9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A736-DE82-4B7A-95F7-3B47A1B7FEE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687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C9FDC-5FB1-D5D4-0C64-8F497B29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87B1BC-897A-6BD3-E52E-A66935BCD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144015-C211-05B7-604E-14BAC7809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F55CFC-9BA0-9AB0-EB18-208349E3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1FD7-DBD2-4E38-8B57-AE0974DF9E0F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529355-0E16-C88A-3E37-CC1B194B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48FFD3-1AFE-876F-0A45-A75910CC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A736-DE82-4B7A-95F7-3B47A1B7FEE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222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C61099-37A3-CE52-D112-87C6B26D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0530B-3BA1-6201-9D30-09D40A9E7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12750D-A353-6B94-06A3-EAA5B6D4A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091FD7-DBD2-4E38-8B57-AE0974DF9E0F}" type="datetimeFigureOut">
              <a:rPr lang="es-MX" smtClean="0"/>
              <a:t>28/02/2025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D81D78-DD4D-7403-5210-AE1308453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8A168C-C2AC-4FE2-AB73-4734BEE2A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40A736-DE82-4B7A-95F7-3B47A1B7FEE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620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396B9E9-952E-5C63-1142-B2E4543B19F0}"/>
              </a:ext>
            </a:extLst>
          </p:cNvPr>
          <p:cNvSpPr txBox="1"/>
          <p:nvPr/>
        </p:nvSpPr>
        <p:spPr>
          <a:xfrm>
            <a:off x="3616452" y="420624"/>
            <a:ext cx="495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Material 3 + Repository Pattern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762B22-0A23-5F1E-2068-D40ECB8A125B}"/>
              </a:ext>
            </a:extLst>
          </p:cNvPr>
          <p:cNvSpPr txBox="1"/>
          <p:nvPr/>
        </p:nvSpPr>
        <p:spPr>
          <a:xfrm>
            <a:off x="389762" y="2178725"/>
            <a:ext cx="62777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Mock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Local/Remote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ModalNavigationDrawer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Single Activity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Manual Dependency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Light/Dark Theme + Dynamic colors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48173FE-F5FD-6AC6-FF17-6E89B2FB50F0}"/>
              </a:ext>
            </a:extLst>
          </p:cNvPr>
          <p:cNvSpPr txBox="1"/>
          <p:nvPr/>
        </p:nvSpPr>
        <p:spPr>
          <a:xfrm>
            <a:off x="7039737" y="2178725"/>
            <a:ext cx="46672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{</a:t>
            </a:r>
          </a:p>
          <a:p>
            <a:pPr algn="l"/>
            <a:r>
              <a:rPr lang="en-US" sz="24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	</a:t>
            </a:r>
            <a:r>
              <a:rPr lang="en-US" sz="2400" b="0" i="0" dirty="0">
                <a:effectLst/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"id": 0,</a:t>
            </a:r>
          </a:p>
          <a:p>
            <a:pPr algn="l"/>
            <a:r>
              <a:rPr lang="en-US" sz="2400" b="0" i="0" dirty="0">
                <a:effectLst/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	"title": "string",</a:t>
            </a:r>
          </a:p>
          <a:p>
            <a:pPr algn="l"/>
            <a:r>
              <a:rPr lang="en-US" sz="2400" b="0" i="0" dirty="0">
                <a:effectLst/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	"price": 0.1,</a:t>
            </a:r>
          </a:p>
          <a:p>
            <a:pPr algn="l"/>
            <a:r>
              <a:rPr lang="en-US" sz="2400" b="0" i="0" dirty="0">
                <a:effectLst/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	"description": "string",</a:t>
            </a:r>
          </a:p>
          <a:p>
            <a:pPr algn="l"/>
            <a:r>
              <a:rPr lang="en-US" sz="2400" b="0" i="0" dirty="0">
                <a:effectLst/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	"category": "string",</a:t>
            </a:r>
          </a:p>
          <a:p>
            <a:pPr algn="l"/>
            <a:r>
              <a:rPr lang="en-US" sz="2400" b="0" i="0" dirty="0">
                <a:effectLst/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}</a:t>
            </a:r>
            <a:endParaRPr lang="es-MX" sz="2400" dirty="0">
              <a:latin typeface="Arial" panose="020B0604020202020204" pitchFamily="34" charset="0"/>
              <a:ea typeface="Sans Serif Collection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DECAB61-8AE6-7751-E2C7-749360FAEB4C}"/>
              </a:ext>
            </a:extLst>
          </p:cNvPr>
          <p:cNvSpPr txBox="1"/>
          <p:nvPr/>
        </p:nvSpPr>
        <p:spPr>
          <a:xfrm>
            <a:off x="104775" y="51292"/>
            <a:ext cx="382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Android App Demo</a:t>
            </a:r>
          </a:p>
        </p:txBody>
      </p:sp>
    </p:spTree>
    <p:extLst>
      <p:ext uri="{BB962C8B-B14F-4D97-AF65-F5344CB8AC3E}">
        <p14:creationId xmlns:p14="http://schemas.microsoft.com/office/powerpoint/2010/main" val="197677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3D3EB47-6D72-C6A0-06A0-AF9FAAD1E9EA}"/>
              </a:ext>
            </a:extLst>
          </p:cNvPr>
          <p:cNvSpPr/>
          <p:nvPr/>
        </p:nvSpPr>
        <p:spPr>
          <a:xfrm>
            <a:off x="2654808" y="285706"/>
            <a:ext cx="3261360" cy="47805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93984D97-A9E2-F6F1-4AF9-BF5C0439DFCC}"/>
              </a:ext>
            </a:extLst>
          </p:cNvPr>
          <p:cNvSpPr/>
          <p:nvPr/>
        </p:nvSpPr>
        <p:spPr>
          <a:xfrm>
            <a:off x="3664783" y="2675969"/>
            <a:ext cx="1696567" cy="8106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F8F9D40-503E-D479-7ED8-66050F67AFDA}"/>
              </a:ext>
            </a:extLst>
          </p:cNvPr>
          <p:cNvSpPr/>
          <p:nvPr/>
        </p:nvSpPr>
        <p:spPr>
          <a:xfrm>
            <a:off x="4103705" y="1013850"/>
            <a:ext cx="1098039" cy="98045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9F2016D-2306-F09F-6808-5EDB4B7C73CA}"/>
              </a:ext>
            </a:extLst>
          </p:cNvPr>
          <p:cNvSpPr/>
          <p:nvPr/>
        </p:nvSpPr>
        <p:spPr>
          <a:xfrm>
            <a:off x="2654807" y="273557"/>
            <a:ext cx="3261360" cy="4119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236AFF3-8218-1B18-4953-A2174BFC08DC}"/>
              </a:ext>
            </a:extLst>
          </p:cNvPr>
          <p:cNvSpPr/>
          <p:nvPr/>
        </p:nvSpPr>
        <p:spPr>
          <a:xfrm rot="16200000">
            <a:off x="7337357" y="-959870"/>
            <a:ext cx="2953057" cy="52796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EB77B3B-D6D6-0514-8BAF-64CDD9690496}"/>
              </a:ext>
            </a:extLst>
          </p:cNvPr>
          <p:cNvSpPr/>
          <p:nvPr/>
        </p:nvSpPr>
        <p:spPr>
          <a:xfrm rot="16200000">
            <a:off x="7337356" y="2136374"/>
            <a:ext cx="2953057" cy="52796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6518ADEF-BC21-9609-817E-C39D987C9C7B}"/>
              </a:ext>
            </a:extLst>
          </p:cNvPr>
          <p:cNvSpPr/>
          <p:nvPr/>
        </p:nvSpPr>
        <p:spPr>
          <a:xfrm>
            <a:off x="2654809" y="285706"/>
            <a:ext cx="2451764" cy="4780526"/>
          </a:xfrm>
          <a:prstGeom prst="roundRect">
            <a:avLst>
              <a:gd name="adj" fmla="val 6823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4BA8466-E39A-06F4-4136-8B22A9298351}"/>
              </a:ext>
            </a:extLst>
          </p:cNvPr>
          <p:cNvSpPr/>
          <p:nvPr/>
        </p:nvSpPr>
        <p:spPr>
          <a:xfrm>
            <a:off x="177956" y="1874064"/>
            <a:ext cx="3261360" cy="4780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09FCF84-21BC-6FC8-BFC0-390E0C2467C7}"/>
              </a:ext>
            </a:extLst>
          </p:cNvPr>
          <p:cNvSpPr/>
          <p:nvPr/>
        </p:nvSpPr>
        <p:spPr>
          <a:xfrm>
            <a:off x="177956" y="1874064"/>
            <a:ext cx="3261360" cy="4119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134EA24-1950-F082-B115-E83A6E53A18A}"/>
              </a:ext>
            </a:extLst>
          </p:cNvPr>
          <p:cNvSpPr/>
          <p:nvPr/>
        </p:nvSpPr>
        <p:spPr>
          <a:xfrm>
            <a:off x="308434" y="1951788"/>
            <a:ext cx="274320" cy="26517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2E4C9D1-1B45-1FFE-B70D-03FCA9EDBE7C}"/>
              </a:ext>
            </a:extLst>
          </p:cNvPr>
          <p:cNvSpPr/>
          <p:nvPr/>
        </p:nvSpPr>
        <p:spPr>
          <a:xfrm>
            <a:off x="987552" y="1947444"/>
            <a:ext cx="1667256" cy="26517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A4E9AE4-3BD9-4A8C-2B0C-E3380114D775}"/>
              </a:ext>
            </a:extLst>
          </p:cNvPr>
          <p:cNvSpPr/>
          <p:nvPr/>
        </p:nvSpPr>
        <p:spPr>
          <a:xfrm>
            <a:off x="177956" y="2286000"/>
            <a:ext cx="1326994" cy="33337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E15C00E-B474-F5F3-CB24-4FE5610756BC}"/>
              </a:ext>
            </a:extLst>
          </p:cNvPr>
          <p:cNvSpPr/>
          <p:nvPr/>
        </p:nvSpPr>
        <p:spPr>
          <a:xfrm>
            <a:off x="177956" y="2619375"/>
            <a:ext cx="3261360" cy="68027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D982687-A51F-49F4-7A94-DDB966AC3141}"/>
              </a:ext>
            </a:extLst>
          </p:cNvPr>
          <p:cNvSpPr/>
          <p:nvPr/>
        </p:nvSpPr>
        <p:spPr>
          <a:xfrm>
            <a:off x="177956" y="3299653"/>
            <a:ext cx="3261360" cy="68027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7625E96-FA08-E811-45F8-552A139A041A}"/>
              </a:ext>
            </a:extLst>
          </p:cNvPr>
          <p:cNvSpPr/>
          <p:nvPr/>
        </p:nvSpPr>
        <p:spPr>
          <a:xfrm>
            <a:off x="2838450" y="419100"/>
            <a:ext cx="190500" cy="1524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14C34A3-CA22-4B3E-8D08-03F6B985777F}"/>
              </a:ext>
            </a:extLst>
          </p:cNvPr>
          <p:cNvSpPr/>
          <p:nvPr/>
        </p:nvSpPr>
        <p:spPr>
          <a:xfrm>
            <a:off x="2838450" y="895394"/>
            <a:ext cx="190500" cy="1524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ED011B1-C2F3-6ADA-8550-3C04A08F7869}"/>
              </a:ext>
            </a:extLst>
          </p:cNvPr>
          <p:cNvSpPr/>
          <p:nvPr/>
        </p:nvSpPr>
        <p:spPr>
          <a:xfrm>
            <a:off x="2838450" y="1401352"/>
            <a:ext cx="190500" cy="1524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AC3EAEB-9B6B-CB82-8958-D3EC2C94F642}"/>
              </a:ext>
            </a:extLst>
          </p:cNvPr>
          <p:cNvSpPr/>
          <p:nvPr/>
        </p:nvSpPr>
        <p:spPr>
          <a:xfrm>
            <a:off x="3200400" y="893603"/>
            <a:ext cx="1095375" cy="23034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00336F7-C9AE-9691-DF77-41A7C8275AD6}"/>
              </a:ext>
            </a:extLst>
          </p:cNvPr>
          <p:cNvSpPr/>
          <p:nvPr/>
        </p:nvSpPr>
        <p:spPr>
          <a:xfrm>
            <a:off x="3212591" y="1348917"/>
            <a:ext cx="1095375" cy="23034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BACB23D-BD73-7C88-BED8-B5415FF32B5D}"/>
              </a:ext>
            </a:extLst>
          </p:cNvPr>
          <p:cNvSpPr/>
          <p:nvPr/>
        </p:nvSpPr>
        <p:spPr>
          <a:xfrm>
            <a:off x="6174076" y="213131"/>
            <a:ext cx="521999" cy="29433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A9BD493-DBF2-F728-1FF7-349804613D2F}"/>
              </a:ext>
            </a:extLst>
          </p:cNvPr>
          <p:cNvSpPr/>
          <p:nvPr/>
        </p:nvSpPr>
        <p:spPr>
          <a:xfrm rot="16200000">
            <a:off x="9018913" y="721686"/>
            <a:ext cx="2953057" cy="1916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64B26F66-1128-9374-1191-FFC64EFFA8A1}"/>
              </a:ext>
            </a:extLst>
          </p:cNvPr>
          <p:cNvSpPr/>
          <p:nvPr/>
        </p:nvSpPr>
        <p:spPr>
          <a:xfrm>
            <a:off x="7283005" y="311768"/>
            <a:ext cx="1667256" cy="26517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6F6D0A7-788D-818B-928C-4A84FED20949}"/>
              </a:ext>
            </a:extLst>
          </p:cNvPr>
          <p:cNvSpPr/>
          <p:nvPr/>
        </p:nvSpPr>
        <p:spPr>
          <a:xfrm>
            <a:off x="6312597" y="419100"/>
            <a:ext cx="190500" cy="1524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9656C6D-81F2-7B18-8A3C-F2645BB2AD3E}"/>
              </a:ext>
            </a:extLst>
          </p:cNvPr>
          <p:cNvSpPr/>
          <p:nvPr/>
        </p:nvSpPr>
        <p:spPr>
          <a:xfrm>
            <a:off x="6312597" y="1137011"/>
            <a:ext cx="190500" cy="1524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566F56C-83B7-729F-8581-E9E175728917}"/>
              </a:ext>
            </a:extLst>
          </p:cNvPr>
          <p:cNvSpPr/>
          <p:nvPr/>
        </p:nvSpPr>
        <p:spPr>
          <a:xfrm>
            <a:off x="6312597" y="1642969"/>
            <a:ext cx="190500" cy="1524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B7CF98A-6C51-2441-38F6-E70A5B317FBB}"/>
              </a:ext>
            </a:extLst>
          </p:cNvPr>
          <p:cNvSpPr/>
          <p:nvPr/>
        </p:nvSpPr>
        <p:spPr>
          <a:xfrm>
            <a:off x="6693439" y="720130"/>
            <a:ext cx="1326994" cy="33337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3C73FAA-FAEE-132E-8713-942449BEE4BC}"/>
              </a:ext>
            </a:extLst>
          </p:cNvPr>
          <p:cNvSpPr/>
          <p:nvPr/>
        </p:nvSpPr>
        <p:spPr>
          <a:xfrm>
            <a:off x="6693439" y="1053505"/>
            <a:ext cx="2843750" cy="68027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DF4FA32-B83D-6BDA-516A-286FC748B27D}"/>
              </a:ext>
            </a:extLst>
          </p:cNvPr>
          <p:cNvSpPr/>
          <p:nvPr/>
        </p:nvSpPr>
        <p:spPr>
          <a:xfrm>
            <a:off x="6693439" y="1733783"/>
            <a:ext cx="2843750" cy="68027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EC1675C-CFF2-45B9-E8F4-6038408428B8}"/>
              </a:ext>
            </a:extLst>
          </p:cNvPr>
          <p:cNvSpPr/>
          <p:nvPr/>
        </p:nvSpPr>
        <p:spPr>
          <a:xfrm rot="16200000">
            <a:off x="7597038" y="2396056"/>
            <a:ext cx="2953057" cy="47602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8C2D8D9-ADD1-4FDF-F15B-F8C5AC60E65D}"/>
              </a:ext>
            </a:extLst>
          </p:cNvPr>
          <p:cNvSpPr/>
          <p:nvPr/>
        </p:nvSpPr>
        <p:spPr>
          <a:xfrm>
            <a:off x="6174076" y="3309376"/>
            <a:ext cx="521999" cy="29433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81C4E483-7276-C27D-0832-F588EB4FD940}"/>
              </a:ext>
            </a:extLst>
          </p:cNvPr>
          <p:cNvSpPr/>
          <p:nvPr/>
        </p:nvSpPr>
        <p:spPr>
          <a:xfrm>
            <a:off x="6312597" y="3515345"/>
            <a:ext cx="190500" cy="1524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D4274C5-8B35-DF2B-20FA-76FFECC24DAD}"/>
              </a:ext>
            </a:extLst>
          </p:cNvPr>
          <p:cNvSpPr/>
          <p:nvPr/>
        </p:nvSpPr>
        <p:spPr>
          <a:xfrm>
            <a:off x="6312597" y="4233256"/>
            <a:ext cx="190500" cy="1524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DCEFEDC5-E051-CCC0-2946-A963692D3829}"/>
              </a:ext>
            </a:extLst>
          </p:cNvPr>
          <p:cNvSpPr/>
          <p:nvPr/>
        </p:nvSpPr>
        <p:spPr>
          <a:xfrm>
            <a:off x="6312597" y="4739214"/>
            <a:ext cx="190500" cy="1524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7F4794F-0BA2-2E1E-58DD-504FBF277563}"/>
              </a:ext>
            </a:extLst>
          </p:cNvPr>
          <p:cNvSpPr/>
          <p:nvPr/>
        </p:nvSpPr>
        <p:spPr>
          <a:xfrm>
            <a:off x="8439150" y="3667745"/>
            <a:ext cx="1098039" cy="98045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751E007-9E3A-5D90-5BB2-06FADA762A74}"/>
              </a:ext>
            </a:extLst>
          </p:cNvPr>
          <p:cNvSpPr/>
          <p:nvPr/>
        </p:nvSpPr>
        <p:spPr>
          <a:xfrm>
            <a:off x="7820025" y="5066232"/>
            <a:ext cx="2400300" cy="8106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9F54DA6-F1D8-4EDF-89A7-2EB23C2B8885}"/>
              </a:ext>
            </a:extLst>
          </p:cNvPr>
          <p:cNvCxnSpPr/>
          <p:nvPr/>
        </p:nvCxnSpPr>
        <p:spPr>
          <a:xfrm>
            <a:off x="6019800" y="101705"/>
            <a:ext cx="0" cy="665459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079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65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ENRIQUE MENDEZ CANTERO</dc:creator>
  <cp:lastModifiedBy>LUIS ENRIQUE MENDEZ CANTERO</cp:lastModifiedBy>
  <cp:revision>1</cp:revision>
  <dcterms:created xsi:type="dcterms:W3CDTF">2025-02-28T21:27:53Z</dcterms:created>
  <dcterms:modified xsi:type="dcterms:W3CDTF">2025-02-28T21:48:19Z</dcterms:modified>
</cp:coreProperties>
</file>