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49B57-0A0B-15F4-EA0A-AAC90ACCF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05E6A-EE6D-0D81-81AF-71BA5FEED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A5E0E-7229-FF96-5787-ADD1D737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6F616-BB71-DB66-F005-1099AA40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6EDD6-4EB7-440C-E659-18618ABD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68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AF240-E6A9-FBE9-A6A7-6A662736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8B86D6-386C-BB1D-3C0C-32C8F824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35364-780D-82D9-ED39-E69EDB9E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1C376-846B-9BC7-D727-88716819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48249-3273-79E7-481A-1E5B965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35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56F2C7-B2BA-F0D0-F062-F9856277F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FC4FB3-89FD-2582-AF25-F89B516AB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D9B72-20BC-228D-6E3C-52CF338A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59F8A-60BA-350D-6B1E-1B2AC97A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9C6EF-109D-C518-53FA-20E3E710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05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AAE7-B973-FD7A-6821-0056C4E5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AC06E-06AA-9268-82DA-C42D861A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7F011-9E5D-811F-8A12-DA9810F5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28BD2-358C-6B01-00BA-D308C80C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D57FF-A635-416E-2214-1A4F9F89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29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7AFEF-340C-9BE0-E0E8-34FD4441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84731-F3E7-85DB-650B-51650D72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B53FC-9730-558A-A00F-09BF2DB0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387D9-8DC3-866B-EEB6-49EEF303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7C841-FEE6-4E14-BFCB-7DDC3F3B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0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28D5F-C26A-CD0A-E5FE-277BDA3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B578D-8BA2-2982-2A97-09A0F260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51539-A785-9115-89AA-C32E4401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50F39-EA56-4F59-3645-EC14FCCB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BBBD8D-9C60-3D77-F623-D9F2D5A3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F40B33-24E6-3484-3A44-E612835E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6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0529-A63F-4091-41C5-A8188A63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35F11-89E4-6440-C147-AD958E73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9140C-FBC3-3C3D-CBF7-F9B29C68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815DAC-1522-2AF4-4058-DBCA83A85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48EF38-F440-083E-0A35-8AD0793ED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98472C-3024-B9EE-83E3-F47B5DB4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CDC9CA-CF30-9796-CC5D-4E65129E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326ED5-6C2A-8CB0-BD5D-0DD5C7CE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8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E6BA-CC63-3454-7A50-727917F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E7D73B-CE6B-F267-9B18-A07F479A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82ECD4-4EC0-D59D-60DB-86FD6F1F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0DCFA-37A2-B190-5281-38AA58C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8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6E6905-AA4A-C14B-342E-0879E882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570FA8-155B-EF9C-24C0-F47C16AA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76C30-0471-756B-9322-01200A63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12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C84D7-BCFE-D2A6-62C9-63F6E422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C565C-56FB-DB23-E967-9CE4D7BA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1626F0-35C4-F186-350C-BC692EEF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A0850-306F-A4AD-48F7-763260B1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21616-4B36-2036-8E32-B2FD6655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C0FEE-963C-D45A-9EDC-1581DF7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9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A60AF-F47E-F12D-8ABE-A79E817E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2DDE27-DBB3-BBD7-19AC-CAD88EB91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5CA38D-871C-9CAC-3DBD-95328154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36D525-C19C-14C3-78FD-E6D486D3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5BA3C-7BA4-D929-7025-7A6CBE84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3C399-81C3-23FB-51D2-C1D5A5C1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1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029029-935F-49B5-FDCA-1A604D56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9BAB8-92EC-992B-2A83-1839B49A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688CB-B744-6AE5-49BC-3679F9A41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E3FDB-D843-4C99-A7B9-C00A396DBCD7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0CD8B-6E97-4EFC-F69D-EB3729CF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85347-786A-83EC-2ED5-7A936AE7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1727B-3250-4767-A6DF-6C20B924FD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11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A64E527-A99B-A41B-AA90-FB77A913AA8E}"/>
              </a:ext>
            </a:extLst>
          </p:cNvPr>
          <p:cNvGrpSpPr/>
          <p:nvPr/>
        </p:nvGrpSpPr>
        <p:grpSpPr>
          <a:xfrm>
            <a:off x="1178464" y="502920"/>
            <a:ext cx="3672521" cy="1493520"/>
            <a:chOff x="3555809" y="1935480"/>
            <a:chExt cx="3672521" cy="14935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F8E47E44-3E90-8BA7-60FE-06EA2DB8BC5F}"/>
                    </a:ext>
                  </a:extLst>
                </p:cNvPr>
                <p:cNvSpPr txBox="1"/>
                <p:nvPr/>
              </p:nvSpPr>
              <p:spPr>
                <a:xfrm>
                  <a:off x="3555809" y="2436018"/>
                  <a:ext cx="7033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O" sz="3200" dirty="0"/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F8E47E44-3E90-8BA7-60FE-06EA2DB8B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809" y="2436018"/>
                  <a:ext cx="70339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7F30A134-66D8-154C-96E2-98EA8DFCBE8F}"/>
                    </a:ext>
                  </a:extLst>
                </p:cNvPr>
                <p:cNvSpPr/>
                <p:nvPr/>
              </p:nvSpPr>
              <p:spPr>
                <a:xfrm>
                  <a:off x="4450080" y="1935480"/>
                  <a:ext cx="2245360" cy="149352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3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</m:oMath>
                    </m:oMathPara>
                  </a14:m>
                  <a:endParaRPr lang="es-CO" sz="3200" dirty="0"/>
                </a:p>
              </p:txBody>
            </p:sp>
          </mc:Choice>
          <mc:Fallback>
            <p:sp>
              <p:nvSpPr>
                <p:cNvPr id="5" name="Rectángulo: esquinas redondeadas 4">
                  <a:extLst>
                    <a:ext uri="{FF2B5EF4-FFF2-40B4-BE49-F238E27FC236}">
                      <a16:creationId xmlns:a16="http://schemas.microsoft.com/office/drawing/2014/main" id="{7F30A134-66D8-154C-96E2-98EA8DFCB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080" y="1935480"/>
                  <a:ext cx="2245360" cy="149352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010BFCF5-FAEF-B554-1996-2A3307471B6F}"/>
                    </a:ext>
                  </a:extLst>
                </p:cNvPr>
                <p:cNvSpPr txBox="1"/>
                <p:nvPr/>
              </p:nvSpPr>
              <p:spPr>
                <a:xfrm>
                  <a:off x="6886313" y="2436018"/>
                  <a:ext cx="34201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CO" sz="3200" dirty="0"/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010BFCF5-FAEF-B554-1996-2A330747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313" y="2436018"/>
                  <a:ext cx="342017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F54A24C-1BFD-0910-71F5-51AE7890968D}"/>
                  </a:ext>
                </a:extLst>
              </p:cNvPr>
              <p:cNvSpPr txBox="1"/>
              <p:nvPr/>
            </p:nvSpPr>
            <p:spPr>
              <a:xfrm>
                <a:off x="120355" y="2600960"/>
                <a:ext cx="5402055" cy="748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3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32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s-CO" sz="3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CO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CO" sz="320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F54A24C-1BFD-0910-71F5-51AE7890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5" y="2600960"/>
                <a:ext cx="5402055" cy="748282"/>
              </a:xfrm>
              <a:prstGeom prst="rect">
                <a:avLst/>
              </a:prstGeom>
              <a:blipFill>
                <a:blip r:embed="rId5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8705DED1-B28B-7818-0D65-7E670CACFE1B}"/>
              </a:ext>
            </a:extLst>
          </p:cNvPr>
          <p:cNvGrpSpPr/>
          <p:nvPr/>
        </p:nvGrpSpPr>
        <p:grpSpPr>
          <a:xfrm>
            <a:off x="7248041" y="502919"/>
            <a:ext cx="3765495" cy="1493520"/>
            <a:chOff x="3555809" y="1935480"/>
            <a:chExt cx="3765495" cy="14935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513AFC-F708-3DCC-698F-085BC571300D}"/>
                    </a:ext>
                  </a:extLst>
                </p:cNvPr>
                <p:cNvSpPr txBox="1"/>
                <p:nvPr/>
              </p:nvSpPr>
              <p:spPr>
                <a:xfrm>
                  <a:off x="3555809" y="2436018"/>
                  <a:ext cx="7033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O" sz="3200" dirty="0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513AFC-F708-3DCC-698F-085BC5713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809" y="2436018"/>
                  <a:ext cx="70339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ángulo: esquinas redondeadas 10">
                  <a:extLst>
                    <a:ext uri="{FF2B5EF4-FFF2-40B4-BE49-F238E27FC236}">
                      <a16:creationId xmlns:a16="http://schemas.microsoft.com/office/drawing/2014/main" id="{93C31A7C-5942-0E1C-F419-A386925979FE}"/>
                    </a:ext>
                  </a:extLst>
                </p:cNvPr>
                <p:cNvSpPr/>
                <p:nvPr/>
              </p:nvSpPr>
              <p:spPr>
                <a:xfrm>
                  <a:off x="4450080" y="1935480"/>
                  <a:ext cx="2245360" cy="149352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3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sub>
                        </m:sSub>
                      </m:oMath>
                    </m:oMathPara>
                  </a14:m>
                  <a:endParaRPr lang="es-CO" sz="3200" dirty="0"/>
                </a:p>
              </p:txBody>
            </p:sp>
          </mc:Choice>
          <mc:Fallback>
            <p:sp>
              <p:nvSpPr>
                <p:cNvPr id="11" name="Rectángulo: esquinas redondeadas 10">
                  <a:extLst>
                    <a:ext uri="{FF2B5EF4-FFF2-40B4-BE49-F238E27FC236}">
                      <a16:creationId xmlns:a16="http://schemas.microsoft.com/office/drawing/2014/main" id="{93C31A7C-5942-0E1C-F419-A38692597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080" y="1935480"/>
                  <a:ext cx="2245360" cy="149352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60E88B3-CDC9-A8D7-7545-1345A9175803}"/>
                    </a:ext>
                  </a:extLst>
                </p:cNvPr>
                <p:cNvSpPr txBox="1"/>
                <p:nvPr/>
              </p:nvSpPr>
              <p:spPr>
                <a:xfrm>
                  <a:off x="6886313" y="2436018"/>
                  <a:ext cx="4349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s-CO" sz="3200" dirty="0"/>
                </a:p>
              </p:txBody>
            </p:sp>
          </mc:Choice>
          <mc:Fallback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A60E88B3-CDC9-A8D7-7545-1345A9175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313" y="2436018"/>
                  <a:ext cx="434991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9F97761-BAC3-1BE7-A25C-5F4B75863F26}"/>
                  </a:ext>
                </a:extLst>
              </p:cNvPr>
              <p:cNvSpPr txBox="1"/>
              <p:nvPr/>
            </p:nvSpPr>
            <p:spPr>
              <a:xfrm>
                <a:off x="6571955" y="2505990"/>
                <a:ext cx="5505160" cy="92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3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32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s-CO" sz="3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CO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CO" sz="320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9F97761-BAC3-1BE7-A25C-5F4B7586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955" y="2505990"/>
                <a:ext cx="5505160" cy="9230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803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Rodriguez</dc:creator>
  <cp:lastModifiedBy>Luis Rodriguez</cp:lastModifiedBy>
  <cp:revision>2</cp:revision>
  <dcterms:created xsi:type="dcterms:W3CDTF">2025-09-05T15:40:47Z</dcterms:created>
  <dcterms:modified xsi:type="dcterms:W3CDTF">2025-09-07T15:12:59Z</dcterms:modified>
</cp:coreProperties>
</file>