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418" y="2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Optimización de la Cadena Logística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Propuesta de Consultoría – Golosinas Rodríguez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Optimizar la cadena logística de Golosinas Rodríguez.</a:t>
            </a:r>
          </a:p>
          <a:p>
            <a:r>
              <a:t>Reducir costes operativos y mejorar el margen de beneficio.</a:t>
            </a:r>
          </a:p>
          <a:p>
            <a:r>
              <a:t>Rediseñar procesos logísticos y estrategias de distribución.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Alcance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Diagnóstico de la situación actual</a:t>
            </a:r>
          </a:p>
          <a:p>
            <a:r>
              <a:t>2. Diseño de propuestas de optimización</a:t>
            </a:r>
          </a:p>
          <a:p>
            <a:r>
              <a:t>3. Análisis de coste-beneficio</a:t>
            </a:r>
          </a:p>
          <a:p>
            <a:r>
              <a:t>4. Plan de implementación y seguimiento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Fases y Entregables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Fase 1: Diagnóstico – Informe de situación actual</a:t>
            </a:r>
          </a:p>
          <a:p>
            <a:r>
              <a:t>Fase 2: Propuestas – Diseño logístico optimizado</a:t>
            </a:r>
          </a:p>
          <a:p>
            <a:r>
              <a:t>Fase 3: Análisis – Informe financiero de beneficios</a:t>
            </a:r>
          </a:p>
          <a:p>
            <a:r>
              <a:t>Fase 4: Implementación – Plan de acción detallado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Esfuerzo y Presupuesto Estimado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horas: 120</a:t>
            </a:r>
          </a:p>
          <a:p>
            <a:r>
              <a:t>Coste por hora: 100 €</a:t>
            </a:r>
          </a:p>
          <a:p>
            <a:r>
              <a:t>Presupuesto total: 12.000 €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Beneficios 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Reducción de costes logísticos (10-25%)</a:t>
            </a:r>
          </a:p>
          <a:p>
            <a:r>
              <a:t>Mejora del servicio al cliente</a:t>
            </a:r>
          </a:p>
          <a:p>
            <a:r>
              <a:t>Optimización del inventario</a:t>
            </a:r>
          </a:p>
          <a:p>
            <a:r>
              <a:t>Mayor agilidad y capacidad de respuesta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Cronograma de Ejecución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Semanas 1-3: Diagnóstico y análisis</a:t>
            </a:r>
          </a:p>
          <a:p>
            <a:r>
              <a:t>Semanas 4-5: Diseño de propuestas</a:t>
            </a:r>
          </a:p>
          <a:p>
            <a:r>
              <a:t>Semana 6: Evaluación económica</a:t>
            </a:r>
          </a:p>
          <a:p>
            <a:r>
              <a:t>Semanas 7-8: Implementación y seguimiento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Condiciones del Servicio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Duración: 8 semanas</a:t>
            </a:r>
          </a:p>
          <a:p>
            <a:r>
              <a:t>Dedicación: 120 horas</a:t>
            </a:r>
          </a:p>
          <a:p>
            <a:r>
              <a:t>Acceso a datos necesarios por parte del cliente</a:t>
            </a:r>
          </a:p>
          <a:p>
            <a:r>
              <a:t>Interlocutor interno designado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197</Words>
  <Application>Microsoft Office PowerPoint</Application>
  <PresentationFormat>Presentación en pantalla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Optimización de la Cadena Logística</vt:lpstr>
      <vt:lpstr>Objetivo del Proyecto</vt:lpstr>
      <vt:lpstr>Alcance del Proyecto</vt:lpstr>
      <vt:lpstr>Fases y Entregables</vt:lpstr>
      <vt:lpstr>Esfuerzo y Presupuesto Estimado</vt:lpstr>
      <vt:lpstr>Beneficios Esperados</vt:lpstr>
      <vt:lpstr>Cronograma de Ejecución</vt:lpstr>
      <vt:lpstr>Condiciones del Servicio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Luis Miguel Casado Diaz</cp:lastModifiedBy>
  <cp:revision>1</cp:revision>
  <dcterms:created xsi:type="dcterms:W3CDTF">2013-01-27T09:14:16Z</dcterms:created>
  <dcterms:modified xsi:type="dcterms:W3CDTF">2025-04-22T10:14:39Z</dcterms:modified>
  <cp:category/>
</cp:coreProperties>
</file>