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68" r:id="rId6"/>
    <p:sldId id="269" r:id="rId7"/>
    <p:sldId id="270" r:id="rId8"/>
    <p:sldId id="265" r:id="rId9"/>
    <p:sldId id="266" r:id="rId10"/>
    <p:sldId id="267" r:id="rId11"/>
    <p:sldId id="271" r:id="rId12"/>
    <p:sldId id="273" r:id="rId13"/>
    <p:sldId id="274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B0D88-7253-43AE-8BFE-A3C1B15F66AD}" v="143" dt="2022-01-31T18:00:40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ñor Arribas, Luis Miguel" userId="14f27e76-a266-4ebc-b8d1-7d79284f3607" providerId="ADAL" clId="{10CB0D88-7253-43AE-8BFE-A3C1B15F66AD}"/>
    <pc:docChg chg="undo redo custSel addSld delSld modSld sldOrd">
      <pc:chgData name="Señor Arribas, Luis Miguel" userId="14f27e76-a266-4ebc-b8d1-7d79284f3607" providerId="ADAL" clId="{10CB0D88-7253-43AE-8BFE-A3C1B15F66AD}" dt="2022-01-31T18:00:49.364" v="6148" actId="20577"/>
      <pc:docMkLst>
        <pc:docMk/>
      </pc:docMkLst>
      <pc:sldChg chg="addSp delSp modSp mod">
        <pc:chgData name="Señor Arribas, Luis Miguel" userId="14f27e76-a266-4ebc-b8d1-7d79284f3607" providerId="ADAL" clId="{10CB0D88-7253-43AE-8BFE-A3C1B15F66AD}" dt="2022-01-31T17:51:50.991" v="6037" actId="14826"/>
        <pc:sldMkLst>
          <pc:docMk/>
          <pc:sldMk cId="3710648431" sldId="256"/>
        </pc:sldMkLst>
        <pc:spChg chg="mod">
          <ac:chgData name="Señor Arribas, Luis Miguel" userId="14f27e76-a266-4ebc-b8d1-7d79284f3607" providerId="ADAL" clId="{10CB0D88-7253-43AE-8BFE-A3C1B15F66AD}" dt="2022-01-31T10:47:13.111" v="1894" actId="120"/>
          <ac:spMkLst>
            <pc:docMk/>
            <pc:sldMk cId="3710648431" sldId="256"/>
            <ac:spMk id="2" creationId="{80E5FC44-C316-4702-9BEE-453C00A19B08}"/>
          </ac:spMkLst>
        </pc:spChg>
        <pc:spChg chg="del">
          <ac:chgData name="Señor Arribas, Luis Miguel" userId="14f27e76-a266-4ebc-b8d1-7d79284f3607" providerId="ADAL" clId="{10CB0D88-7253-43AE-8BFE-A3C1B15F66AD}" dt="2022-01-31T10:48:13.852" v="1904" actId="478"/>
          <ac:spMkLst>
            <pc:docMk/>
            <pc:sldMk cId="3710648431" sldId="256"/>
            <ac:spMk id="3" creationId="{ED236A08-1F03-46B1-A44D-AEC7CCCA78FD}"/>
          </ac:spMkLst>
        </pc:spChg>
        <pc:spChg chg="add del mod">
          <ac:chgData name="Señor Arribas, Luis Miguel" userId="14f27e76-a266-4ebc-b8d1-7d79284f3607" providerId="ADAL" clId="{10CB0D88-7253-43AE-8BFE-A3C1B15F66AD}" dt="2022-01-31T10:46:56.323" v="1889" actId="22"/>
          <ac:spMkLst>
            <pc:docMk/>
            <pc:sldMk cId="3710648431" sldId="256"/>
            <ac:spMk id="5" creationId="{B6219ECF-CBDE-42DF-A60A-D093A2E0757C}"/>
          </ac:spMkLst>
        </pc:spChg>
        <pc:spChg chg="add mod">
          <ac:chgData name="Señor Arribas, Luis Miguel" userId="14f27e76-a266-4ebc-b8d1-7d79284f3607" providerId="ADAL" clId="{10CB0D88-7253-43AE-8BFE-A3C1B15F66AD}" dt="2022-01-31T10:48:00.371" v="1901" actId="1076"/>
          <ac:spMkLst>
            <pc:docMk/>
            <pc:sldMk cId="3710648431" sldId="256"/>
            <ac:spMk id="7" creationId="{6C48623E-6536-473F-8E68-1943F959C828}"/>
          </ac:spMkLst>
        </pc:spChg>
        <pc:spChg chg="add mod">
          <ac:chgData name="Señor Arribas, Luis Miguel" userId="14f27e76-a266-4ebc-b8d1-7d79284f3607" providerId="ADAL" clId="{10CB0D88-7253-43AE-8BFE-A3C1B15F66AD}" dt="2022-01-31T10:51:51.181" v="1973" actId="20577"/>
          <ac:spMkLst>
            <pc:docMk/>
            <pc:sldMk cId="3710648431" sldId="256"/>
            <ac:spMk id="10" creationId="{E676FB7B-37AB-47DF-A162-27A789AB4776}"/>
          </ac:spMkLst>
        </pc:spChg>
        <pc:spChg chg="add del">
          <ac:chgData name="Señor Arribas, Luis Miguel" userId="14f27e76-a266-4ebc-b8d1-7d79284f3607" providerId="ADAL" clId="{10CB0D88-7253-43AE-8BFE-A3C1B15F66AD}" dt="2022-01-31T17:46:32.868" v="5654"/>
          <ac:spMkLst>
            <pc:docMk/>
            <pc:sldMk cId="3710648431" sldId="256"/>
            <ac:spMk id="15" creationId="{EFD3E1EC-2284-4661-B800-4B6949F6959B}"/>
          </ac:spMkLst>
        </pc:spChg>
        <pc:spChg chg="add del">
          <ac:chgData name="Señor Arribas, Luis Miguel" userId="14f27e76-a266-4ebc-b8d1-7d79284f3607" providerId="ADAL" clId="{10CB0D88-7253-43AE-8BFE-A3C1B15F66AD}" dt="2022-01-31T17:46:37.421" v="5656"/>
          <ac:spMkLst>
            <pc:docMk/>
            <pc:sldMk cId="3710648431" sldId="256"/>
            <ac:spMk id="16" creationId="{224F0ED5-99A4-486E-BA4D-0BE759081120}"/>
          </ac:spMkLst>
        </pc:spChg>
        <pc:picChg chg="add mod">
          <ac:chgData name="Señor Arribas, Luis Miguel" userId="14f27e76-a266-4ebc-b8d1-7d79284f3607" providerId="ADAL" clId="{10CB0D88-7253-43AE-8BFE-A3C1B15F66AD}" dt="2022-01-31T11:29:47.284" v="2325" actId="1076"/>
          <ac:picMkLst>
            <pc:docMk/>
            <pc:sldMk cId="3710648431" sldId="256"/>
            <ac:picMk id="6" creationId="{D223D5AE-8D0A-424A-85FE-1F56631DD7D9}"/>
          </ac:picMkLst>
        </pc:picChg>
        <pc:picChg chg="add del mod">
          <ac:chgData name="Señor Arribas, Luis Miguel" userId="14f27e76-a266-4ebc-b8d1-7d79284f3607" providerId="ADAL" clId="{10CB0D88-7253-43AE-8BFE-A3C1B15F66AD}" dt="2022-01-31T11:31:00.014" v="2328" actId="478"/>
          <ac:picMkLst>
            <pc:docMk/>
            <pc:sldMk cId="3710648431" sldId="256"/>
            <ac:picMk id="13" creationId="{28EB3FDA-7E2F-4CF4-9C93-DBB5AEE1B96F}"/>
          </ac:picMkLst>
        </pc:picChg>
        <pc:picChg chg="add del mod">
          <ac:chgData name="Señor Arribas, Luis Miguel" userId="14f27e76-a266-4ebc-b8d1-7d79284f3607" providerId="ADAL" clId="{10CB0D88-7253-43AE-8BFE-A3C1B15F66AD}" dt="2022-01-31T11:31:06.211" v="2330"/>
          <ac:picMkLst>
            <pc:docMk/>
            <pc:sldMk cId="3710648431" sldId="256"/>
            <ac:picMk id="14" creationId="{6994DCEB-BB51-47D1-B612-99B39B275AC3}"/>
          </ac:picMkLst>
        </pc:picChg>
        <pc:picChg chg="add mod ord">
          <ac:chgData name="Señor Arribas, Luis Miguel" userId="14f27e76-a266-4ebc-b8d1-7d79284f3607" providerId="ADAL" clId="{10CB0D88-7253-43AE-8BFE-A3C1B15F66AD}" dt="2022-01-31T17:51:50.991" v="6037" actId="14826"/>
          <ac:picMkLst>
            <pc:docMk/>
            <pc:sldMk cId="3710648431" sldId="256"/>
            <ac:picMk id="18" creationId="{0BA423E7-DE2E-426B-8622-A7BFCFA7E80C}"/>
          </ac:picMkLst>
        </pc:picChg>
        <pc:cxnChg chg="add mod">
          <ac:chgData name="Señor Arribas, Luis Miguel" userId="14f27e76-a266-4ebc-b8d1-7d79284f3607" providerId="ADAL" clId="{10CB0D88-7253-43AE-8BFE-A3C1B15F66AD}" dt="2022-01-31T10:47:57.839" v="1900" actId="1076"/>
          <ac:cxnSpMkLst>
            <pc:docMk/>
            <pc:sldMk cId="3710648431" sldId="256"/>
            <ac:cxnSpMk id="8" creationId="{3DD4F710-30F3-408B-870D-F29DCE438A4A}"/>
          </ac:cxnSpMkLst>
        </pc:cxnChg>
        <pc:cxnChg chg="add mod">
          <ac:chgData name="Señor Arribas, Luis Miguel" userId="14f27e76-a266-4ebc-b8d1-7d79284f3607" providerId="ADAL" clId="{10CB0D88-7253-43AE-8BFE-A3C1B15F66AD}" dt="2022-01-31T10:48:33.056" v="1905" actId="1076"/>
          <ac:cxnSpMkLst>
            <pc:docMk/>
            <pc:sldMk cId="3710648431" sldId="256"/>
            <ac:cxnSpMk id="9" creationId="{F92C5271-1432-4A01-BB9E-854C93E730A4}"/>
          </ac:cxnSpMkLst>
        </pc:cxnChg>
      </pc:sldChg>
      <pc:sldChg chg="addSp delSp modSp mod">
        <pc:chgData name="Señor Arribas, Luis Miguel" userId="14f27e76-a266-4ebc-b8d1-7d79284f3607" providerId="ADAL" clId="{10CB0D88-7253-43AE-8BFE-A3C1B15F66AD}" dt="2022-01-31T17:51:59.421" v="6039"/>
        <pc:sldMkLst>
          <pc:docMk/>
          <pc:sldMk cId="663692352" sldId="265"/>
        </pc:sldMkLst>
        <pc:spChg chg="mod">
          <ac:chgData name="Señor Arribas, Luis Miguel" userId="14f27e76-a266-4ebc-b8d1-7d79284f3607" providerId="ADAL" clId="{10CB0D88-7253-43AE-8BFE-A3C1B15F66AD}" dt="2022-01-24T23:42:23.591" v="1727" actId="20577"/>
          <ac:spMkLst>
            <pc:docMk/>
            <pc:sldMk cId="663692352" sldId="265"/>
            <ac:spMk id="2" creationId="{A586968C-3AC9-401C-8ACE-3E35DFA42DA2}"/>
          </ac:spMkLst>
        </pc:spChg>
        <pc:spChg chg="mod">
          <ac:chgData name="Señor Arribas, Luis Miguel" userId="14f27e76-a266-4ebc-b8d1-7d79284f3607" providerId="ADAL" clId="{10CB0D88-7253-43AE-8BFE-A3C1B15F66AD}" dt="2022-01-24T23:49:15.239" v="1781" actId="1076"/>
          <ac:spMkLst>
            <pc:docMk/>
            <pc:sldMk cId="663692352" sldId="265"/>
            <ac:spMk id="3" creationId="{BDBEF251-E3D0-4BEB-B16C-933F603FE956}"/>
          </ac:spMkLst>
        </pc:spChg>
        <pc:spChg chg="mod">
          <ac:chgData name="Señor Arribas, Luis Miguel" userId="14f27e76-a266-4ebc-b8d1-7d79284f3607" providerId="ADAL" clId="{10CB0D88-7253-43AE-8BFE-A3C1B15F66AD}" dt="2022-01-24T23:56:19.998" v="1884" actId="1036"/>
          <ac:spMkLst>
            <pc:docMk/>
            <pc:sldMk cId="663692352" sldId="265"/>
            <ac:spMk id="5" creationId="{C918A510-E46E-42BF-8C77-B4DB0B19739A}"/>
          </ac:spMkLst>
        </pc:spChg>
        <pc:spChg chg="del">
          <ac:chgData name="Señor Arribas, Luis Miguel" userId="14f27e76-a266-4ebc-b8d1-7d79284f3607" providerId="ADAL" clId="{10CB0D88-7253-43AE-8BFE-A3C1B15F66AD}" dt="2022-01-24T23:49:26.422" v="1782" actId="478"/>
          <ac:spMkLst>
            <pc:docMk/>
            <pc:sldMk cId="663692352" sldId="265"/>
            <ac:spMk id="6" creationId="{37AC0C08-86DC-4911-B342-7BF8DA9910BF}"/>
          </ac:spMkLst>
        </pc:spChg>
        <pc:spChg chg="mod">
          <ac:chgData name="Señor Arribas, Luis Miguel" userId="14f27e76-a266-4ebc-b8d1-7d79284f3607" providerId="ADAL" clId="{10CB0D88-7253-43AE-8BFE-A3C1B15F66AD}" dt="2022-01-24T23:37:08.315" v="1623" actId="14100"/>
          <ac:spMkLst>
            <pc:docMk/>
            <pc:sldMk cId="663692352" sldId="265"/>
            <ac:spMk id="12" creationId="{3214ACFF-4741-48E4-8CE6-10E75845054C}"/>
          </ac:spMkLst>
        </pc:spChg>
        <pc:spChg chg="mod">
          <ac:chgData name="Señor Arribas, Luis Miguel" userId="14f27e76-a266-4ebc-b8d1-7d79284f3607" providerId="ADAL" clId="{10CB0D88-7253-43AE-8BFE-A3C1B15F66AD}" dt="2022-01-24T23:37:18.236" v="1651" actId="1037"/>
          <ac:spMkLst>
            <pc:docMk/>
            <pc:sldMk cId="663692352" sldId="265"/>
            <ac:spMk id="14" creationId="{6EF6906E-27CD-40AE-9CCC-A7C1BAB42898}"/>
          </ac:spMkLst>
        </pc:spChg>
        <pc:spChg chg="mod">
          <ac:chgData name="Señor Arribas, Luis Miguel" userId="14f27e76-a266-4ebc-b8d1-7d79284f3607" providerId="ADAL" clId="{10CB0D88-7253-43AE-8BFE-A3C1B15F66AD}" dt="2022-01-24T22:49:30.428" v="720" actId="14100"/>
          <ac:spMkLst>
            <pc:docMk/>
            <pc:sldMk cId="663692352" sldId="265"/>
            <ac:spMk id="16" creationId="{3F963700-F21E-41E0-A328-7BFA3D499EE2}"/>
          </ac:spMkLst>
        </pc:spChg>
        <pc:spChg chg="del mod">
          <ac:chgData name="Señor Arribas, Luis Miguel" userId="14f27e76-a266-4ebc-b8d1-7d79284f3607" providerId="ADAL" clId="{10CB0D88-7253-43AE-8BFE-A3C1B15F66AD}" dt="2022-01-31T16:28:03.901" v="4165" actId="478"/>
          <ac:spMkLst>
            <pc:docMk/>
            <pc:sldMk cId="663692352" sldId="265"/>
            <ac:spMk id="21" creationId="{5414158E-5324-4783-9DDA-73917971925E}"/>
          </ac:spMkLst>
        </pc:spChg>
        <pc:spChg chg="mod">
          <ac:chgData name="Señor Arribas, Luis Miguel" userId="14f27e76-a266-4ebc-b8d1-7d79284f3607" providerId="ADAL" clId="{10CB0D88-7253-43AE-8BFE-A3C1B15F66AD}" dt="2022-01-24T23:55:05.662" v="1832" actId="1076"/>
          <ac:spMkLst>
            <pc:docMk/>
            <pc:sldMk cId="663692352" sldId="265"/>
            <ac:spMk id="30" creationId="{681F9E6D-3798-40C4-82B0-A7C680AC5389}"/>
          </ac:spMkLst>
        </pc:spChg>
        <pc:spChg chg="mod">
          <ac:chgData name="Señor Arribas, Luis Miguel" userId="14f27e76-a266-4ebc-b8d1-7d79284f3607" providerId="ADAL" clId="{10CB0D88-7253-43AE-8BFE-A3C1B15F66AD}" dt="2022-01-24T23:55:25.584" v="1837" actId="1076"/>
          <ac:spMkLst>
            <pc:docMk/>
            <pc:sldMk cId="663692352" sldId="265"/>
            <ac:spMk id="34" creationId="{64E5D3C5-98FC-4ECA-A625-DC845EFA47B3}"/>
          </ac:spMkLst>
        </pc:spChg>
        <pc:spChg chg="mod">
          <ac:chgData name="Señor Arribas, Luis Miguel" userId="14f27e76-a266-4ebc-b8d1-7d79284f3607" providerId="ADAL" clId="{10CB0D88-7253-43AE-8BFE-A3C1B15F66AD}" dt="2022-01-24T23:56:35.324" v="1885" actId="1076"/>
          <ac:spMkLst>
            <pc:docMk/>
            <pc:sldMk cId="663692352" sldId="265"/>
            <ac:spMk id="35" creationId="{FABE4C87-BEBF-452B-8A5B-6305703E79A9}"/>
          </ac:spMkLst>
        </pc:spChg>
        <pc:spChg chg="mod">
          <ac:chgData name="Señor Arribas, Luis Miguel" userId="14f27e76-a266-4ebc-b8d1-7d79284f3607" providerId="ADAL" clId="{10CB0D88-7253-43AE-8BFE-A3C1B15F66AD}" dt="2022-01-24T23:53:36.668" v="1810" actId="1076"/>
          <ac:spMkLst>
            <pc:docMk/>
            <pc:sldMk cId="663692352" sldId="265"/>
            <ac:spMk id="37" creationId="{EF8352CE-403D-4532-A271-6602EAD11CE1}"/>
          </ac:spMkLst>
        </pc:spChg>
        <pc:spChg chg="mod">
          <ac:chgData name="Señor Arribas, Luis Miguel" userId="14f27e76-a266-4ebc-b8d1-7d79284f3607" providerId="ADAL" clId="{10CB0D88-7253-43AE-8BFE-A3C1B15F66AD}" dt="2022-01-24T22:19:56.389" v="494"/>
          <ac:spMkLst>
            <pc:docMk/>
            <pc:sldMk cId="663692352" sldId="265"/>
            <ac:spMk id="38" creationId="{255C97CB-9E7D-414A-AD33-1B025919E02B}"/>
          </ac:spMkLst>
        </pc:spChg>
        <pc:spChg chg="mod">
          <ac:chgData name="Señor Arribas, Luis Miguel" userId="14f27e76-a266-4ebc-b8d1-7d79284f3607" providerId="ADAL" clId="{10CB0D88-7253-43AE-8BFE-A3C1B15F66AD}" dt="2022-01-24T23:36:06.254" v="1615" actId="1076"/>
          <ac:spMkLst>
            <pc:docMk/>
            <pc:sldMk cId="663692352" sldId="265"/>
            <ac:spMk id="40" creationId="{D20E0A36-B22D-4225-94C1-A7ED9C7DC6F5}"/>
          </ac:spMkLst>
        </pc:spChg>
        <pc:spChg chg="mod">
          <ac:chgData name="Señor Arribas, Luis Miguel" userId="14f27e76-a266-4ebc-b8d1-7d79284f3607" providerId="ADAL" clId="{10CB0D88-7253-43AE-8BFE-A3C1B15F66AD}" dt="2022-01-24T23:38:37.082" v="1669" actId="1076"/>
          <ac:spMkLst>
            <pc:docMk/>
            <pc:sldMk cId="663692352" sldId="265"/>
            <ac:spMk id="41" creationId="{74CEF7DA-5E2C-4852-8991-6C7D32A45A6A}"/>
          </ac:spMkLst>
        </pc:spChg>
        <pc:spChg chg="add mod">
          <ac:chgData name="Señor Arribas, Luis Miguel" userId="14f27e76-a266-4ebc-b8d1-7d79284f3607" providerId="ADAL" clId="{10CB0D88-7253-43AE-8BFE-A3C1B15F66AD}" dt="2022-01-31T11:02:36.597" v="2072" actId="1076"/>
          <ac:spMkLst>
            <pc:docMk/>
            <pc:sldMk cId="663692352" sldId="265"/>
            <ac:spMk id="47" creationId="{2ED0D1D6-4C53-4DB0-B0A0-843618D96597}"/>
          </ac:spMkLst>
        </pc:spChg>
        <pc:spChg chg="add mod">
          <ac:chgData name="Señor Arribas, Luis Miguel" userId="14f27e76-a266-4ebc-b8d1-7d79284f3607" providerId="ADAL" clId="{10CB0D88-7253-43AE-8BFE-A3C1B15F66AD}" dt="2022-01-31T11:02:25.925" v="2066" actId="14100"/>
          <ac:spMkLst>
            <pc:docMk/>
            <pc:sldMk cId="663692352" sldId="265"/>
            <ac:spMk id="48" creationId="{E311F321-F84D-4BBA-9CE7-906A36F7A24A}"/>
          </ac:spMkLst>
        </pc:spChg>
        <pc:spChg chg="add mod">
          <ac:chgData name="Señor Arribas, Luis Miguel" userId="14f27e76-a266-4ebc-b8d1-7d79284f3607" providerId="ADAL" clId="{10CB0D88-7253-43AE-8BFE-A3C1B15F66AD}" dt="2022-01-31T11:03:04.498" v="2082" actId="1076"/>
          <ac:spMkLst>
            <pc:docMk/>
            <pc:sldMk cId="663692352" sldId="265"/>
            <ac:spMk id="49" creationId="{5846B033-2261-4AE0-946C-FBDCE0E27DF8}"/>
          </ac:spMkLst>
        </pc:spChg>
        <pc:spChg chg="add mod">
          <ac:chgData name="Señor Arribas, Luis Miguel" userId="14f27e76-a266-4ebc-b8d1-7d79284f3607" providerId="ADAL" clId="{10CB0D88-7253-43AE-8BFE-A3C1B15F66AD}" dt="2022-01-24T23:48:33.632" v="1769" actId="14100"/>
          <ac:spMkLst>
            <pc:docMk/>
            <pc:sldMk cId="663692352" sldId="265"/>
            <ac:spMk id="52" creationId="{CF4D9D31-E2CC-4A42-AB71-3EE3D9F4A379}"/>
          </ac:spMkLst>
        </pc:spChg>
        <pc:spChg chg="add del mod">
          <ac:chgData name="Señor Arribas, Luis Miguel" userId="14f27e76-a266-4ebc-b8d1-7d79284f3607" providerId="ADAL" clId="{10CB0D88-7253-43AE-8BFE-A3C1B15F66AD}" dt="2022-01-24T23:47:35.648" v="1757" actId="478"/>
          <ac:spMkLst>
            <pc:docMk/>
            <pc:sldMk cId="663692352" sldId="265"/>
            <ac:spMk id="66" creationId="{0A8E2EC7-9FBA-46CD-B867-4FC0E35BC024}"/>
          </ac:spMkLst>
        </pc:spChg>
        <pc:spChg chg="add del mod">
          <ac:chgData name="Señor Arribas, Luis Miguel" userId="14f27e76-a266-4ebc-b8d1-7d79284f3607" providerId="ADAL" clId="{10CB0D88-7253-43AE-8BFE-A3C1B15F66AD}" dt="2022-01-24T23:47:35.059" v="1756" actId="478"/>
          <ac:spMkLst>
            <pc:docMk/>
            <pc:sldMk cId="663692352" sldId="265"/>
            <ac:spMk id="67" creationId="{922130B3-7E8D-43AF-AE3B-60E1D224227F}"/>
          </ac:spMkLst>
        </pc:spChg>
        <pc:spChg chg="add del mod">
          <ac:chgData name="Señor Arribas, Luis Miguel" userId="14f27e76-a266-4ebc-b8d1-7d79284f3607" providerId="ADAL" clId="{10CB0D88-7253-43AE-8BFE-A3C1B15F66AD}" dt="2022-01-24T23:48:01.322" v="1762" actId="478"/>
          <ac:spMkLst>
            <pc:docMk/>
            <pc:sldMk cId="663692352" sldId="265"/>
            <ac:spMk id="68" creationId="{070318F1-23F1-4081-A56D-34C64DB6615F}"/>
          </ac:spMkLst>
        </pc:spChg>
        <pc:spChg chg="add del mod">
          <ac:chgData name="Señor Arribas, Luis Miguel" userId="14f27e76-a266-4ebc-b8d1-7d79284f3607" providerId="ADAL" clId="{10CB0D88-7253-43AE-8BFE-A3C1B15F66AD}" dt="2022-01-24T23:47:33.622" v="1755" actId="478"/>
          <ac:spMkLst>
            <pc:docMk/>
            <pc:sldMk cId="663692352" sldId="265"/>
            <ac:spMk id="69" creationId="{45F71932-67DF-405C-9E60-34EBC9AB100F}"/>
          </ac:spMkLst>
        </pc:spChg>
        <pc:spChg chg="add mod">
          <ac:chgData name="Señor Arribas, Luis Miguel" userId="14f27e76-a266-4ebc-b8d1-7d79284f3607" providerId="ADAL" clId="{10CB0D88-7253-43AE-8BFE-A3C1B15F66AD}" dt="2022-01-24T23:49:31.635" v="1785" actId="1076"/>
          <ac:spMkLst>
            <pc:docMk/>
            <pc:sldMk cId="663692352" sldId="265"/>
            <ac:spMk id="75" creationId="{70168DF3-94CE-4C05-97DA-91B4C5144E32}"/>
          </ac:spMkLst>
        </pc:spChg>
        <pc:spChg chg="add mod">
          <ac:chgData name="Señor Arribas, Luis Miguel" userId="14f27e76-a266-4ebc-b8d1-7d79284f3607" providerId="ADAL" clId="{10CB0D88-7253-43AE-8BFE-A3C1B15F66AD}" dt="2022-01-24T23:48:18.159" v="1766" actId="14100"/>
          <ac:spMkLst>
            <pc:docMk/>
            <pc:sldMk cId="663692352" sldId="265"/>
            <ac:spMk id="76" creationId="{CA3E973D-2689-415E-8E7A-388D78A73170}"/>
          </ac:spMkLst>
        </pc:spChg>
        <pc:spChg chg="add del mod">
          <ac:chgData name="Señor Arribas, Luis Miguel" userId="14f27e76-a266-4ebc-b8d1-7d79284f3607" providerId="ADAL" clId="{10CB0D88-7253-43AE-8BFE-A3C1B15F66AD}" dt="2022-01-24T23:49:34.054" v="1786"/>
          <ac:spMkLst>
            <pc:docMk/>
            <pc:sldMk cId="663692352" sldId="265"/>
            <ac:spMk id="77" creationId="{5C08F4B0-CE35-4480-84AF-C60BD9188FD5}"/>
          </ac:spMkLst>
        </pc:spChg>
        <pc:spChg chg="add mod">
          <ac:chgData name="Señor Arribas, Luis Miguel" userId="14f27e76-a266-4ebc-b8d1-7d79284f3607" providerId="ADAL" clId="{10CB0D88-7253-43AE-8BFE-A3C1B15F66AD}" dt="2022-01-24T23:51:59.383" v="1802" actId="14100"/>
          <ac:spMkLst>
            <pc:docMk/>
            <pc:sldMk cId="663692352" sldId="265"/>
            <ac:spMk id="78" creationId="{85D66729-2902-407E-9E11-CF11F20D672A}"/>
          </ac:spMkLst>
        </pc:spChg>
        <pc:spChg chg="add mod">
          <ac:chgData name="Señor Arribas, Luis Miguel" userId="14f27e76-a266-4ebc-b8d1-7d79284f3607" providerId="ADAL" clId="{10CB0D88-7253-43AE-8BFE-A3C1B15F66AD}" dt="2022-01-24T23:53:36.668" v="1810" actId="1076"/>
          <ac:spMkLst>
            <pc:docMk/>
            <pc:sldMk cId="663692352" sldId="265"/>
            <ac:spMk id="82" creationId="{0D51443B-2970-49D0-B0B8-779064ADBC55}"/>
          </ac:spMkLst>
        </pc:spChg>
        <pc:spChg chg="add mod">
          <ac:chgData name="Señor Arribas, Luis Miguel" userId="14f27e76-a266-4ebc-b8d1-7d79284f3607" providerId="ADAL" clId="{10CB0D88-7253-43AE-8BFE-A3C1B15F66AD}" dt="2022-01-24T23:56:12.609" v="1876" actId="1036"/>
          <ac:spMkLst>
            <pc:docMk/>
            <pc:sldMk cId="663692352" sldId="265"/>
            <ac:spMk id="86" creationId="{BBF4DAE2-8844-42DD-B463-C3D30EEE1ACA}"/>
          </ac:spMkLst>
        </pc:spChg>
        <pc:picChg chg="add mod">
          <ac:chgData name="Señor Arribas, Luis Miguel" userId="14f27e76-a266-4ebc-b8d1-7d79284f3607" providerId="ADAL" clId="{10CB0D88-7253-43AE-8BFE-A3C1B15F66AD}" dt="2022-01-31T11:00:34.099" v="2033" actId="1076"/>
          <ac:picMkLst>
            <pc:docMk/>
            <pc:sldMk cId="663692352" sldId="265"/>
            <ac:picMk id="6" creationId="{FB832DF8-81FE-49D8-9833-D23BA83CBE6F}"/>
          </ac:picMkLst>
        </pc:picChg>
        <pc:picChg chg="mod">
          <ac:chgData name="Señor Arribas, Luis Miguel" userId="14f27e76-a266-4ebc-b8d1-7d79284f3607" providerId="ADAL" clId="{10CB0D88-7253-43AE-8BFE-A3C1B15F66AD}" dt="2022-01-24T23:55:29.323" v="1838" actId="1076"/>
          <ac:picMkLst>
            <pc:docMk/>
            <pc:sldMk cId="663692352" sldId="265"/>
            <ac:picMk id="7" creationId="{EADDDEBA-E970-42CF-B1F0-460FEEF25E96}"/>
          </ac:picMkLst>
        </pc:picChg>
        <pc:picChg chg="mod">
          <ac:chgData name="Señor Arribas, Luis Miguel" userId="14f27e76-a266-4ebc-b8d1-7d79284f3607" providerId="ADAL" clId="{10CB0D88-7253-43AE-8BFE-A3C1B15F66AD}" dt="2022-01-24T23:53:36.668" v="1810" actId="1076"/>
          <ac:picMkLst>
            <pc:docMk/>
            <pc:sldMk cId="663692352" sldId="265"/>
            <ac:picMk id="9" creationId="{4B031A2E-856B-466B-96AB-83320B0CAC55}"/>
          </ac:picMkLst>
        </pc:picChg>
        <pc:picChg chg="add mod">
          <ac:chgData name="Señor Arribas, Luis Miguel" userId="14f27e76-a266-4ebc-b8d1-7d79284f3607" providerId="ADAL" clId="{10CB0D88-7253-43AE-8BFE-A3C1B15F66AD}" dt="2022-01-31T11:00:42.949" v="2036" actId="1076"/>
          <ac:picMkLst>
            <pc:docMk/>
            <pc:sldMk cId="663692352" sldId="265"/>
            <ac:picMk id="10" creationId="{E7E3E554-232F-4345-9FC0-6788BDCF61AE}"/>
          </ac:picMkLst>
        </pc:picChg>
        <pc:picChg chg="mod">
          <ac:chgData name="Señor Arribas, Luis Miguel" userId="14f27e76-a266-4ebc-b8d1-7d79284f3607" providerId="ADAL" clId="{10CB0D88-7253-43AE-8BFE-A3C1B15F66AD}" dt="2022-01-24T23:39:02.779" v="1671" actId="1076"/>
          <ac:picMkLst>
            <pc:docMk/>
            <pc:sldMk cId="663692352" sldId="265"/>
            <ac:picMk id="11" creationId="{B21E10FC-404F-43CE-8B15-4E4EDF6D358F}"/>
          </ac:picMkLst>
        </pc:picChg>
        <pc:picChg chg="add del mod">
          <ac:chgData name="Señor Arribas, Luis Miguel" userId="14f27e76-a266-4ebc-b8d1-7d79284f3607" providerId="ADAL" clId="{10CB0D88-7253-43AE-8BFE-A3C1B15F66AD}" dt="2022-01-31T11:00:49.480" v="2040" actId="478"/>
          <ac:picMkLst>
            <pc:docMk/>
            <pc:sldMk cId="663692352" sldId="265"/>
            <ac:picMk id="17" creationId="{D5E1C349-AA88-4AD7-8153-735CB3193256}"/>
          </ac:picMkLst>
        </pc:picChg>
        <pc:picChg chg="mod">
          <ac:chgData name="Señor Arribas, Luis Miguel" userId="14f27e76-a266-4ebc-b8d1-7d79284f3607" providerId="ADAL" clId="{10CB0D88-7253-43AE-8BFE-A3C1B15F66AD}" dt="2022-01-24T23:55:05.662" v="1832" actId="1076"/>
          <ac:picMkLst>
            <pc:docMk/>
            <pc:sldMk cId="663692352" sldId="265"/>
            <ac:picMk id="24" creationId="{7049A7A6-2E8C-4D46-97D1-599F959433B8}"/>
          </ac:picMkLst>
        </pc:picChg>
        <pc:picChg chg="add mod">
          <ac:chgData name="Señor Arribas, Luis Miguel" userId="14f27e76-a266-4ebc-b8d1-7d79284f3607" providerId="ADAL" clId="{10CB0D88-7253-43AE-8BFE-A3C1B15F66AD}" dt="2022-01-31T11:00:58.965" v="2042" actId="1076"/>
          <ac:picMkLst>
            <pc:docMk/>
            <pc:sldMk cId="663692352" sldId="265"/>
            <ac:picMk id="50" creationId="{0B123686-BC78-41AC-92E4-C482CFFE53DA}"/>
          </ac:picMkLst>
        </pc:picChg>
        <pc:picChg chg="add mod">
          <ac:chgData name="Señor Arribas, Luis Miguel" userId="14f27e76-a266-4ebc-b8d1-7d79284f3607" providerId="ADAL" clId="{10CB0D88-7253-43AE-8BFE-A3C1B15F66AD}" dt="2022-01-31T11:01:19.714" v="2044" actId="1076"/>
          <ac:picMkLst>
            <pc:docMk/>
            <pc:sldMk cId="663692352" sldId="265"/>
            <ac:picMk id="53" creationId="{B9DFDF70-DC88-418B-B1F4-1DE659973BB8}"/>
          </ac:picMkLst>
        </pc:picChg>
        <pc:picChg chg="add mod">
          <ac:chgData name="Señor Arribas, Luis Miguel" userId="14f27e76-a266-4ebc-b8d1-7d79284f3607" providerId="ADAL" clId="{10CB0D88-7253-43AE-8BFE-A3C1B15F66AD}" dt="2022-01-31T17:51:59.421" v="6039"/>
          <ac:picMkLst>
            <pc:docMk/>
            <pc:sldMk cId="663692352" sldId="265"/>
            <ac:picMk id="54" creationId="{E321DB7B-2A45-4858-8F1D-FDE53A51C386}"/>
          </ac:picMkLst>
        </pc:picChg>
        <pc:picChg chg="mod">
          <ac:chgData name="Señor Arribas, Luis Miguel" userId="14f27e76-a266-4ebc-b8d1-7d79284f3607" providerId="ADAL" clId="{10CB0D88-7253-43AE-8BFE-A3C1B15F66AD}" dt="2022-01-24T22:48:59.042" v="718" actId="1076"/>
          <ac:picMkLst>
            <pc:docMk/>
            <pc:sldMk cId="663692352" sldId="265"/>
            <ac:picMk id="1026" creationId="{310B4B1C-2CC1-45C9-8141-2CDD59258110}"/>
          </ac:picMkLst>
        </pc:picChg>
        <pc:picChg chg="mod">
          <ac:chgData name="Señor Arribas, Luis Miguel" userId="14f27e76-a266-4ebc-b8d1-7d79284f3607" providerId="ADAL" clId="{10CB0D88-7253-43AE-8BFE-A3C1B15F66AD}" dt="2022-01-24T23:37:18.236" v="1651" actId="1037"/>
          <ac:picMkLst>
            <pc:docMk/>
            <pc:sldMk cId="663692352" sldId="265"/>
            <ac:picMk id="1028" creationId="{841F7343-9522-4A2D-93B4-3A9FAC80F924}"/>
          </ac:picMkLst>
        </pc:picChg>
        <pc:picChg chg="mod">
          <ac:chgData name="Señor Arribas, Luis Miguel" userId="14f27e76-a266-4ebc-b8d1-7d79284f3607" providerId="ADAL" clId="{10CB0D88-7253-43AE-8BFE-A3C1B15F66AD}" dt="2022-01-24T23:38:22.546" v="1668" actId="1035"/>
          <ac:picMkLst>
            <pc:docMk/>
            <pc:sldMk cId="663692352" sldId="265"/>
            <ac:picMk id="1030" creationId="{431FE3E5-3AB3-431C-BF0E-C99EA444AFEC}"/>
          </ac:picMkLst>
        </pc:picChg>
        <pc:picChg chg="mod">
          <ac:chgData name="Señor Arribas, Luis Miguel" userId="14f27e76-a266-4ebc-b8d1-7d79284f3607" providerId="ADAL" clId="{10CB0D88-7253-43AE-8BFE-A3C1B15F66AD}" dt="2022-01-24T23:35:52.378" v="1614" actId="1076"/>
          <ac:picMkLst>
            <pc:docMk/>
            <pc:sldMk cId="663692352" sldId="265"/>
            <ac:picMk id="1036" creationId="{E1E19E10-E2F6-49B0-89FA-F273E8FD88B4}"/>
          </ac:picMkLst>
        </pc:picChg>
        <pc:picChg chg="del mod">
          <ac:chgData name="Señor Arribas, Luis Miguel" userId="14f27e76-a266-4ebc-b8d1-7d79284f3607" providerId="ADAL" clId="{10CB0D88-7253-43AE-8BFE-A3C1B15F66AD}" dt="2022-01-31T16:27:56.183" v="4164" actId="478"/>
          <ac:picMkLst>
            <pc:docMk/>
            <pc:sldMk cId="663692352" sldId="265"/>
            <ac:picMk id="1038" creationId="{673F1D14-D273-48BF-9C09-87C95A71A695}"/>
          </ac:picMkLst>
        </pc:picChg>
        <pc:cxnChg chg="mod">
          <ac:chgData name="Señor Arribas, Luis Miguel" userId="14f27e76-a266-4ebc-b8d1-7d79284f3607" providerId="ADAL" clId="{10CB0D88-7253-43AE-8BFE-A3C1B15F66AD}" dt="2022-01-24T23:55:25.584" v="1837" actId="1076"/>
          <ac:cxnSpMkLst>
            <pc:docMk/>
            <pc:sldMk cId="663692352" sldId="265"/>
            <ac:cxnSpMk id="26" creationId="{40A463F8-C6DC-4A86-8BFE-8C073FD25825}"/>
          </ac:cxnSpMkLst>
        </pc:cxnChg>
        <pc:cxnChg chg="mod">
          <ac:chgData name="Señor Arribas, Luis Miguel" userId="14f27e76-a266-4ebc-b8d1-7d79284f3607" providerId="ADAL" clId="{10CB0D88-7253-43AE-8BFE-A3C1B15F66AD}" dt="2022-01-24T23:53:36.668" v="1810" actId="1076"/>
          <ac:cxnSpMkLst>
            <pc:docMk/>
            <pc:sldMk cId="663692352" sldId="265"/>
            <ac:cxnSpMk id="36" creationId="{5857F933-DD88-456C-BCC6-6B6547858DB6}"/>
          </ac:cxnSpMkLst>
        </pc:cxnChg>
        <pc:cxnChg chg="mod">
          <ac:chgData name="Señor Arribas, Luis Miguel" userId="14f27e76-a266-4ebc-b8d1-7d79284f3607" providerId="ADAL" clId="{10CB0D88-7253-43AE-8BFE-A3C1B15F66AD}" dt="2022-01-24T23:55:05.662" v="1832" actId="1076"/>
          <ac:cxnSpMkLst>
            <pc:docMk/>
            <pc:sldMk cId="663692352" sldId="265"/>
            <ac:cxnSpMk id="39" creationId="{428184EC-0E84-409C-BD4C-049206F76313}"/>
          </ac:cxnSpMkLst>
        </pc:cxnChg>
        <pc:cxnChg chg="mod">
          <ac:chgData name="Señor Arribas, Luis Miguel" userId="14f27e76-a266-4ebc-b8d1-7d79284f3607" providerId="ADAL" clId="{10CB0D88-7253-43AE-8BFE-A3C1B15F66AD}" dt="2022-01-24T23:39:02.779" v="1671" actId="1076"/>
          <ac:cxnSpMkLst>
            <pc:docMk/>
            <pc:sldMk cId="663692352" sldId="265"/>
            <ac:cxnSpMk id="43" creationId="{D304A306-4271-4CB1-8131-F112CD9DC98D}"/>
          </ac:cxnSpMkLst>
        </pc:cxnChg>
        <pc:cxnChg chg="mod">
          <ac:chgData name="Señor Arribas, Luis Miguel" userId="14f27e76-a266-4ebc-b8d1-7d79284f3607" providerId="ADAL" clId="{10CB0D88-7253-43AE-8BFE-A3C1B15F66AD}" dt="2022-01-24T23:53:36.668" v="1810" actId="1076"/>
          <ac:cxnSpMkLst>
            <pc:docMk/>
            <pc:sldMk cId="663692352" sldId="265"/>
            <ac:cxnSpMk id="44" creationId="{97142400-4D09-4C83-95CF-8F5F909EBBF9}"/>
          </ac:cxnSpMkLst>
        </pc:cxnChg>
        <pc:cxnChg chg="mod">
          <ac:chgData name="Señor Arribas, Luis Miguel" userId="14f27e76-a266-4ebc-b8d1-7d79284f3607" providerId="ADAL" clId="{10CB0D88-7253-43AE-8BFE-A3C1B15F66AD}" dt="2022-01-24T23:35:41.059" v="1613" actId="14100"/>
          <ac:cxnSpMkLst>
            <pc:docMk/>
            <pc:sldMk cId="663692352" sldId="265"/>
            <ac:cxnSpMk id="51" creationId="{E130F3C4-B4BA-42C1-A3E6-61939DD1B6FB}"/>
          </ac:cxnSpMkLst>
        </pc:cxnChg>
        <pc:cxnChg chg="add del mod">
          <ac:chgData name="Señor Arribas, Luis Miguel" userId="14f27e76-a266-4ebc-b8d1-7d79284f3607" providerId="ADAL" clId="{10CB0D88-7253-43AE-8BFE-A3C1B15F66AD}" dt="2022-01-24T23:38:06.629" v="1658"/>
          <ac:cxnSpMkLst>
            <pc:docMk/>
            <pc:sldMk cId="663692352" sldId="265"/>
            <ac:cxnSpMk id="60" creationId="{C940322A-E916-4332-A523-2D9390B5DAE8}"/>
          </ac:cxnSpMkLst>
        </pc:cxnChg>
        <pc:cxnChg chg="add mod">
          <ac:chgData name="Señor Arribas, Luis Miguel" userId="14f27e76-a266-4ebc-b8d1-7d79284f3607" providerId="ADAL" clId="{10CB0D88-7253-43AE-8BFE-A3C1B15F66AD}" dt="2022-01-24T23:39:02.779" v="1671" actId="1076"/>
          <ac:cxnSpMkLst>
            <pc:docMk/>
            <pc:sldMk cId="663692352" sldId="265"/>
            <ac:cxnSpMk id="63" creationId="{21F6488D-7809-4287-9755-6B1BAA9CFBB6}"/>
          </ac:cxnSpMkLst>
        </pc:cxnChg>
      </pc:sldChg>
      <pc:sldChg chg="addSp modSp mod">
        <pc:chgData name="Señor Arribas, Luis Miguel" userId="14f27e76-a266-4ebc-b8d1-7d79284f3607" providerId="ADAL" clId="{10CB0D88-7253-43AE-8BFE-A3C1B15F66AD}" dt="2022-01-31T17:55:31.728" v="6084" actId="113"/>
        <pc:sldMkLst>
          <pc:docMk/>
          <pc:sldMk cId="3329357077" sldId="266"/>
        </pc:sldMkLst>
        <pc:spChg chg="mod">
          <ac:chgData name="Señor Arribas, Luis Miguel" userId="14f27e76-a266-4ebc-b8d1-7d79284f3607" providerId="ADAL" clId="{10CB0D88-7253-43AE-8BFE-A3C1B15F66AD}" dt="2022-01-31T11:34:13.625" v="2374" actId="255"/>
          <ac:spMkLst>
            <pc:docMk/>
            <pc:sldMk cId="3329357077" sldId="266"/>
            <ac:spMk id="2" creationId="{2AF40688-E983-4C9E-957F-56BCE3FE5097}"/>
          </ac:spMkLst>
        </pc:spChg>
        <pc:spChg chg="mod">
          <ac:chgData name="Señor Arribas, Luis Miguel" userId="14f27e76-a266-4ebc-b8d1-7d79284f3607" providerId="ADAL" clId="{10CB0D88-7253-43AE-8BFE-A3C1B15F66AD}" dt="2022-01-31T17:55:31.728" v="6084" actId="113"/>
          <ac:spMkLst>
            <pc:docMk/>
            <pc:sldMk cId="3329357077" sldId="266"/>
            <ac:spMk id="3" creationId="{5EEE0DBE-0BAD-465C-9DE0-7D2EBD1C80D6}"/>
          </ac:spMkLst>
        </pc:spChg>
        <pc:picChg chg="add mod">
          <ac:chgData name="Señor Arribas, Luis Miguel" userId="14f27e76-a266-4ebc-b8d1-7d79284f3607" providerId="ADAL" clId="{10CB0D88-7253-43AE-8BFE-A3C1B15F66AD}" dt="2022-01-31T17:52:01.138" v="6040"/>
          <ac:picMkLst>
            <pc:docMk/>
            <pc:sldMk cId="3329357077" sldId="266"/>
            <ac:picMk id="6" creationId="{3D9B909B-289C-4B60-8C30-D911EC3824BA}"/>
          </ac:picMkLst>
        </pc:picChg>
      </pc:sldChg>
      <pc:sldChg chg="addSp modSp new mod ord">
        <pc:chgData name="Señor Arribas, Luis Miguel" userId="14f27e76-a266-4ebc-b8d1-7d79284f3607" providerId="ADAL" clId="{10CB0D88-7253-43AE-8BFE-A3C1B15F66AD}" dt="2022-01-31T18:00:49.364" v="6148" actId="20577"/>
        <pc:sldMkLst>
          <pc:docMk/>
          <pc:sldMk cId="4230494405" sldId="267"/>
        </pc:sldMkLst>
        <pc:spChg chg="mod">
          <ac:chgData name="Señor Arribas, Luis Miguel" userId="14f27e76-a266-4ebc-b8d1-7d79284f3607" providerId="ADAL" clId="{10CB0D88-7253-43AE-8BFE-A3C1B15F66AD}" dt="2022-01-31T11:34:22.763" v="2376" actId="122"/>
          <ac:spMkLst>
            <pc:docMk/>
            <pc:sldMk cId="4230494405" sldId="267"/>
            <ac:spMk id="2" creationId="{44367056-08A8-43BE-B9FB-43ADFD94A0C5}"/>
          </ac:spMkLst>
        </pc:spChg>
        <pc:spChg chg="mod">
          <ac:chgData name="Señor Arribas, Luis Miguel" userId="14f27e76-a266-4ebc-b8d1-7d79284f3607" providerId="ADAL" clId="{10CB0D88-7253-43AE-8BFE-A3C1B15F66AD}" dt="2022-01-31T18:00:49.364" v="6148" actId="20577"/>
          <ac:spMkLst>
            <pc:docMk/>
            <pc:sldMk cId="4230494405" sldId="267"/>
            <ac:spMk id="3" creationId="{D6068A58-5D27-49FD-AACF-7C598F48F3E5}"/>
          </ac:spMkLst>
        </pc:spChg>
        <pc:picChg chg="add mod">
          <ac:chgData name="Señor Arribas, Luis Miguel" userId="14f27e76-a266-4ebc-b8d1-7d79284f3607" providerId="ADAL" clId="{10CB0D88-7253-43AE-8BFE-A3C1B15F66AD}" dt="2022-01-31T17:52:02.245" v="6041"/>
          <ac:picMkLst>
            <pc:docMk/>
            <pc:sldMk cId="4230494405" sldId="267"/>
            <ac:picMk id="6" creationId="{15C2A85A-6D09-462A-B081-7B0CC465C71F}"/>
          </ac:picMkLst>
        </pc:picChg>
      </pc:sldChg>
      <pc:sldChg chg="addSp delSp modSp new mod">
        <pc:chgData name="Señor Arribas, Luis Miguel" userId="14f27e76-a266-4ebc-b8d1-7d79284f3607" providerId="ADAL" clId="{10CB0D88-7253-43AE-8BFE-A3C1B15F66AD}" dt="2022-01-31T17:49:36.015" v="5828" actId="1076"/>
        <pc:sldMkLst>
          <pc:docMk/>
          <pc:sldMk cId="2455917577" sldId="268"/>
        </pc:sldMkLst>
        <pc:spChg chg="mod">
          <ac:chgData name="Señor Arribas, Luis Miguel" userId="14f27e76-a266-4ebc-b8d1-7d79284f3607" providerId="ADAL" clId="{10CB0D88-7253-43AE-8BFE-A3C1B15F66AD}" dt="2022-01-31T11:12:52.628" v="2169" actId="122"/>
          <ac:spMkLst>
            <pc:docMk/>
            <pc:sldMk cId="2455917577" sldId="268"/>
            <ac:spMk id="2" creationId="{CDBE6206-B393-4018-9212-82C072244A76}"/>
          </ac:spMkLst>
        </pc:spChg>
        <pc:spChg chg="add del mod">
          <ac:chgData name="Señor Arribas, Luis Miguel" userId="14f27e76-a266-4ebc-b8d1-7d79284f3607" providerId="ADAL" clId="{10CB0D88-7253-43AE-8BFE-A3C1B15F66AD}" dt="2022-01-31T11:35:50.066" v="2379" actId="14861"/>
          <ac:spMkLst>
            <pc:docMk/>
            <pc:sldMk cId="2455917577" sldId="268"/>
            <ac:spMk id="3" creationId="{B135FFAF-79C1-431D-95C1-95532784C173}"/>
          </ac:spMkLst>
        </pc:spChg>
        <pc:spChg chg="add del mod">
          <ac:chgData name="Señor Arribas, Luis Miguel" userId="14f27e76-a266-4ebc-b8d1-7d79284f3607" providerId="ADAL" clId="{10CB0D88-7253-43AE-8BFE-A3C1B15F66AD}" dt="2022-01-31T11:04:51.711" v="2089" actId="767"/>
          <ac:spMkLst>
            <pc:docMk/>
            <pc:sldMk cId="2455917577" sldId="268"/>
            <ac:spMk id="6" creationId="{496355FA-9BFD-471C-9ED0-AEEFC9DB8AFD}"/>
          </ac:spMkLst>
        </pc:spChg>
        <pc:spChg chg="add mod">
          <ac:chgData name="Señor Arribas, Luis Miguel" userId="14f27e76-a266-4ebc-b8d1-7d79284f3607" providerId="ADAL" clId="{10CB0D88-7253-43AE-8BFE-A3C1B15F66AD}" dt="2022-01-31T14:48:28.267" v="3580" actId="20577"/>
          <ac:spMkLst>
            <pc:docMk/>
            <pc:sldMk cId="2455917577" sldId="268"/>
            <ac:spMk id="8" creationId="{6D3DC385-3582-444E-8E52-485BBDDC1422}"/>
          </ac:spMkLst>
        </pc:spChg>
        <pc:spChg chg="mod">
          <ac:chgData name="Señor Arribas, Luis Miguel" userId="14f27e76-a266-4ebc-b8d1-7d79284f3607" providerId="ADAL" clId="{10CB0D88-7253-43AE-8BFE-A3C1B15F66AD}" dt="2022-01-31T11:32:52.301" v="2372" actId="20577"/>
          <ac:spMkLst>
            <pc:docMk/>
            <pc:sldMk cId="2455917577" sldId="268"/>
            <ac:spMk id="9" creationId="{C05B66DE-99A0-449B-9443-1177230B20F7}"/>
          </ac:spMkLst>
        </pc:spChg>
        <pc:picChg chg="add del mod">
          <ac:chgData name="Señor Arribas, Luis Miguel" userId="14f27e76-a266-4ebc-b8d1-7d79284f3607" providerId="ADAL" clId="{10CB0D88-7253-43AE-8BFE-A3C1B15F66AD}" dt="2022-01-31T11:04:54.963" v="2094"/>
          <ac:picMkLst>
            <pc:docMk/>
            <pc:sldMk cId="2455917577" sldId="268"/>
            <ac:picMk id="4" creationId="{52886A5F-73CD-44BF-B863-B03FB9A31E69}"/>
          </ac:picMkLst>
        </pc:picChg>
        <pc:picChg chg="add del mod">
          <ac:chgData name="Señor Arribas, Luis Miguel" userId="14f27e76-a266-4ebc-b8d1-7d79284f3607" providerId="ADAL" clId="{10CB0D88-7253-43AE-8BFE-A3C1B15F66AD}" dt="2022-01-31T11:04:53.390" v="2091"/>
          <ac:picMkLst>
            <pc:docMk/>
            <pc:sldMk cId="2455917577" sldId="268"/>
            <ac:picMk id="5" creationId="{97952507-6283-473C-9B9F-B853791E5C43}"/>
          </ac:picMkLst>
        </pc:picChg>
        <pc:picChg chg="add del mod">
          <ac:chgData name="Señor Arribas, Luis Miguel" userId="14f27e76-a266-4ebc-b8d1-7d79284f3607" providerId="ADAL" clId="{10CB0D88-7253-43AE-8BFE-A3C1B15F66AD}" dt="2022-01-31T11:05:04.898" v="2098"/>
          <ac:picMkLst>
            <pc:docMk/>
            <pc:sldMk cId="2455917577" sldId="268"/>
            <ac:picMk id="7" creationId="{AE5554A4-1E32-404F-9544-1D65B8C5F39E}"/>
          </ac:picMkLst>
        </pc:picChg>
        <pc:picChg chg="add del mod">
          <ac:chgData name="Señor Arribas, Luis Miguel" userId="14f27e76-a266-4ebc-b8d1-7d79284f3607" providerId="ADAL" clId="{10CB0D88-7253-43AE-8BFE-A3C1B15F66AD}" dt="2022-01-31T11:32:43.912" v="2367" actId="478"/>
          <ac:picMkLst>
            <pc:docMk/>
            <pc:sldMk cId="2455917577" sldId="268"/>
            <ac:picMk id="11" creationId="{567B3246-7F2F-4928-BD08-76AC432E4B81}"/>
          </ac:picMkLst>
        </pc:picChg>
        <pc:picChg chg="add mod">
          <ac:chgData name="Señor Arribas, Luis Miguel" userId="14f27e76-a266-4ebc-b8d1-7d79284f3607" providerId="ADAL" clId="{10CB0D88-7253-43AE-8BFE-A3C1B15F66AD}" dt="2022-01-31T17:49:36.015" v="5828" actId="1076"/>
          <ac:picMkLst>
            <pc:docMk/>
            <pc:sldMk cId="2455917577" sldId="268"/>
            <ac:picMk id="12" creationId="{626A2D8D-DACF-416C-8D6D-D7EE21016CB2}"/>
          </ac:picMkLst>
        </pc:picChg>
      </pc:sldChg>
      <pc:sldChg chg="addSp delSp modSp new mod">
        <pc:chgData name="Señor Arribas, Luis Miguel" userId="14f27e76-a266-4ebc-b8d1-7d79284f3607" providerId="ADAL" clId="{10CB0D88-7253-43AE-8BFE-A3C1B15F66AD}" dt="2022-01-31T17:53:10.081" v="6046" actId="2710"/>
        <pc:sldMkLst>
          <pc:docMk/>
          <pc:sldMk cId="2448400985" sldId="269"/>
        </pc:sldMkLst>
        <pc:spChg chg="mod">
          <ac:chgData name="Señor Arribas, Luis Miguel" userId="14f27e76-a266-4ebc-b8d1-7d79284f3607" providerId="ADAL" clId="{10CB0D88-7253-43AE-8BFE-A3C1B15F66AD}" dt="2022-01-31T11:21:19.498" v="2247" actId="255"/>
          <ac:spMkLst>
            <pc:docMk/>
            <pc:sldMk cId="2448400985" sldId="269"/>
            <ac:spMk id="2" creationId="{E2ED0F05-643C-4C16-AC52-322D477D4BAA}"/>
          </ac:spMkLst>
        </pc:spChg>
        <pc:spChg chg="del">
          <ac:chgData name="Señor Arribas, Luis Miguel" userId="14f27e76-a266-4ebc-b8d1-7d79284f3607" providerId="ADAL" clId="{10CB0D88-7253-43AE-8BFE-A3C1B15F66AD}" dt="2022-01-31T11:14:53.268" v="2188"/>
          <ac:spMkLst>
            <pc:docMk/>
            <pc:sldMk cId="2448400985" sldId="269"/>
            <ac:spMk id="3" creationId="{E9D973EF-E808-4D0A-BD6F-1B15A9F824B9}"/>
          </ac:spMkLst>
        </pc:spChg>
        <pc:spChg chg="add del mod">
          <ac:chgData name="Señor Arribas, Luis Miguel" userId="14f27e76-a266-4ebc-b8d1-7d79284f3607" providerId="ADAL" clId="{10CB0D88-7253-43AE-8BFE-A3C1B15F66AD}" dt="2022-01-31T11:15:17.867" v="2191" actId="478"/>
          <ac:spMkLst>
            <pc:docMk/>
            <pc:sldMk cId="2448400985" sldId="269"/>
            <ac:spMk id="4" creationId="{F9A8476D-D141-4A2F-93EE-3A57F57A249F}"/>
          </ac:spMkLst>
        </pc:spChg>
        <pc:spChg chg="add mod">
          <ac:chgData name="Señor Arribas, Luis Miguel" userId="14f27e76-a266-4ebc-b8d1-7d79284f3607" providerId="ADAL" clId="{10CB0D88-7253-43AE-8BFE-A3C1B15F66AD}" dt="2022-01-31T17:53:10.081" v="6046" actId="2710"/>
          <ac:spMkLst>
            <pc:docMk/>
            <pc:sldMk cId="2448400985" sldId="269"/>
            <ac:spMk id="5" creationId="{2DA9B2FD-6E76-4B44-BF2B-1C4326393E01}"/>
          </ac:spMkLst>
        </pc:spChg>
        <pc:spChg chg="add del mod">
          <ac:chgData name="Señor Arribas, Luis Miguel" userId="14f27e76-a266-4ebc-b8d1-7d79284f3607" providerId="ADAL" clId="{10CB0D88-7253-43AE-8BFE-A3C1B15F66AD}" dt="2022-01-31T11:15:54.586" v="2194" actId="478"/>
          <ac:spMkLst>
            <pc:docMk/>
            <pc:sldMk cId="2448400985" sldId="269"/>
            <ac:spMk id="7" creationId="{BD065C4E-9056-4D83-AFF0-912DB4D899F7}"/>
          </ac:spMkLst>
        </pc:spChg>
        <pc:spChg chg="add del mod">
          <ac:chgData name="Señor Arribas, Luis Miguel" userId="14f27e76-a266-4ebc-b8d1-7d79284f3607" providerId="ADAL" clId="{10CB0D88-7253-43AE-8BFE-A3C1B15F66AD}" dt="2022-01-31T11:15:57.256" v="2195" actId="478"/>
          <ac:spMkLst>
            <pc:docMk/>
            <pc:sldMk cId="2448400985" sldId="269"/>
            <ac:spMk id="9" creationId="{86F08C54-E7EE-4EDE-A25B-22C3993F0B3F}"/>
          </ac:spMkLst>
        </pc:spChg>
        <pc:spChg chg="add mod">
          <ac:chgData name="Señor Arribas, Luis Miguel" userId="14f27e76-a266-4ebc-b8d1-7d79284f3607" providerId="ADAL" clId="{10CB0D88-7253-43AE-8BFE-A3C1B15F66AD}" dt="2022-01-31T17:53:06.290" v="6045" actId="2710"/>
          <ac:spMkLst>
            <pc:docMk/>
            <pc:sldMk cId="2448400985" sldId="269"/>
            <ac:spMk id="10" creationId="{E9E11978-D2DB-4EB3-A451-3CD156105A3B}"/>
          </ac:spMkLst>
        </pc:spChg>
        <pc:picChg chg="add mod">
          <ac:chgData name="Señor Arribas, Luis Miguel" userId="14f27e76-a266-4ebc-b8d1-7d79284f3607" providerId="ADAL" clId="{10CB0D88-7253-43AE-8BFE-A3C1B15F66AD}" dt="2022-01-31T17:49:39.559" v="5829"/>
          <ac:picMkLst>
            <pc:docMk/>
            <pc:sldMk cId="2448400985" sldId="269"/>
            <ac:picMk id="13" creationId="{183C89C1-FEC8-4980-89A8-6268DC50F7A1}"/>
          </ac:picMkLst>
        </pc:picChg>
      </pc:sldChg>
      <pc:sldChg chg="addSp delSp modSp new mod">
        <pc:chgData name="Señor Arribas, Luis Miguel" userId="14f27e76-a266-4ebc-b8d1-7d79284f3607" providerId="ADAL" clId="{10CB0D88-7253-43AE-8BFE-A3C1B15F66AD}" dt="2022-01-31T17:51:57.759" v="6038"/>
        <pc:sldMkLst>
          <pc:docMk/>
          <pc:sldMk cId="442329971" sldId="270"/>
        </pc:sldMkLst>
        <pc:spChg chg="mod">
          <ac:chgData name="Señor Arribas, Luis Miguel" userId="14f27e76-a266-4ebc-b8d1-7d79284f3607" providerId="ADAL" clId="{10CB0D88-7253-43AE-8BFE-A3C1B15F66AD}" dt="2022-01-31T11:34:02.519" v="2373" actId="255"/>
          <ac:spMkLst>
            <pc:docMk/>
            <pc:sldMk cId="442329971" sldId="270"/>
            <ac:spMk id="2" creationId="{63245BFC-1605-4F44-8F9D-A3BA677F5CC8}"/>
          </ac:spMkLst>
        </pc:spChg>
        <pc:spChg chg="del">
          <ac:chgData name="Señor Arribas, Luis Miguel" userId="14f27e76-a266-4ebc-b8d1-7d79284f3607" providerId="ADAL" clId="{10CB0D88-7253-43AE-8BFE-A3C1B15F66AD}" dt="2022-01-31T11:23:17.698" v="2263" actId="478"/>
          <ac:spMkLst>
            <pc:docMk/>
            <pc:sldMk cId="442329971" sldId="270"/>
            <ac:spMk id="3" creationId="{63FB293B-22E1-4467-ABFE-098131D43F0D}"/>
          </ac:spMkLst>
        </pc:spChg>
        <pc:spChg chg="add mod">
          <ac:chgData name="Señor Arribas, Luis Miguel" userId="14f27e76-a266-4ebc-b8d1-7d79284f3607" providerId="ADAL" clId="{10CB0D88-7253-43AE-8BFE-A3C1B15F66AD}" dt="2022-01-31T11:28:32.034" v="2322" actId="20577"/>
          <ac:spMkLst>
            <pc:docMk/>
            <pc:sldMk cId="442329971" sldId="270"/>
            <ac:spMk id="4" creationId="{8BFCE3D1-0BB9-4A48-B063-B50CED97B7D8}"/>
          </ac:spMkLst>
        </pc:spChg>
        <pc:spChg chg="add del mod">
          <ac:chgData name="Señor Arribas, Luis Miguel" userId="14f27e76-a266-4ebc-b8d1-7d79284f3607" providerId="ADAL" clId="{10CB0D88-7253-43AE-8BFE-A3C1B15F66AD}" dt="2022-01-31T11:23:49.737" v="2269" actId="478"/>
          <ac:spMkLst>
            <pc:docMk/>
            <pc:sldMk cId="442329971" sldId="270"/>
            <ac:spMk id="5" creationId="{B217D3DB-8F99-4558-B936-DB10B01BBFEA}"/>
          </ac:spMkLst>
        </pc:spChg>
        <pc:picChg chg="add mod">
          <ac:chgData name="Señor Arribas, Luis Miguel" userId="14f27e76-a266-4ebc-b8d1-7d79284f3607" providerId="ADAL" clId="{10CB0D88-7253-43AE-8BFE-A3C1B15F66AD}" dt="2022-01-31T17:51:57.759" v="6038"/>
          <ac:picMkLst>
            <pc:docMk/>
            <pc:sldMk cId="442329971" sldId="270"/>
            <ac:picMk id="8" creationId="{F81F036B-40A0-4FDB-8B28-E95B2BCA8259}"/>
          </ac:picMkLst>
        </pc:picChg>
      </pc:sldChg>
      <pc:sldChg chg="addSp delSp modSp new mod">
        <pc:chgData name="Señor Arribas, Luis Miguel" userId="14f27e76-a266-4ebc-b8d1-7d79284f3607" providerId="ADAL" clId="{10CB0D88-7253-43AE-8BFE-A3C1B15F66AD}" dt="2022-01-31T17:52:03.463" v="6042"/>
        <pc:sldMkLst>
          <pc:docMk/>
          <pc:sldMk cId="2234773592" sldId="271"/>
        </pc:sldMkLst>
        <pc:spChg chg="mod">
          <ac:chgData name="Señor Arribas, Luis Miguel" userId="14f27e76-a266-4ebc-b8d1-7d79284f3607" providerId="ADAL" clId="{10CB0D88-7253-43AE-8BFE-A3C1B15F66AD}" dt="2022-01-31T12:27:27.291" v="2413" actId="20577"/>
          <ac:spMkLst>
            <pc:docMk/>
            <pc:sldMk cId="2234773592" sldId="271"/>
            <ac:spMk id="2" creationId="{A95EC125-A6E2-4B9E-A4DD-C4C4A128C960}"/>
          </ac:spMkLst>
        </pc:spChg>
        <pc:spChg chg="del mod">
          <ac:chgData name="Señor Arribas, Luis Miguel" userId="14f27e76-a266-4ebc-b8d1-7d79284f3607" providerId="ADAL" clId="{10CB0D88-7253-43AE-8BFE-A3C1B15F66AD}" dt="2022-01-31T12:28:23.037" v="2447" actId="478"/>
          <ac:spMkLst>
            <pc:docMk/>
            <pc:sldMk cId="2234773592" sldId="271"/>
            <ac:spMk id="3" creationId="{0B6B33C5-BCD6-487F-942F-F8DCCBF560BA}"/>
          </ac:spMkLst>
        </pc:spChg>
        <pc:spChg chg="add del mod">
          <ac:chgData name="Señor Arribas, Luis Miguel" userId="14f27e76-a266-4ebc-b8d1-7d79284f3607" providerId="ADAL" clId="{10CB0D88-7253-43AE-8BFE-A3C1B15F66AD}" dt="2022-01-31T12:28:25.041" v="2448" actId="478"/>
          <ac:spMkLst>
            <pc:docMk/>
            <pc:sldMk cId="2234773592" sldId="271"/>
            <ac:spMk id="6" creationId="{9BC2D148-F768-45CB-BD84-089E41F9BA50}"/>
          </ac:spMkLst>
        </pc:spChg>
        <pc:spChg chg="add del mod">
          <ac:chgData name="Señor Arribas, Luis Miguel" userId="14f27e76-a266-4ebc-b8d1-7d79284f3607" providerId="ADAL" clId="{10CB0D88-7253-43AE-8BFE-A3C1B15F66AD}" dt="2022-01-31T12:33:14.668" v="2810" actId="478"/>
          <ac:spMkLst>
            <pc:docMk/>
            <pc:sldMk cId="2234773592" sldId="271"/>
            <ac:spMk id="7" creationId="{06DD9700-5211-43D1-8992-479310375F44}"/>
          </ac:spMkLst>
        </pc:spChg>
        <pc:spChg chg="add del mod">
          <ac:chgData name="Señor Arribas, Luis Miguel" userId="14f27e76-a266-4ebc-b8d1-7d79284f3607" providerId="ADAL" clId="{10CB0D88-7253-43AE-8BFE-A3C1B15F66AD}" dt="2022-01-31T12:33:14.668" v="2810" actId="478"/>
          <ac:spMkLst>
            <pc:docMk/>
            <pc:sldMk cId="2234773592" sldId="271"/>
            <ac:spMk id="8" creationId="{8AE88F59-5BE3-4E5D-A7BB-92E7ACAE0382}"/>
          </ac:spMkLst>
        </pc:spChg>
        <pc:graphicFrameChg chg="add mod modGraphic">
          <ac:chgData name="Señor Arribas, Luis Miguel" userId="14f27e76-a266-4ebc-b8d1-7d79284f3607" providerId="ADAL" clId="{10CB0D88-7253-43AE-8BFE-A3C1B15F66AD}" dt="2022-01-31T17:06:33.494" v="5445" actId="20577"/>
          <ac:graphicFrameMkLst>
            <pc:docMk/>
            <pc:sldMk cId="2234773592" sldId="271"/>
            <ac:graphicFrameMk id="9" creationId="{3D1AA36F-5F6B-4B69-9470-ACFACA3A3ABC}"/>
          </ac:graphicFrameMkLst>
        </pc:graphicFrameChg>
        <pc:picChg chg="add mod">
          <ac:chgData name="Señor Arribas, Luis Miguel" userId="14f27e76-a266-4ebc-b8d1-7d79284f3607" providerId="ADAL" clId="{10CB0D88-7253-43AE-8BFE-A3C1B15F66AD}" dt="2022-01-31T17:52:03.463" v="6042"/>
          <ac:picMkLst>
            <pc:docMk/>
            <pc:sldMk cId="2234773592" sldId="271"/>
            <ac:picMk id="10" creationId="{25F4D4AB-53CA-4DAC-80B5-FCB9F10E4E0B}"/>
          </ac:picMkLst>
        </pc:picChg>
      </pc:sldChg>
      <pc:sldChg chg="modSp new del mod">
        <pc:chgData name="Señor Arribas, Luis Miguel" userId="14f27e76-a266-4ebc-b8d1-7d79284f3607" providerId="ADAL" clId="{10CB0D88-7253-43AE-8BFE-A3C1B15F66AD}" dt="2022-01-31T17:16:42.240" v="5593" actId="47"/>
        <pc:sldMkLst>
          <pc:docMk/>
          <pc:sldMk cId="4094668508" sldId="272"/>
        </pc:sldMkLst>
        <pc:spChg chg="mod">
          <ac:chgData name="Señor Arribas, Luis Miguel" userId="14f27e76-a266-4ebc-b8d1-7d79284f3607" providerId="ADAL" clId="{10CB0D88-7253-43AE-8BFE-A3C1B15F66AD}" dt="2022-01-31T16:15:28.864" v="3711" actId="108"/>
          <ac:spMkLst>
            <pc:docMk/>
            <pc:sldMk cId="4094668508" sldId="272"/>
            <ac:spMk id="2" creationId="{25DE0E3F-16A2-45F3-BC0E-FCA76D13A3C4}"/>
          </ac:spMkLst>
        </pc:spChg>
        <pc:spChg chg="mod">
          <ac:chgData name="Señor Arribas, Luis Miguel" userId="14f27e76-a266-4ebc-b8d1-7d79284f3607" providerId="ADAL" clId="{10CB0D88-7253-43AE-8BFE-A3C1B15F66AD}" dt="2022-01-31T16:57:25.725" v="5406" actId="20577"/>
          <ac:spMkLst>
            <pc:docMk/>
            <pc:sldMk cId="4094668508" sldId="272"/>
            <ac:spMk id="3" creationId="{C37B1251-F7AD-4C38-8B02-40B7A4C4316E}"/>
          </ac:spMkLst>
        </pc:spChg>
      </pc:sldChg>
      <pc:sldChg chg="addSp delSp modSp new mod">
        <pc:chgData name="Señor Arribas, Luis Miguel" userId="14f27e76-a266-4ebc-b8d1-7d79284f3607" providerId="ADAL" clId="{10CB0D88-7253-43AE-8BFE-A3C1B15F66AD}" dt="2022-01-31T17:52:04.594" v="6043"/>
        <pc:sldMkLst>
          <pc:docMk/>
          <pc:sldMk cId="1045293657" sldId="273"/>
        </pc:sldMkLst>
        <pc:spChg chg="mod">
          <ac:chgData name="Señor Arribas, Luis Miguel" userId="14f27e76-a266-4ebc-b8d1-7d79284f3607" providerId="ADAL" clId="{10CB0D88-7253-43AE-8BFE-A3C1B15F66AD}" dt="2022-01-31T17:23:55.209" v="5652" actId="20577"/>
          <ac:spMkLst>
            <pc:docMk/>
            <pc:sldMk cId="1045293657" sldId="273"/>
            <ac:spMk id="2" creationId="{7BDFDFED-91EB-465A-A4AB-7A0C527C5740}"/>
          </ac:spMkLst>
        </pc:spChg>
        <pc:spChg chg="del">
          <ac:chgData name="Señor Arribas, Luis Miguel" userId="14f27e76-a266-4ebc-b8d1-7d79284f3607" providerId="ADAL" clId="{10CB0D88-7253-43AE-8BFE-A3C1B15F66AD}" dt="2022-01-31T16:58:32.610" v="5409" actId="478"/>
          <ac:spMkLst>
            <pc:docMk/>
            <pc:sldMk cId="1045293657" sldId="273"/>
            <ac:spMk id="3" creationId="{594068B5-B71C-473A-B814-E9668B265C0E}"/>
          </ac:spMkLst>
        </pc:spChg>
        <pc:spChg chg="add mod">
          <ac:chgData name="Señor Arribas, Luis Miguel" userId="14f27e76-a266-4ebc-b8d1-7d79284f3607" providerId="ADAL" clId="{10CB0D88-7253-43AE-8BFE-A3C1B15F66AD}" dt="2022-01-31T17:17:02.766" v="5596" actId="2710"/>
          <ac:spMkLst>
            <pc:docMk/>
            <pc:sldMk cId="1045293657" sldId="273"/>
            <ac:spMk id="5" creationId="{7B62B3C0-C345-46FF-AFFC-2979477433DB}"/>
          </ac:spMkLst>
        </pc:spChg>
        <pc:spChg chg="add mod">
          <ac:chgData name="Señor Arribas, Luis Miguel" userId="14f27e76-a266-4ebc-b8d1-7d79284f3607" providerId="ADAL" clId="{10CB0D88-7253-43AE-8BFE-A3C1B15F66AD}" dt="2022-01-31T17:17:08.088" v="5597" actId="2710"/>
          <ac:spMkLst>
            <pc:docMk/>
            <pc:sldMk cId="1045293657" sldId="273"/>
            <ac:spMk id="6" creationId="{28CA3D3A-E2F9-4818-858E-346FBC96F9E8}"/>
          </ac:spMkLst>
        </pc:spChg>
        <pc:spChg chg="add mod">
          <ac:chgData name="Señor Arribas, Luis Miguel" userId="14f27e76-a266-4ebc-b8d1-7d79284f3607" providerId="ADAL" clId="{10CB0D88-7253-43AE-8BFE-A3C1B15F66AD}" dt="2022-01-31T17:17:13.558" v="5598" actId="2710"/>
          <ac:spMkLst>
            <pc:docMk/>
            <pc:sldMk cId="1045293657" sldId="273"/>
            <ac:spMk id="7" creationId="{DA49653B-9DF7-4F44-B9B6-7AB0568B5207}"/>
          </ac:spMkLst>
        </pc:spChg>
        <pc:spChg chg="add mod">
          <ac:chgData name="Señor Arribas, Luis Miguel" userId="14f27e76-a266-4ebc-b8d1-7d79284f3607" providerId="ADAL" clId="{10CB0D88-7253-43AE-8BFE-A3C1B15F66AD}" dt="2022-01-31T17:17:20.473" v="5599" actId="2710"/>
          <ac:spMkLst>
            <pc:docMk/>
            <pc:sldMk cId="1045293657" sldId="273"/>
            <ac:spMk id="8" creationId="{038A3E19-90F4-4C9C-868F-325FC55FD2DD}"/>
          </ac:spMkLst>
        </pc:spChg>
        <pc:picChg chg="add mod">
          <ac:chgData name="Señor Arribas, Luis Miguel" userId="14f27e76-a266-4ebc-b8d1-7d79284f3607" providerId="ADAL" clId="{10CB0D88-7253-43AE-8BFE-A3C1B15F66AD}" dt="2022-01-31T17:52:04.594" v="6043"/>
          <ac:picMkLst>
            <pc:docMk/>
            <pc:sldMk cId="1045293657" sldId="273"/>
            <ac:picMk id="9" creationId="{DEF7D167-F44A-4385-B227-CE3C76E0DBFE}"/>
          </ac:picMkLst>
        </pc:picChg>
      </pc:sldChg>
      <pc:sldChg chg="addSp modSp new mod">
        <pc:chgData name="Señor Arribas, Luis Miguel" userId="14f27e76-a266-4ebc-b8d1-7d79284f3607" providerId="ADAL" clId="{10CB0D88-7253-43AE-8BFE-A3C1B15F66AD}" dt="2022-01-31T17:52:05.979" v="6044"/>
        <pc:sldMkLst>
          <pc:docMk/>
          <pc:sldMk cId="2998779704" sldId="274"/>
        </pc:sldMkLst>
        <pc:spChg chg="mod">
          <ac:chgData name="Señor Arribas, Luis Miguel" userId="14f27e76-a266-4ebc-b8d1-7d79284f3607" providerId="ADAL" clId="{10CB0D88-7253-43AE-8BFE-A3C1B15F66AD}" dt="2022-01-31T17:17:47.296" v="5600" actId="122"/>
          <ac:spMkLst>
            <pc:docMk/>
            <pc:sldMk cId="2998779704" sldId="274"/>
            <ac:spMk id="2" creationId="{C8A8FD83-6E77-4ED1-A1BE-D00D95AFBDC7}"/>
          </ac:spMkLst>
        </pc:spChg>
        <pc:spChg chg="mod">
          <ac:chgData name="Señor Arribas, Luis Miguel" userId="14f27e76-a266-4ebc-b8d1-7d79284f3607" providerId="ADAL" clId="{10CB0D88-7253-43AE-8BFE-A3C1B15F66AD}" dt="2022-01-31T17:23:16.738" v="5650" actId="20577"/>
          <ac:spMkLst>
            <pc:docMk/>
            <pc:sldMk cId="2998779704" sldId="274"/>
            <ac:spMk id="3" creationId="{88C0B518-C1A3-473B-A3FE-4D635859DBAF}"/>
          </ac:spMkLst>
        </pc:spChg>
        <pc:picChg chg="add mod">
          <ac:chgData name="Señor Arribas, Luis Miguel" userId="14f27e76-a266-4ebc-b8d1-7d79284f3607" providerId="ADAL" clId="{10CB0D88-7253-43AE-8BFE-A3C1B15F66AD}" dt="2022-01-31T17:52:05.979" v="6044"/>
          <ac:picMkLst>
            <pc:docMk/>
            <pc:sldMk cId="2998779704" sldId="274"/>
            <ac:picMk id="5" creationId="{E7827119-35A1-491C-A9F0-1ADB763EEB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60895-80A2-4CF0-AE25-87E3BBFAC565}" type="datetimeFigureOut">
              <a:rPr lang="es-ES" smtClean="0"/>
              <a:t>31/01/2022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8B045-57A1-4771-BCD9-0C4B1F2F0A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29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D537-0E05-44BE-9673-EDAA760C5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6D6C2-0F98-467C-A6C2-E830E4D22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170A0-BB88-4211-92D3-ED9EE16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C4D7-51C1-44D8-BC75-B785898DBBCB}" type="datetime1">
              <a:rPr lang="es-ES" smtClean="0"/>
              <a:t>31/01/2022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7CC7-7EF8-4B85-895E-BEDECCC2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305B-DDC7-4721-81AA-B7EF1EF8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96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20EE-D44E-41AB-8935-C4732BDB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EB456-718C-4BAD-986E-438DDE087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59CC6-A0DC-44A4-9C39-97C8D564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9595-757D-4548-A335-737B211636B6}" type="datetime1">
              <a:rPr lang="es-ES" smtClean="0"/>
              <a:t>31/01/2022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5C32-29E8-448C-88D4-B5B0D191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1A984-1A0E-46E3-86D4-B196AD51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59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D95B3-4EA7-4224-A966-16F90DD4F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65E11-4F37-4EA4-B61F-0486C48D9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B902E-BC42-4A7B-A70C-7614FBAA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F309-8657-4C50-B5B3-43B3F730473A}" type="datetime1">
              <a:rPr lang="es-ES" smtClean="0"/>
              <a:t>31/01/2022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1A65E-BA27-4FB5-AAC5-F79BE572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8DB4-E815-4029-BC8D-AC9679C8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17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4FCF-97C8-47F9-B08E-B078B8DD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2A9C-6DD3-424A-9F51-37E82352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DFBB-08B9-4646-8B1D-D93D76C9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7BF9-5D30-4005-81DE-F84B2F767CA8}" type="datetime1">
              <a:rPr lang="es-ES" smtClean="0"/>
              <a:t>31/01/2022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E34B-0055-4485-BDD6-DDC9A466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B9728-CD2F-4382-9A8B-EE2771A5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63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9034-27BF-4731-AA31-F7461356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E1C88-6967-4DCE-8239-9F1E9DB17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822E-9BEF-4847-BE75-69200E8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69CA-516B-4D17-AAC6-A18316FEEA63}" type="datetime1">
              <a:rPr lang="es-ES" smtClean="0"/>
              <a:t>31/01/2022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12B4-8B68-46FA-B4BA-9B9171F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9B39-FC2D-4F12-9EF3-F994D943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8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8D0E-4C99-4AA6-9654-CDB4C21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80689-C2B8-4919-BFD3-D366E5B6D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073E-1F48-46C3-B159-7AA9C43C2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6BCBC-6D7A-464B-A7BD-42C3A1FF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6A12-EBB1-460D-8449-A9AF2764C918}" type="datetime1">
              <a:rPr lang="es-ES" smtClean="0"/>
              <a:t>31/01/2022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8F202-D199-4584-B31E-A48E0E2D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CCB53-EAAA-486F-9946-020D7668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3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46F5-2ECC-4548-B055-CD14509B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0C139-143B-4AF3-8EED-03E862F3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5F998-2AFD-41C5-AE28-F25803D30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F580F-0F9B-4913-8EA7-BEFB6D29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DCBF4-B632-4EB6-B018-1CDA19CCA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2AC3C-08A2-4271-81DD-C0B18365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F20-78B1-4649-8336-7DB9A53392C5}" type="datetime1">
              <a:rPr lang="es-ES" smtClean="0"/>
              <a:t>31/01/2022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AA80E-E7A0-45B9-B0F0-CD25EEF2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01092-C577-4383-B827-7AD6A159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4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C370-720A-4509-90FE-7E7AA7E7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4134F-22E6-44C1-B73F-B6E81D67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3E0D-BED6-4EA6-A368-475F2C34CCB2}" type="datetime1">
              <a:rPr lang="es-ES" smtClean="0"/>
              <a:t>31/01/2022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5BDF9-F669-4242-9E66-48F2416B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AC9A1-355C-45A2-A0F1-3715EE8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4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05006-9361-423A-B21E-4856BACD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CD9-863A-41AA-B4C9-D81B4CD3F64F}" type="datetime1">
              <a:rPr lang="es-ES" smtClean="0"/>
              <a:t>31/01/2022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B57F5-A314-40B7-B64F-4C40807A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03DF8-47BE-4445-886E-6AEBE38B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98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3DF-6A0D-4C19-9FB3-DF3D65C3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0A4C-6512-46F3-B0F3-6EDCCB73E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F447B-4CDE-4346-8B34-953089EBC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19800-6E32-4938-A2C5-8250A7B1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E8BF-4756-47AF-9A88-94D595AE3488}" type="datetime1">
              <a:rPr lang="es-ES" smtClean="0"/>
              <a:t>31/01/2022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53331-3252-48E9-AC16-F0140BEC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11B24-B0EB-4C13-8CB3-7D7DBEDE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37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1BA1-9439-4BF3-807F-B6911F65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6B90F-6E42-4A29-A16D-92FD99832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8BA4B-7ED4-4FA1-BB19-22DECF638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EFDFD-FC7E-433D-8A29-67F55F85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0628-62E8-4174-8852-42D699C45F85}" type="datetime1">
              <a:rPr lang="es-ES" smtClean="0"/>
              <a:t>31/01/2022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2E7DF-A495-47D6-9EE0-6287029C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3DFD7-108D-4348-B217-E8335097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47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A6BCE-33E5-4606-9474-D82B3D32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8332-7837-4442-B2B0-84B87153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D26CA-31F1-49E9-84A6-848E1093A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00B4-F965-4CD2-86E5-BCD711944A8F}" type="datetime1">
              <a:rPr lang="es-ES" smtClean="0"/>
              <a:t>31/01/2022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F6A6E-51A9-4A90-94F9-7F1F9F74F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A584-81F3-4A23-B22F-CAC697C49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0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nersource.accenture.com/users/o.garcia.gonzalez/repos/mp2021_olaya_senor_garcia/brow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tg.upf.edu/static/datasets/last.fm/lastfm-dataset-1K.tar.g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hape&#10;&#10;Description automatically generated">
            <a:extLst>
              <a:ext uri="{FF2B5EF4-FFF2-40B4-BE49-F238E27FC236}">
                <a16:creationId xmlns:a16="http://schemas.microsoft.com/office/drawing/2014/main" id="{0BA423E7-DE2E-426B-8622-A7BFCFA7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526" y="5552936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5FC44-C316-4702-9BEE-453C00A19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5400" b="1" dirty="0">
                <a:solidFill>
                  <a:srgbClr val="0059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Ejercicio Fin de </a:t>
            </a:r>
            <a:br>
              <a:rPr lang="es-ES" sz="5400" b="1" dirty="0">
                <a:solidFill>
                  <a:srgbClr val="0059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s-ES" sz="5400" b="1" dirty="0">
                <a:solidFill>
                  <a:srgbClr val="0059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Máster</a:t>
            </a:r>
            <a:endParaRPr lang="es-E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3D5AE-8D0A-424A-85FE-1F56631DD7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822" y="579438"/>
            <a:ext cx="40005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48623E-6536-473F-8E68-1943F959C828}"/>
              </a:ext>
            </a:extLst>
          </p:cNvPr>
          <p:cNvSpPr/>
          <p:nvPr/>
        </p:nvSpPr>
        <p:spPr>
          <a:xfrm>
            <a:off x="1553845" y="4026059"/>
            <a:ext cx="4542155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solidFill>
                  <a:srgbClr val="0059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Desarrollo de aplicación Big Data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D4F710-30F3-408B-870D-F29DCE438A4A}"/>
              </a:ext>
            </a:extLst>
          </p:cNvPr>
          <p:cNvCxnSpPr/>
          <p:nvPr/>
        </p:nvCxnSpPr>
        <p:spPr>
          <a:xfrm>
            <a:off x="1524000" y="3998794"/>
            <a:ext cx="5435600" cy="12700"/>
          </a:xfrm>
          <a:prstGeom prst="straightConnector1">
            <a:avLst/>
          </a:prstGeom>
          <a:noFill/>
          <a:ln w="9525" cap="flat" cmpd="sng">
            <a:solidFill>
              <a:srgbClr val="00597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2C5271-1432-4A01-BB9E-854C93E730A4}"/>
              </a:ext>
            </a:extLst>
          </p:cNvPr>
          <p:cNvCxnSpPr/>
          <p:nvPr/>
        </p:nvCxnSpPr>
        <p:spPr>
          <a:xfrm>
            <a:off x="1524000" y="4848344"/>
            <a:ext cx="5435600" cy="12700"/>
          </a:xfrm>
          <a:prstGeom prst="straightConnector1">
            <a:avLst/>
          </a:prstGeom>
          <a:noFill/>
          <a:ln w="9525" cap="flat" cmpd="sng">
            <a:solidFill>
              <a:srgbClr val="00597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76FB7B-37AB-47DF-A162-27A789AB4776}"/>
              </a:ext>
            </a:extLst>
          </p:cNvPr>
          <p:cNvSpPr txBox="1"/>
          <p:nvPr/>
        </p:nvSpPr>
        <p:spPr>
          <a:xfrm>
            <a:off x="1524000" y="5359400"/>
            <a:ext cx="1104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>
                <a:solidFill>
                  <a:srgbClr val="00597B"/>
                </a:solidFill>
                <a:latin typeface="Calibri" panose="020F0502020204030204" pitchFamily="34" charset="0"/>
              </a:rPr>
              <a:t>Equipo 1:</a:t>
            </a:r>
          </a:p>
          <a:p>
            <a:r>
              <a:rPr lang="es-ES_tradnl" sz="1000" dirty="0">
                <a:solidFill>
                  <a:srgbClr val="00597B"/>
                </a:solidFill>
                <a:latin typeface="Calibri" panose="020F0502020204030204" pitchFamily="34" charset="0"/>
              </a:rPr>
              <a:t>José Javier Olalla</a:t>
            </a:r>
          </a:p>
          <a:p>
            <a:r>
              <a:rPr lang="es-ES_tradnl" sz="1000" dirty="0">
                <a:solidFill>
                  <a:srgbClr val="00597B"/>
                </a:solidFill>
                <a:latin typeface="Calibri" panose="020F0502020204030204" pitchFamily="34" charset="0"/>
              </a:rPr>
              <a:t>Óliver García</a:t>
            </a:r>
          </a:p>
          <a:p>
            <a:r>
              <a:rPr lang="es-ES_tradnl" sz="1000" dirty="0">
                <a:solidFill>
                  <a:srgbClr val="00597B"/>
                </a:solidFill>
                <a:latin typeface="Calibri" panose="020F0502020204030204" pitchFamily="34" charset="0"/>
              </a:rPr>
              <a:t>Luis Miguel Señor</a:t>
            </a:r>
            <a:endParaRPr lang="es-ES" sz="1000" dirty="0">
              <a:solidFill>
                <a:srgbClr val="00597B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4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FD83-6E77-4ED1-A1BE-D00D95AF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Enlaces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B518-C1A3-473B-A3FE-4D635859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Repositorio: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https://innersource.accenture.com/users/o.garcia.gonzalez/repos/mp2021_olaya_senor_garcia/browse</a:t>
            </a:r>
            <a:endParaRPr lang="es-ES_tradnl" sz="1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s-E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A4E54-9040-4022-923C-BC5DAD4C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10</a:t>
            </a:fld>
            <a:endParaRPr lang="es-E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7827119-35A1-491C-A9F0-1ADB763EEB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99877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6206-B393-4018-9212-82C07224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de la solución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FFAF-79C1-431D-95C1-95532784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99" y="1825625"/>
            <a:ext cx="4457700" cy="435133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 algn="ctr">
              <a:buNone/>
            </a:pPr>
            <a:endParaRPr lang="es-ES" sz="2000" b="1" u="sng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s-ES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Presentación del ejercicio</a:t>
            </a:r>
          </a:p>
          <a:p>
            <a:pPr marL="0" indent="0" algn="ctr">
              <a:buNone/>
            </a:pPr>
            <a:endParaRPr lang="es-ES_tradnl" sz="2000" u="sng" dirty="0"/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Se implementarán las tareas necesarias para llevar los datos desde la fuente hasta la capa de consumo dentro del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</a:rPr>
              <a:t>datalake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, para su posterior explotación. Con ello, se cubre un amplio espectro de proyectos Big Data y tecnologías usadas diariamente. </a:t>
            </a:r>
          </a:p>
          <a:p>
            <a:endParaRPr lang="es-ES" sz="1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3DC385-3582-444E-8E52-485BBDDC1422}"/>
              </a:ext>
            </a:extLst>
          </p:cNvPr>
          <p:cNvSpPr txBox="1">
            <a:spLocks/>
          </p:cNvSpPr>
          <p:nvPr/>
        </p:nvSpPr>
        <p:spPr>
          <a:xfrm>
            <a:off x="6464302" y="1825625"/>
            <a:ext cx="44577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ES" sz="2000" b="1" u="sng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2E75B5"/>
                </a:solidFill>
                <a:latin typeface="Calibri" panose="020F0502020204030204" pitchFamily="34" charset="0"/>
              </a:rPr>
              <a:t>Contenido aportado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dirty="0"/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El cliente nos pasa este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</a:rPr>
              <a:t>dataset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http://mtg.upf.edu/static/datasets/last.fm/lastfm-dataset-1K.tar.gz</a:t>
            </a:r>
            <a:endParaRPr lang="es-E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2698A5-B851-4AAA-AF1D-A4DD46A3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2</a:t>
            </a:fld>
            <a:endParaRPr lang="es-ES" dirty="0"/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626A2D8D-DACF-416C-8D6D-D7EE21016C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5591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0F05-643C-4C16-AC52-322D477D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de la solución </a:t>
            </a:r>
            <a:endParaRPr lang="es-E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9B2FD-6E76-4B44-BF2B-1C4326393E01}"/>
              </a:ext>
            </a:extLst>
          </p:cNvPr>
          <p:cNvSpPr txBox="1">
            <a:spLocks/>
          </p:cNvSpPr>
          <p:nvPr/>
        </p:nvSpPr>
        <p:spPr>
          <a:xfrm>
            <a:off x="1263648" y="1828800"/>
            <a:ext cx="44577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ES" sz="2000" b="1" u="sng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2E75B5"/>
                </a:solidFill>
                <a:latin typeface="Calibri" panose="020F0502020204030204" pitchFamily="34" charset="0"/>
              </a:rPr>
              <a:t>Procesos a desarrollar</a:t>
            </a:r>
          </a:p>
          <a:p>
            <a:pPr marL="0" indent="0">
              <a:buNone/>
            </a:pPr>
            <a:endParaRPr lang="es-ES" sz="1800" b="1" i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1800" i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Carga de los datasets:</a:t>
            </a:r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Cargar los datasets en el lago y crear las tablas necesarias para poder acceder por consultas SQL.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2000" u="sng" dirty="0"/>
          </a:p>
          <a:p>
            <a:endParaRPr lang="es-ES" sz="11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E11978-D2DB-4EB3-A451-3CD156105A3B}"/>
              </a:ext>
            </a:extLst>
          </p:cNvPr>
          <p:cNvSpPr txBox="1">
            <a:spLocks/>
          </p:cNvSpPr>
          <p:nvPr/>
        </p:nvSpPr>
        <p:spPr>
          <a:xfrm>
            <a:off x="6470654" y="1828800"/>
            <a:ext cx="44577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ES" sz="2000" b="1" u="sng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2E75B5"/>
                </a:solidFill>
                <a:latin typeface="Calibri" panose="020F0502020204030204" pitchFamily="34" charset="0"/>
              </a:rPr>
              <a:t>Procesos a desarrollar</a:t>
            </a:r>
          </a:p>
          <a:p>
            <a:pPr marL="0" indent="0">
              <a:buNone/>
            </a:pPr>
            <a:endParaRPr lang="es-ES" sz="1800" b="1" i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s-ES" sz="1800" i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Tratamiento de datos:</a:t>
            </a:r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Se puede hacer una aproximación con consultas SQL, después se tiene que programar en un proyecto Spark con Maven multi módulo, o varios proyectos Maven, separando cada tipo de proceso en módulos/proyectos diferentes. Incluir las dependencias necesarias para cada módulo (Scala, Spark, etc.) y configurar los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</a:rPr>
              <a:t>plugins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necesarios y las fases de construcción del proyecto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2000" u="sng" dirty="0"/>
          </a:p>
          <a:p>
            <a:endParaRPr lang="es-ES" sz="11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4418058-0F6B-45CF-880A-67E1053F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3</a:t>
            </a:fld>
            <a:endParaRPr lang="es-ES"/>
          </a:p>
        </p:txBody>
      </p: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183C89C1-FEC8-4980-89A8-6268DC50F7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4840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5BFC-1605-4F44-8F9D-A3BA677F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de la solución </a:t>
            </a:r>
            <a:endParaRPr lang="es-E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FCE3D1-0BB9-4A48-B063-B50CED97B7D8}"/>
              </a:ext>
            </a:extLst>
          </p:cNvPr>
          <p:cNvSpPr txBox="1">
            <a:spLocks/>
          </p:cNvSpPr>
          <p:nvPr/>
        </p:nvSpPr>
        <p:spPr>
          <a:xfrm>
            <a:off x="838200" y="1828800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ES" sz="2000" b="1" u="sng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2E75B5"/>
                </a:solidFill>
                <a:latin typeface="Calibri" panose="020F0502020204030204" pitchFamily="34" charset="0"/>
              </a:rPr>
              <a:t>Procesos a desarrollar</a:t>
            </a:r>
          </a:p>
          <a:p>
            <a:pPr marL="0" indent="0">
              <a:buNone/>
            </a:pPr>
            <a:endParaRPr lang="es-ES" sz="1800" b="1" i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s-ES" sz="1800" i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Tratamiento de datos:</a:t>
            </a:r>
          </a:p>
          <a:p>
            <a:pPr algn="just"/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El cliente quiere tener los siguientes puntos: </a:t>
            </a:r>
          </a:p>
          <a:p>
            <a:pPr lvl="1" algn="just"/>
            <a:r>
              <a:rPr lang="es-ES" sz="1100" dirty="0"/>
              <a:t>Tabla maestra con el horóscopo y con países por continente. </a:t>
            </a:r>
          </a:p>
          <a:p>
            <a:pPr lvl="1" algn="just"/>
            <a:r>
              <a:rPr lang="es-ES" sz="1100" dirty="0"/>
              <a:t>El equipo de desarrollo de negocio quiere implementar una funcionalidad para agrupar los usuarios por su horóscopo fijándose en la fecha de registro.  </a:t>
            </a:r>
          </a:p>
          <a:p>
            <a:pPr lvl="1" algn="just"/>
            <a:r>
              <a:rPr lang="es-ES" sz="1100" dirty="0"/>
              <a:t>Necesitan saber a qué continente pertenece cada usuario.</a:t>
            </a:r>
          </a:p>
          <a:p>
            <a:pPr lvl="1" algn="just"/>
            <a:r>
              <a:rPr lang="es-ES" sz="1100" dirty="0"/>
              <a:t>Se necesita saber cuántos usuarios por país pertenecen a cada signo del horóscopo, y cuál es el signo que tiene más usuarios a nivel mundial y cuál es el grupo que más escucha ese signo. </a:t>
            </a:r>
          </a:p>
          <a:p>
            <a:pPr lvl="1" algn="just"/>
            <a:r>
              <a:rPr lang="es-ES" sz="1100" dirty="0"/>
              <a:t>¿En qué continente deberían publicitar más la aplicación? ¿Hay algún continente que falte?  </a:t>
            </a:r>
          </a:p>
          <a:p>
            <a:pPr lvl="1" algn="just"/>
            <a:r>
              <a:rPr lang="es-ES" sz="1100" dirty="0"/>
              <a:t>Estas tablas tienen que estar disponibles en HIVE y en MySQL.</a:t>
            </a:r>
            <a:endParaRPr lang="es-ES_tradnl" sz="2000" dirty="0"/>
          </a:p>
          <a:p>
            <a:pPr lvl="1" algn="just"/>
            <a:r>
              <a:rPr lang="es-ES" sz="1100" dirty="0"/>
              <a:t>Saltarse la capa de registrar los resultados en Hive y registrarlo todo directamente en MySQL.</a:t>
            </a:r>
          </a:p>
          <a:p>
            <a:pPr lvl="1" algn="just"/>
            <a:r>
              <a:rPr lang="es-ES" sz="1100" dirty="0"/>
              <a:t>No usar las librerías de Spark para guardarlos los datos en el lago y luego acceder con Hive disponiendo tablas externas.</a:t>
            </a:r>
          </a:p>
          <a:p>
            <a:pPr lvl="1" algn="just"/>
            <a:endParaRPr lang="es-ES" sz="1100" dirty="0"/>
          </a:p>
          <a:p>
            <a:pPr lvl="1" algn="just"/>
            <a:endParaRPr lang="es-ES" sz="1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AA562-DB91-4889-A79F-BE1B93C0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4</a:t>
            </a:fld>
            <a:endParaRPr lang="es-ES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F81F036B-40A0-4FDB-8B28-E95B2BCA82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4232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963700-F21E-41E0-A328-7BFA3D499EE2}"/>
              </a:ext>
            </a:extLst>
          </p:cNvPr>
          <p:cNvSpPr/>
          <p:nvPr/>
        </p:nvSpPr>
        <p:spPr>
          <a:xfrm>
            <a:off x="4827207" y="1951630"/>
            <a:ext cx="2830605" cy="1977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6968C-3AC9-401C-8ACE-3E35DFA4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469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Arquitectura ETL y análisis SQL con Azure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8A510-E46E-42BF-8C77-B4DB0B19739A}"/>
              </a:ext>
            </a:extLst>
          </p:cNvPr>
          <p:cNvSpPr txBox="1"/>
          <p:nvPr/>
        </p:nvSpPr>
        <p:spPr>
          <a:xfrm>
            <a:off x="494691" y="1534539"/>
            <a:ext cx="1423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Source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EADDDEBA-E970-42CF-B1F0-460FEEF25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221" y="2170822"/>
            <a:ext cx="354562" cy="354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31A2E-856B-466B-96AB-83320B0CA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661" y="2944733"/>
            <a:ext cx="647997" cy="713074"/>
          </a:xfrm>
          <a:prstGeom prst="rect">
            <a:avLst/>
          </a:prstGeom>
        </p:spPr>
      </p:pic>
      <p:pic>
        <p:nvPicPr>
          <p:cNvPr id="1026" name="Picture 2" descr="How to write to Azure Storage Gen2 via Rest API | by Viktor Chuhra | Medium">
            <a:extLst>
              <a:ext uri="{FF2B5EF4-FFF2-40B4-BE49-F238E27FC236}">
                <a16:creationId xmlns:a16="http://schemas.microsoft.com/office/drawing/2014/main" id="{310B4B1C-2CC1-45C9-8141-2CDD59258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709" y="2006624"/>
            <a:ext cx="1475939" cy="8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E10FC-404F-43CE-8B15-4E4EDF6D3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0625" y="5490253"/>
            <a:ext cx="699865" cy="389212"/>
          </a:xfrm>
          <a:prstGeom prst="rect">
            <a:avLst/>
          </a:prstGeom>
        </p:spPr>
      </p:pic>
      <p:pic>
        <p:nvPicPr>
          <p:cNvPr id="1028" name="Picture 4" descr="Azure Docs">
            <a:extLst>
              <a:ext uri="{FF2B5EF4-FFF2-40B4-BE49-F238E27FC236}">
                <a16:creationId xmlns:a16="http://schemas.microsoft.com/office/drawing/2014/main" id="{841F7343-9522-4A2D-93B4-3A9FAC80F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545" y="4927243"/>
            <a:ext cx="255522" cy="25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F6906E-27CD-40AE-9CCC-A7C1BAB42898}"/>
              </a:ext>
            </a:extLst>
          </p:cNvPr>
          <p:cNvSpPr txBox="1"/>
          <p:nvPr/>
        </p:nvSpPr>
        <p:spPr>
          <a:xfrm>
            <a:off x="5165478" y="4947282"/>
            <a:ext cx="12028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800" b="1" dirty="0"/>
              <a:t>Azure HDInsight Cluster</a:t>
            </a:r>
            <a:endParaRPr lang="es-ES_tradnl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14ACFF-4741-48E4-8CE6-10E75845054C}"/>
              </a:ext>
            </a:extLst>
          </p:cNvPr>
          <p:cNvSpPr/>
          <p:nvPr/>
        </p:nvSpPr>
        <p:spPr>
          <a:xfrm>
            <a:off x="4827207" y="4844029"/>
            <a:ext cx="4946231" cy="1312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2A4C91-A67A-4160-AFBE-674D2F6AF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0063" y="3060071"/>
            <a:ext cx="2444892" cy="786431"/>
          </a:xfrm>
          <a:prstGeom prst="rect">
            <a:avLst/>
          </a:prstGeom>
        </p:spPr>
      </p:pic>
      <p:pic>
        <p:nvPicPr>
          <p:cNvPr id="1030" name="Picture 6" descr="Hive Logo Download - AI - All Vector Logo">
            <a:extLst>
              <a:ext uri="{FF2B5EF4-FFF2-40B4-BE49-F238E27FC236}">
                <a16:creationId xmlns:a16="http://schemas.microsoft.com/office/drawing/2014/main" id="{431FE3E5-3AB3-431C-BF0E-C99EA444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262" y="5379982"/>
            <a:ext cx="1125402" cy="61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eate a read-only user in Azure SQL – Vincent – Technologist">
            <a:extLst>
              <a:ext uri="{FF2B5EF4-FFF2-40B4-BE49-F238E27FC236}">
                <a16:creationId xmlns:a16="http://schemas.microsoft.com/office/drawing/2014/main" id="{E1E19E10-E2F6-49B0-89FA-F273E8FD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01" y="1941807"/>
            <a:ext cx="1707937" cy="170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81F9E6D-3798-40C4-82B0-A7C680AC5389}"/>
              </a:ext>
            </a:extLst>
          </p:cNvPr>
          <p:cNvSpPr txBox="1"/>
          <p:nvPr/>
        </p:nvSpPr>
        <p:spPr>
          <a:xfrm>
            <a:off x="943763" y="3516181"/>
            <a:ext cx="798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800" b="1" dirty="0"/>
              <a:t>CSV, TSV</a:t>
            </a:r>
            <a:endParaRPr lang="es-ES_tradnl" sz="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049A7A6-2E8C-4D46-97D1-599F959433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007177" y="3082082"/>
            <a:ext cx="407497" cy="4383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4E5D3C5-98FC-4ECA-A625-DC845EFA47B3}"/>
              </a:ext>
            </a:extLst>
          </p:cNvPr>
          <p:cNvSpPr txBox="1"/>
          <p:nvPr/>
        </p:nvSpPr>
        <p:spPr>
          <a:xfrm>
            <a:off x="806770" y="2525384"/>
            <a:ext cx="798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800" b="1" dirty="0"/>
              <a:t>Local Storage</a:t>
            </a:r>
            <a:endParaRPr lang="es-ES_tradnl" sz="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A463F8-C6DC-4A86-8BFE-8C073FD25825}"/>
              </a:ext>
            </a:extLst>
          </p:cNvPr>
          <p:cNvCxnSpPr>
            <a:cxnSpLocks/>
            <a:stCxn id="34" idx="2"/>
            <a:endCxn id="24" idx="0"/>
          </p:cNvCxnSpPr>
          <p:nvPr/>
        </p:nvCxnSpPr>
        <p:spPr>
          <a:xfrm>
            <a:off x="1206058" y="2740828"/>
            <a:ext cx="4867" cy="34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8184EC-0E84-409C-BD4C-049206F76313}"/>
              </a:ext>
            </a:extLst>
          </p:cNvPr>
          <p:cNvCxnSpPr>
            <a:cxnSpLocks/>
            <a:stCxn id="24" idx="1"/>
            <a:endCxn id="9" idx="1"/>
          </p:cNvCxnSpPr>
          <p:nvPr/>
        </p:nvCxnSpPr>
        <p:spPr>
          <a:xfrm>
            <a:off x="1414674" y="3301270"/>
            <a:ext cx="12979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04A306-4271-4CB1-8131-F112CD9DC98D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flipH="1">
            <a:off x="5830558" y="3929078"/>
            <a:ext cx="411952" cy="1561175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857F933-DD88-456C-BCC6-6B6547858DB6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3010694" y="3683772"/>
            <a:ext cx="1842479" cy="1790547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7142400-4D09-4C83-95CF-8F5F909EBBF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3360658" y="2940354"/>
            <a:ext cx="1466549" cy="36091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130F3C4-B4BA-42C1-A3E6-61939DD1B6F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464955" y="2680953"/>
            <a:ext cx="891645" cy="772334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hlinkClick r:id="rId12" action="ppaction://hlinksldjump" tooltip="4. Capas de Procesado"/>
            <a:extLst>
              <a:ext uri="{FF2B5EF4-FFF2-40B4-BE49-F238E27FC236}">
                <a16:creationId xmlns:a16="http://schemas.microsoft.com/office/drawing/2014/main" id="{BDBEF251-E3D0-4BEB-B16C-933F603FE956}"/>
              </a:ext>
            </a:extLst>
          </p:cNvPr>
          <p:cNvSpPr/>
          <p:nvPr/>
        </p:nvSpPr>
        <p:spPr>
          <a:xfrm>
            <a:off x="6188678" y="4346995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4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hlinkClick r:id="rId12" action="ppaction://hlinksldjump" tooltip="1. Datos de origen"/>
            <a:extLst>
              <a:ext uri="{FF2B5EF4-FFF2-40B4-BE49-F238E27FC236}">
                <a16:creationId xmlns:a16="http://schemas.microsoft.com/office/drawing/2014/main" id="{FABE4C87-BEBF-452B-8A5B-6305703E79A9}"/>
              </a:ext>
            </a:extLst>
          </p:cNvPr>
          <p:cNvSpPr/>
          <p:nvPr/>
        </p:nvSpPr>
        <p:spPr>
          <a:xfrm>
            <a:off x="1787631" y="2935302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1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hlinkClick r:id="rId12" action="ppaction://hlinksldjump" tooltip="2. Carga datos a Data Lake"/>
            <a:extLst>
              <a:ext uri="{FF2B5EF4-FFF2-40B4-BE49-F238E27FC236}">
                <a16:creationId xmlns:a16="http://schemas.microsoft.com/office/drawing/2014/main" id="{EF8352CE-403D-4532-A271-6602EAD11CE1}"/>
              </a:ext>
            </a:extLst>
          </p:cNvPr>
          <p:cNvSpPr/>
          <p:nvPr/>
        </p:nvSpPr>
        <p:spPr>
          <a:xfrm>
            <a:off x="3688874" y="2890301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2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hlinkClick r:id="rId12" action="ppaction://hlinksldjump" tooltip="3. Crea clúster en HDInsight"/>
            <a:extLst>
              <a:ext uri="{FF2B5EF4-FFF2-40B4-BE49-F238E27FC236}">
                <a16:creationId xmlns:a16="http://schemas.microsoft.com/office/drawing/2014/main" id="{255C97CB-9E7D-414A-AD33-1B025919E02B}"/>
              </a:ext>
            </a:extLst>
          </p:cNvPr>
          <p:cNvSpPr/>
          <p:nvPr/>
        </p:nvSpPr>
        <p:spPr>
          <a:xfrm>
            <a:off x="3868327" y="5130733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3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hlinkClick r:id="rId12" action="ppaction://hlinksldjump" tooltip="5. Exportación datos a MySql"/>
            <a:extLst>
              <a:ext uri="{FF2B5EF4-FFF2-40B4-BE49-F238E27FC236}">
                <a16:creationId xmlns:a16="http://schemas.microsoft.com/office/drawing/2014/main" id="{D20E0A36-B22D-4225-94C1-A7ED9C7DC6F5}"/>
              </a:ext>
            </a:extLst>
          </p:cNvPr>
          <p:cNvSpPr/>
          <p:nvPr/>
        </p:nvSpPr>
        <p:spPr>
          <a:xfrm>
            <a:off x="7782586" y="2871457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5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hlinkClick r:id="rId12" action="ppaction://hlinksldjump" tooltip="6. Creación tablas en Hive"/>
            <a:extLst>
              <a:ext uri="{FF2B5EF4-FFF2-40B4-BE49-F238E27FC236}">
                <a16:creationId xmlns:a16="http://schemas.microsoft.com/office/drawing/2014/main" id="{74CEF7DA-5E2C-4852-8991-6C7D32A45A6A}"/>
              </a:ext>
            </a:extLst>
          </p:cNvPr>
          <p:cNvSpPr/>
          <p:nvPr/>
        </p:nvSpPr>
        <p:spPr>
          <a:xfrm>
            <a:off x="7550760" y="5346578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6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D0D1D6-4C53-4DB0-B0A0-843618D96597}"/>
              </a:ext>
            </a:extLst>
          </p:cNvPr>
          <p:cNvSpPr txBox="1"/>
          <p:nvPr/>
        </p:nvSpPr>
        <p:spPr>
          <a:xfrm>
            <a:off x="5795601" y="1534538"/>
            <a:ext cx="786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11F321-F84D-4BBA-9CE7-906A36F7A24A}"/>
              </a:ext>
            </a:extLst>
          </p:cNvPr>
          <p:cNvSpPr txBox="1"/>
          <p:nvPr/>
        </p:nvSpPr>
        <p:spPr>
          <a:xfrm>
            <a:off x="5017896" y="4437878"/>
            <a:ext cx="994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46B033-2261-4AE0-946C-FBDCE0E27DF8}"/>
              </a:ext>
            </a:extLst>
          </p:cNvPr>
          <p:cNvSpPr txBox="1"/>
          <p:nvPr/>
        </p:nvSpPr>
        <p:spPr>
          <a:xfrm>
            <a:off x="8503229" y="1534537"/>
            <a:ext cx="867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1F6488D-7809-4287-9755-6B1BAA9CFBB6}"/>
              </a:ext>
            </a:extLst>
          </p:cNvPr>
          <p:cNvCxnSpPr>
            <a:cxnSpLocks/>
            <a:stCxn id="11" idx="3"/>
            <a:endCxn id="1030" idx="1"/>
          </p:cNvCxnSpPr>
          <p:nvPr/>
        </p:nvCxnSpPr>
        <p:spPr>
          <a:xfrm>
            <a:off x="6180490" y="5684859"/>
            <a:ext cx="2188772" cy="9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F4D9D31-E2CC-4A42-AB71-3EE3D9F4A379}"/>
              </a:ext>
            </a:extLst>
          </p:cNvPr>
          <p:cNvSpPr/>
          <p:nvPr/>
        </p:nvSpPr>
        <p:spPr>
          <a:xfrm>
            <a:off x="8153400" y="1799301"/>
            <a:ext cx="1476935" cy="4537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0168DF3-94CE-4C05-97DA-91B4C5144E32}"/>
              </a:ext>
            </a:extLst>
          </p:cNvPr>
          <p:cNvSpPr/>
          <p:nvPr/>
        </p:nvSpPr>
        <p:spPr>
          <a:xfrm>
            <a:off x="4622998" y="1799301"/>
            <a:ext cx="3141514" cy="227200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A3E973D-2689-415E-8E7A-388D78A73170}"/>
              </a:ext>
            </a:extLst>
          </p:cNvPr>
          <p:cNvSpPr/>
          <p:nvPr/>
        </p:nvSpPr>
        <p:spPr>
          <a:xfrm>
            <a:off x="4690002" y="4692413"/>
            <a:ext cx="2048095" cy="164488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5D66729-2902-407E-9E11-CF11F20D672A}"/>
              </a:ext>
            </a:extLst>
          </p:cNvPr>
          <p:cNvSpPr/>
          <p:nvPr/>
        </p:nvSpPr>
        <p:spPr>
          <a:xfrm>
            <a:off x="748040" y="1799301"/>
            <a:ext cx="921949" cy="24678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D51443B-2970-49D0-B0B8-779064ADBC55}"/>
              </a:ext>
            </a:extLst>
          </p:cNvPr>
          <p:cNvSpPr/>
          <p:nvPr/>
        </p:nvSpPr>
        <p:spPr>
          <a:xfrm>
            <a:off x="2583405" y="2738275"/>
            <a:ext cx="1664629" cy="127361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F4DAE2-8844-42DD-B463-C3D30EEE1ACA}"/>
              </a:ext>
            </a:extLst>
          </p:cNvPr>
          <p:cNvSpPr txBox="1"/>
          <p:nvPr/>
        </p:nvSpPr>
        <p:spPr>
          <a:xfrm>
            <a:off x="3076784" y="2477155"/>
            <a:ext cx="6873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32DF8-81FE-49D8-9833-D23BA83CBE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37682" y="4125865"/>
            <a:ext cx="488563" cy="3750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E3E554-232F-4345-9FC0-6788BDCF61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1647" y="3385821"/>
            <a:ext cx="450663" cy="34599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B123686-BC78-41AC-92E4-C482CFFE53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5548" y="4363672"/>
            <a:ext cx="450663" cy="34599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9DFDF70-DC88-418B-B1F4-1DE659973B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9538" y="3480053"/>
            <a:ext cx="450663" cy="345993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FC031B2-E625-4CCA-8390-D85617BA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5</a:t>
            </a:fld>
            <a:endParaRPr lang="es-ES"/>
          </a:p>
        </p:txBody>
      </p: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E321DB7B-2A45-4858-8F1D-FDE53A51C386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66369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0688-E983-4C9E-957F-56BCE3FE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Flujo de Datos con Azure</a:t>
            </a:r>
            <a:endParaRPr lang="es-E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0DBE-0BAD-465C-9DE0-7D2EBD1C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Mediante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Azure Data Factory </a:t>
            </a: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llevan los datos de origen al almacén de datos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Azure Data Lake Storage Gen2</a:t>
            </a: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utilizamos el portal de Azure para realizar la carga.</a:t>
            </a:r>
          </a:p>
          <a:p>
            <a:pPr lvl="1">
              <a:lnSpc>
                <a:spcPct val="110000"/>
              </a:lnSpc>
            </a:pP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El formato de los archivos dados son </a:t>
            </a:r>
            <a:r>
              <a:rPr lang="es-ES_tradnl" sz="1200" b="1" i="1" dirty="0" err="1">
                <a:solidFill>
                  <a:schemeClr val="bg2">
                    <a:lumMod val="25000"/>
                  </a:schemeClr>
                </a:solidFill>
              </a:rPr>
              <a:t>csv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sz="1200" b="1" i="1" dirty="0" err="1">
                <a:solidFill>
                  <a:schemeClr val="bg2">
                    <a:lumMod val="25000"/>
                  </a:schemeClr>
                </a:solidFill>
              </a:rPr>
              <a:t>tsv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, se mantienen en el almacenado sin realizar ninguna conversión.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Carga los datos en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Azure Data Lake Storage Gen2</a:t>
            </a: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crea un clúster de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HDInsight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bajo demanda y con una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pipeline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desde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Azure Data Factory </a:t>
            </a: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conecta con el almacenamiento creado.</a:t>
            </a:r>
          </a:p>
          <a:p>
            <a:pPr lvl="2">
              <a:lnSpc>
                <a:spcPct val="110000"/>
              </a:lnSpc>
            </a:pP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Dentro del marco de trabajo </a:t>
            </a:r>
            <a:r>
              <a:rPr lang="es-ES_tradnl" sz="1200" b="1" i="1" dirty="0">
                <a:solidFill>
                  <a:schemeClr val="bg2">
                    <a:lumMod val="25000"/>
                  </a:schemeClr>
                </a:solidFill>
              </a:rPr>
              <a:t>HDInsight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se crea un clúster </a:t>
            </a:r>
            <a:r>
              <a:rPr lang="es-ES_tradnl" sz="1200" b="1" i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Realiza las capas de procesado con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PySpark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. Los scripts son ejecutados bajo demanda en el clúster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creado y se guardan los datos en el storage utilizando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pipeline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creada de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Azure Data Factory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1428750" lvl="2" indent="-514350">
              <a:lnSpc>
                <a:spcPct val="110000"/>
              </a:lnSpc>
              <a:buFont typeface="+mj-lt"/>
              <a:buAutoNum type="alphaLcParenR"/>
            </a:pPr>
            <a:r>
              <a:rPr lang="es-ES" sz="1200" b="1" i="1" dirty="0"/>
              <a:t>Bronce</a:t>
            </a:r>
            <a:r>
              <a:rPr lang="es-ES" sz="1200" dirty="0"/>
              <a:t>: Los datos son almacenados sin procesar.</a:t>
            </a:r>
          </a:p>
          <a:p>
            <a:pPr marL="1428750" lvl="2" indent="-514350">
              <a:lnSpc>
                <a:spcPct val="110000"/>
              </a:lnSpc>
              <a:buFont typeface="+mj-lt"/>
              <a:buAutoNum type="alphaLcParenR"/>
            </a:pPr>
            <a:r>
              <a:rPr lang="es-ES" sz="1200" b="1" i="1" dirty="0"/>
              <a:t>Silver</a:t>
            </a:r>
            <a:r>
              <a:rPr lang="es-ES" sz="1200" dirty="0"/>
              <a:t>:  Se limpian los datos sin procesar eliminando vacíos y repetidos.</a:t>
            </a:r>
          </a:p>
          <a:p>
            <a:pPr marL="1428750" lvl="2" indent="-514350">
              <a:lnSpc>
                <a:spcPct val="110000"/>
              </a:lnSpc>
              <a:buFont typeface="+mj-lt"/>
              <a:buAutoNum type="alphaLcParenR"/>
            </a:pPr>
            <a:r>
              <a:rPr lang="es-ES" sz="1200" b="1" i="1" dirty="0"/>
              <a:t>Gold</a:t>
            </a:r>
            <a:r>
              <a:rPr lang="es-ES" sz="1200" dirty="0"/>
              <a:t>: Se aplica normalización transformando los datos según requisitos.</a:t>
            </a:r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Cuando los datos están enriquecidos, se exportan de la capa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Gold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a una base de datos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Azure </a:t>
            </a:r>
            <a:r>
              <a:rPr lang="es-ES" sz="1600" b="1" i="1" dirty="0" err="1">
                <a:solidFill>
                  <a:schemeClr val="bg2">
                    <a:lumMod val="25000"/>
                  </a:schemeClr>
                </a:solidFill>
              </a:rPr>
              <a:t>Database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600" b="1" i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600" b="1" i="1" dirty="0" err="1">
                <a:solidFill>
                  <a:schemeClr val="bg2">
                    <a:lumMod val="25000"/>
                  </a:schemeClr>
                </a:solidFill>
              </a:rPr>
              <a:t>MySql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Dentro del clúster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en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HDInsight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, se crean las tablas en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Hive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 en formato </a:t>
            </a:r>
            <a:r>
              <a:rPr lang="es-ES" sz="1600" b="1" i="1" dirty="0" err="1">
                <a:solidFill>
                  <a:schemeClr val="bg2">
                    <a:lumMod val="25000"/>
                  </a:schemeClr>
                </a:solidFill>
              </a:rPr>
              <a:t>parquet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a partir de los mismos datos que hay en la capa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Gold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A95B7-DE9C-4AF4-BBB8-5DEA8156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6</a:t>
            </a:fld>
            <a:endParaRPr lang="es-E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3D9B909B-289C-4B60-8C30-D911EC3824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32935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7056-08A8-43BE-B9FB-43ADFD94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Herramientas Utilizadas</a:t>
            </a:r>
            <a:endParaRPr lang="es-E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68A58-5D27-49FD-AACF-7C598F48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Azure Data Lake Storage Gen2: </a:t>
            </a:r>
            <a:r>
              <a:rPr lang="es-ES_tradnl" sz="1600" dirty="0"/>
              <a:t>Sistema de almacenamiento basado en </a:t>
            </a:r>
            <a:r>
              <a:rPr lang="es-ES_tradnl" sz="1600" b="1" i="1" dirty="0"/>
              <a:t>Blobs</a:t>
            </a:r>
            <a:r>
              <a:rPr lang="es-ES_tradnl" sz="1600" dirty="0"/>
              <a:t>. </a:t>
            </a:r>
            <a:r>
              <a:rPr lang="es-ES" sz="1600" dirty="0"/>
              <a:t>Convergen las funcionalidades de </a:t>
            </a:r>
            <a:r>
              <a:rPr lang="es-ES" sz="1600" i="1" dirty="0"/>
              <a:t>Azure Data Lake Storage Gen1</a:t>
            </a:r>
            <a:r>
              <a:rPr lang="es-ES" sz="1600" dirty="0"/>
              <a:t> con </a:t>
            </a:r>
            <a:r>
              <a:rPr lang="es-ES" sz="1600" i="1" dirty="0"/>
              <a:t>Azure Blob Storage</a:t>
            </a:r>
            <a:r>
              <a:rPr lang="es-ES" sz="1600" dirty="0"/>
              <a:t>. </a:t>
            </a:r>
            <a:r>
              <a:rPr lang="es-ES" sz="1600" b="1" i="1" dirty="0"/>
              <a:t>Gen2</a:t>
            </a:r>
            <a:r>
              <a:rPr lang="es-ES" sz="1600" dirty="0"/>
              <a:t> proporciona la semántica del sistema de archivos, la seguridad de nivel de archivo y la escala y almacenamiento por niveles de bajo costo, con funcionalidades de </a:t>
            </a:r>
            <a:r>
              <a:rPr lang="es-ES" sz="1600" b="1" dirty="0"/>
              <a:t>alta disponibilidad </a:t>
            </a:r>
            <a:r>
              <a:rPr lang="es-ES" sz="1600" dirty="0"/>
              <a:t>y </a:t>
            </a:r>
            <a:r>
              <a:rPr lang="es-ES" sz="1600" b="1" dirty="0"/>
              <a:t>recuperación</a:t>
            </a:r>
            <a:r>
              <a:rPr lang="es-ES" sz="1600" dirty="0"/>
              <a:t> ante </a:t>
            </a:r>
            <a:r>
              <a:rPr lang="es-ES" sz="1600" b="1" dirty="0"/>
              <a:t>desastres</a:t>
            </a:r>
            <a:endParaRPr lang="es-ES_tradnl" sz="1600" b="1" dirty="0"/>
          </a:p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Clúster de HDInsight: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Servicio de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Apache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 Hadoop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administrado que le permite ejecutar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Apache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Apache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Hive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Apache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Kafka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Apache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Hbase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en el entorno de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Azure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Azure Data Factory: </a:t>
            </a:r>
            <a:r>
              <a:rPr lang="es-ES" sz="1600" i="1" dirty="0"/>
              <a:t> </a:t>
            </a:r>
            <a:r>
              <a:rPr lang="es-ES" sz="1600" dirty="0"/>
              <a:t>Servicio de integración de datos </a:t>
            </a:r>
            <a:r>
              <a:rPr lang="es-ES" sz="1600" b="1" dirty="0"/>
              <a:t>sin servidor</a:t>
            </a:r>
            <a:r>
              <a:rPr lang="es-ES" sz="1600" dirty="0"/>
              <a:t>. Es utilizado para crear las conexiones entre el almacenamiento </a:t>
            </a:r>
            <a:r>
              <a:rPr lang="es-ES" sz="1600" i="1" dirty="0"/>
              <a:t>Azure Data Lake Storage Gen2</a:t>
            </a:r>
            <a:r>
              <a:rPr lang="es-ES" sz="1600" dirty="0"/>
              <a:t> y el </a:t>
            </a:r>
            <a:r>
              <a:rPr lang="es-ES" sz="1600" i="1" dirty="0"/>
              <a:t>clúster de HDInsight</a:t>
            </a:r>
            <a:r>
              <a:rPr lang="es-ES" sz="1600" dirty="0"/>
              <a:t>.</a:t>
            </a:r>
            <a:endParaRPr lang="es-ES_tradnl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PySpark:</a:t>
            </a: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Framework open source para la computación en paralelo utilizando clústeres.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PySpark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es la biblioteca de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para usar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s-ES_tradnl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Hive</a:t>
            </a:r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: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G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estiona enormes datasets almacenados bajo el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HDFS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Hadoop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y realiza consultas en leguaje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SQL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sobre los mismos.</a:t>
            </a:r>
          </a:p>
          <a:p>
            <a:r>
              <a:rPr lang="es-ES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Jupyter notebooks: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Proporciona un entorno donde puede registrar código, ejecutar código, ver resultados, visualizar datos y ver resultados de salida.</a:t>
            </a:r>
          </a:p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Azure </a:t>
            </a:r>
            <a:r>
              <a:rPr lang="es-ES_tradnl" sz="1800" i="1" dirty="0" err="1">
                <a:solidFill>
                  <a:srgbClr val="2E75B5"/>
                </a:solidFill>
                <a:latin typeface="Calibri" panose="020F0502020204030204" pitchFamily="34" charset="0"/>
              </a:rPr>
              <a:t>Database</a:t>
            </a:r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s-ES_tradnl" sz="1800" i="1" dirty="0" err="1">
                <a:solidFill>
                  <a:srgbClr val="2E75B5"/>
                </a:solidFill>
                <a:latin typeface="Calibri" panose="020F0502020204030204" pitchFamily="34" charset="0"/>
              </a:rPr>
              <a:t>for</a:t>
            </a:r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s-ES_tradnl" sz="1800" i="1" dirty="0" err="1">
                <a:solidFill>
                  <a:srgbClr val="2E75B5"/>
                </a:solidFill>
                <a:latin typeface="Calibri" panose="020F0502020204030204" pitchFamily="34" charset="0"/>
              </a:rPr>
              <a:t>MySql</a:t>
            </a:r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: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Base de Datos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MySQL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totalmente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administrada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escalable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, con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disponibilidad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segura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2E769-2AB4-469A-BCC0-0684D56A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7</a:t>
            </a:fld>
            <a:endParaRPr lang="es-E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15C2A85A-6D09-462A-B081-7B0CC465C7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23049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C125-A6E2-4B9E-A4DD-C4C4A128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Problemas Surgidos y Soluciones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16186-2597-404A-959F-A6840C54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D1AA36F-5F6B-4B69-9470-ACFACA3A3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79964"/>
              </p:ext>
            </p:extLst>
          </p:nvPr>
        </p:nvGraphicFramePr>
        <p:xfrm>
          <a:off x="838200" y="2028190"/>
          <a:ext cx="105156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005500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4594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PROBLEMAS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SOLUCIONES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2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Pasar del almacenamiento 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Data Lake 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al clúster 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HDInsight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Crear los archivos “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Origen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y “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Destino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en sus respectivas plataformas y hacer una 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pipeline con Data Factory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para conectarlos.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6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Crear las tablas 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Hive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agregar contenido y buscar dónde se guardaron por defecto.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Búsqueda de tutorial en la carpeta de ejemplo del propio clúster.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2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Archivos recibidos sin esquemas.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Crear esquema para crear cabeceras.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1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Conexión con BBDD </a:t>
                      </a:r>
                      <a:r>
                        <a:rPr lang="es-ES_tradnl" dirty="0" err="1"/>
                        <a:t>MySql</a:t>
                      </a:r>
                      <a:r>
                        <a:rPr lang="es-ES_tradnl" dirty="0"/>
                        <a:t> no permitida.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Permitir acceso mediante IP y deshabilitar la conexión a través de SSL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66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Pasar scripts de PySpark hechos en Jupyter Notebook al IDE IntelliJ para generar un .</a:t>
                      </a:r>
                      <a:r>
                        <a:rPr lang="es-ES_tradnl" dirty="0" err="1"/>
                        <a:t>jar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Se han mantenido los scripts en el Jupyter Notebook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2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6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26858"/>
                  </a:ext>
                </a:extLst>
              </a:tr>
            </a:tbl>
          </a:graphicData>
        </a:graphic>
      </p:graphicFrame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25F4D4AB-53CA-4DAC-80B5-FCB9F10E4E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23477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DFED-91EB-465A-A4AB-7A0C527C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y Montaje de Recursos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EC84B-44B1-4E25-8598-DC9F7653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9</a:t>
            </a:fld>
            <a:endParaRPr lang="es-E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62B3C0-C345-46FF-AFFC-2979477433DB}"/>
              </a:ext>
            </a:extLst>
          </p:cNvPr>
          <p:cNvSpPr txBox="1">
            <a:spLocks/>
          </p:cNvSpPr>
          <p:nvPr/>
        </p:nvSpPr>
        <p:spPr>
          <a:xfrm>
            <a:off x="838200" y="1822450"/>
            <a:ext cx="2457452" cy="47942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Azure Data Lake Storage Gen2</a:t>
            </a:r>
            <a:endParaRPr lang="es-ES" sz="1800" b="1" i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algn="just"/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Creación de la cuenta de almacenamiento.</a:t>
            </a:r>
          </a:p>
          <a:p>
            <a:pPr algn="just"/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Creamos los archivos 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“horóscopos.csv” 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“paises_estandar.csv”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Cargamos los ficheros creados anteriormente y los dados por el usuario (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" sz="1200" i="1" dirty="0" err="1">
                <a:solidFill>
                  <a:schemeClr val="bg2">
                    <a:lumMod val="25000"/>
                  </a:schemeClr>
                </a:solidFill>
              </a:rPr>
              <a:t>userid-profile.tsv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" sz="1200" i="1" dirty="0" err="1">
                <a:solidFill>
                  <a:schemeClr val="bg2">
                    <a:lumMod val="25000"/>
                  </a:schemeClr>
                </a:solidFill>
              </a:rPr>
              <a:t>userid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s-ES" sz="1200" i="1" dirty="0" err="1">
                <a:solidFill>
                  <a:schemeClr val="bg2">
                    <a:lumMod val="25000"/>
                  </a:schemeClr>
                </a:solidFill>
              </a:rPr>
              <a:t>timestamp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-…</a:t>
            </a:r>
            <a:r>
              <a:rPr lang="es-ES" sz="1200" i="1" dirty="0" err="1">
                <a:solidFill>
                  <a:schemeClr val="bg2">
                    <a:lumMod val="25000"/>
                  </a:schemeClr>
                </a:solidFill>
              </a:rPr>
              <a:t>tsv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CA3D3A-E2F9-4818-858E-346FBC96F9E8}"/>
              </a:ext>
            </a:extLst>
          </p:cNvPr>
          <p:cNvSpPr txBox="1">
            <a:spLocks/>
          </p:cNvSpPr>
          <p:nvPr/>
        </p:nvSpPr>
        <p:spPr>
          <a:xfrm>
            <a:off x="3495674" y="1822450"/>
            <a:ext cx="2457452" cy="47942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Azure HDInsight </a:t>
            </a:r>
          </a:p>
          <a:p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una cuenta de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Azure HDInsight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Levantamos un clúster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Abrimos la herramienta </a:t>
            </a:r>
            <a:r>
              <a:rPr lang="es-ES_tradnl" sz="1200" b="1" i="1" dirty="0">
                <a:solidFill>
                  <a:schemeClr val="bg2">
                    <a:lumMod val="25000"/>
                  </a:schemeClr>
                </a:solidFill>
              </a:rPr>
              <a:t>Jupyter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en el clúster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Azure HDInsight.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un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Notebook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con el lenguaje </a:t>
            </a:r>
            <a:r>
              <a:rPr lang="es-ES_tradnl" sz="1200" b="1" i="1" dirty="0">
                <a:solidFill>
                  <a:schemeClr val="bg2">
                    <a:lumMod val="25000"/>
                  </a:schemeClr>
                </a:solidFill>
              </a:rPr>
              <a:t>PySpark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Limpiamos los archivos eliminando los registros con valores nulos en los campos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“country” 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registered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Procesamos los archivos según los puntos que solicita el cliente.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las tablas en </a:t>
            </a:r>
            <a:r>
              <a:rPr lang="es-ES_tradnl" sz="1200" b="1" i="1" dirty="0">
                <a:solidFill>
                  <a:schemeClr val="bg2">
                    <a:lumMod val="25000"/>
                  </a:schemeClr>
                </a:solidFill>
              </a:rPr>
              <a:t>Hive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con formato 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parquet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49653B-9DF7-4F44-B9B6-7AB0568B5207}"/>
              </a:ext>
            </a:extLst>
          </p:cNvPr>
          <p:cNvSpPr txBox="1">
            <a:spLocks/>
          </p:cNvSpPr>
          <p:nvPr/>
        </p:nvSpPr>
        <p:spPr>
          <a:xfrm>
            <a:off x="6153148" y="1822450"/>
            <a:ext cx="2457452" cy="47942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Azure Data Factory</a:t>
            </a:r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Creamos una cuenta en 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Azure Data Factory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donde realizaremos las conexiones entre recursos a través de </a:t>
            </a:r>
            <a:r>
              <a:rPr lang="es-ES" sz="1200" b="1" i="1" dirty="0">
                <a:solidFill>
                  <a:schemeClr val="bg2">
                    <a:lumMod val="25000"/>
                  </a:schemeClr>
                </a:solidFill>
              </a:rPr>
              <a:t>pipelines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12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los conjuntos de datos correspondientes a los archivos almacenados en el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Azure Data Lake Storage Gen2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y al clúster.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las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pipelines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que unirán los archivos almacenados con el clúster y las ejecutamos.</a:t>
            </a:r>
          </a:p>
          <a:p>
            <a:pPr algn="just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8A3E19-90F4-4C9C-868F-325FC55FD2DD}"/>
              </a:ext>
            </a:extLst>
          </p:cNvPr>
          <p:cNvSpPr txBox="1">
            <a:spLocks/>
          </p:cNvSpPr>
          <p:nvPr/>
        </p:nvSpPr>
        <p:spPr>
          <a:xfrm>
            <a:off x="8810622" y="1822450"/>
            <a:ext cx="2457452" cy="47942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Azure </a:t>
            </a:r>
            <a:r>
              <a:rPr lang="es-ES" sz="1800" b="1" dirty="0" err="1">
                <a:solidFill>
                  <a:srgbClr val="2E75B5"/>
                </a:solidFill>
                <a:latin typeface="Calibri" panose="020F0502020204030204" pitchFamily="34" charset="0"/>
              </a:rPr>
              <a:t>Database</a:t>
            </a: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s-ES" sz="1800" b="1" dirty="0" err="1">
                <a:solidFill>
                  <a:srgbClr val="2E75B5"/>
                </a:solidFill>
                <a:latin typeface="Calibri" panose="020F0502020204030204" pitchFamily="34" charset="0"/>
              </a:rPr>
              <a:t>for</a:t>
            </a: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s-ES" sz="1800" b="1" dirty="0" err="1">
                <a:solidFill>
                  <a:srgbClr val="2E75B5"/>
                </a:solidFill>
                <a:latin typeface="Calibri" panose="020F0502020204030204" pitchFamily="34" charset="0"/>
              </a:rPr>
              <a:t>MySql</a:t>
            </a:r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un servidor de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Azure 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Database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MySql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las tablas solicitadas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Realizamos los 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insert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a través de la consola.</a:t>
            </a:r>
          </a:p>
          <a:p>
            <a:pPr algn="just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EF7D167-F44A-4385-B227-CE3C76E0DB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04529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49388E696B949ABABABB062C96E3E" ma:contentTypeVersion="9" ma:contentTypeDescription="Create a new document." ma:contentTypeScope="" ma:versionID="0f5103440298d28615ef073e23991a50">
  <xsd:schema xmlns:xsd="http://www.w3.org/2001/XMLSchema" xmlns:xs="http://www.w3.org/2001/XMLSchema" xmlns:p="http://schemas.microsoft.com/office/2006/metadata/properties" xmlns:ns3="7cc876c5-f1c2-48c2-97b5-a8c4202b42c8" xmlns:ns4="dc4329f7-16b3-4ba8-bee3-5bd637303f8b" targetNamespace="http://schemas.microsoft.com/office/2006/metadata/properties" ma:root="true" ma:fieldsID="4e8df7345499ddcb180f144db6dd7d92" ns3:_="" ns4:_="">
    <xsd:import namespace="7cc876c5-f1c2-48c2-97b5-a8c4202b42c8"/>
    <xsd:import namespace="dc4329f7-16b3-4ba8-bee3-5bd637303f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876c5-f1c2-48c2-97b5-a8c4202b42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329f7-16b3-4ba8-bee3-5bd637303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4C7996-BAF2-4B93-ACED-233E08525FE9}">
  <ds:schemaRefs>
    <ds:schemaRef ds:uri="7cc876c5-f1c2-48c2-97b5-a8c4202b42c8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c4329f7-16b3-4ba8-bee3-5bd637303f8b"/>
  </ds:schemaRefs>
</ds:datastoreItem>
</file>

<file path=customXml/itemProps2.xml><?xml version="1.0" encoding="utf-8"?>
<ds:datastoreItem xmlns:ds="http://schemas.openxmlformats.org/officeDocument/2006/customXml" ds:itemID="{D881361F-9B87-475C-A189-FD9C6D04BD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C07F1B-45C2-4ACA-8780-E39029AF4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c876c5-f1c2-48c2-97b5-a8c4202b42c8"/>
    <ds:schemaRef ds:uri="dc4329f7-16b3-4ba8-bee3-5bd637303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1205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Ejercicio Fin de  Máster</vt:lpstr>
      <vt:lpstr>Desarrollo de la solución </vt:lpstr>
      <vt:lpstr>Desarrollo de la solución </vt:lpstr>
      <vt:lpstr>Desarrollo de la solución </vt:lpstr>
      <vt:lpstr>Arquitectura ETL y análisis SQL con Azure</vt:lpstr>
      <vt:lpstr>Flujo de Datos con Azure</vt:lpstr>
      <vt:lpstr>Herramientas Utilizadas</vt:lpstr>
      <vt:lpstr>Problemas Surgidos y Soluciones</vt:lpstr>
      <vt:lpstr>Creación y Montaje de Recursos</vt:lpstr>
      <vt:lpstr>Enlaces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Señor Arribas, Luis Miguel</dc:creator>
  <cp:lastModifiedBy>Señor Arribas, Luis Miguel</cp:lastModifiedBy>
  <cp:revision>2</cp:revision>
  <dcterms:created xsi:type="dcterms:W3CDTF">2022-01-24T21:28:51Z</dcterms:created>
  <dcterms:modified xsi:type="dcterms:W3CDTF">2022-01-31T18:00:51Z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0x01010013949388E696B949ABABABB062C96E3E</vt:lpwstr>
  </property>
</Properties>
</file>