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8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24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sv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16F804-463B-41AA-88A9-91DA648EB9D0}" type="doc">
      <dgm:prSet loTypeId="urn:microsoft.com/office/officeart/2005/8/layout/vList2" loCatId="list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B19C4A6-2FC1-44F9-B051-749D44D32567}">
      <dgm:prSet/>
      <dgm:spPr/>
      <dgm:t>
        <a:bodyPr/>
        <a:lstStyle/>
        <a:p>
          <a:r>
            <a:rPr lang="en-US"/>
            <a:t>Luis Augusto Monserratt Alvarado</a:t>
          </a:r>
        </a:p>
      </dgm:t>
    </dgm:pt>
    <dgm:pt modelId="{A9EC84CE-C167-4FEE-BEFA-99769EB97B67}" type="parTrans" cxnId="{A60BFA1F-A191-4599-8505-8646CEF54221}">
      <dgm:prSet/>
      <dgm:spPr/>
      <dgm:t>
        <a:bodyPr/>
        <a:lstStyle/>
        <a:p>
          <a:endParaRPr lang="en-US"/>
        </a:p>
      </dgm:t>
    </dgm:pt>
    <dgm:pt modelId="{23778794-8460-4C45-AF95-37FC5BC854DF}" type="sibTrans" cxnId="{A60BFA1F-A191-4599-8505-8646CEF54221}">
      <dgm:prSet/>
      <dgm:spPr/>
      <dgm:t>
        <a:bodyPr/>
        <a:lstStyle/>
        <a:p>
          <a:endParaRPr lang="en-US"/>
        </a:p>
      </dgm:t>
    </dgm:pt>
    <dgm:pt modelId="{7E429EE2-F53C-43C4-9C95-4BA6BB98ED59}">
      <dgm:prSet/>
      <dgm:spPr/>
      <dgm:t>
        <a:bodyPr/>
        <a:lstStyle/>
        <a:p>
          <a:r>
            <a:rPr lang="en-US"/>
            <a:t>Valencia College – Module 13</a:t>
          </a:r>
        </a:p>
      </dgm:t>
    </dgm:pt>
    <dgm:pt modelId="{602D9700-B545-4E95-989D-16A9DFAB4E7D}" type="parTrans" cxnId="{DE6EFCBE-C3C5-4501-BA21-B4CE60085F2F}">
      <dgm:prSet/>
      <dgm:spPr/>
      <dgm:t>
        <a:bodyPr/>
        <a:lstStyle/>
        <a:p>
          <a:endParaRPr lang="en-US"/>
        </a:p>
      </dgm:t>
    </dgm:pt>
    <dgm:pt modelId="{0F91188F-4389-46B3-8BEC-F6838ADDD292}" type="sibTrans" cxnId="{DE6EFCBE-C3C5-4501-BA21-B4CE60085F2F}">
      <dgm:prSet/>
      <dgm:spPr/>
      <dgm:t>
        <a:bodyPr/>
        <a:lstStyle/>
        <a:p>
          <a:endParaRPr lang="en-US"/>
        </a:p>
      </dgm:t>
    </dgm:pt>
    <dgm:pt modelId="{C4C5D955-B872-4AA8-855A-0978F46AC942}">
      <dgm:prSet/>
      <dgm:spPr/>
      <dgm:t>
        <a:bodyPr/>
        <a:lstStyle/>
        <a:p>
          <a:r>
            <a:rPr lang="en-US"/>
            <a:t>GitHub: https://github.com/luismonserratt/finalproyect</a:t>
          </a:r>
        </a:p>
      </dgm:t>
    </dgm:pt>
    <dgm:pt modelId="{964BFA6B-4DD5-4547-B752-854789E37D29}" type="parTrans" cxnId="{DC52F54C-D064-4AE0-BF6E-92B34C1714BC}">
      <dgm:prSet/>
      <dgm:spPr/>
      <dgm:t>
        <a:bodyPr/>
        <a:lstStyle/>
        <a:p>
          <a:endParaRPr lang="en-US"/>
        </a:p>
      </dgm:t>
    </dgm:pt>
    <dgm:pt modelId="{BDC52CD0-67B9-4E91-83CD-E7D3CBC4796C}" type="sibTrans" cxnId="{DC52F54C-D064-4AE0-BF6E-92B34C1714BC}">
      <dgm:prSet/>
      <dgm:spPr/>
      <dgm:t>
        <a:bodyPr/>
        <a:lstStyle/>
        <a:p>
          <a:endParaRPr lang="en-US"/>
        </a:p>
      </dgm:t>
    </dgm:pt>
    <dgm:pt modelId="{4D7B6091-047F-E146-A11F-4163609F889F}" type="pres">
      <dgm:prSet presAssocID="{5616F804-463B-41AA-88A9-91DA648EB9D0}" presName="linear" presStyleCnt="0">
        <dgm:presLayoutVars>
          <dgm:animLvl val="lvl"/>
          <dgm:resizeHandles val="exact"/>
        </dgm:presLayoutVars>
      </dgm:prSet>
      <dgm:spPr/>
    </dgm:pt>
    <dgm:pt modelId="{63FA3311-43C5-C042-8AB4-0245F2717C49}" type="pres">
      <dgm:prSet presAssocID="{4B19C4A6-2FC1-44F9-B051-749D44D3256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BD64D66-FC02-824C-867E-9BC7FF2B6087}" type="pres">
      <dgm:prSet presAssocID="{23778794-8460-4C45-AF95-37FC5BC854DF}" presName="spacer" presStyleCnt="0"/>
      <dgm:spPr/>
    </dgm:pt>
    <dgm:pt modelId="{2927D1E4-FDCE-C14D-873A-479A55A6378E}" type="pres">
      <dgm:prSet presAssocID="{7E429EE2-F53C-43C4-9C95-4BA6BB98ED5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BD3BF21-8914-6C44-AE54-AF709DB78E93}" type="pres">
      <dgm:prSet presAssocID="{0F91188F-4389-46B3-8BEC-F6838ADDD292}" presName="spacer" presStyleCnt="0"/>
      <dgm:spPr/>
    </dgm:pt>
    <dgm:pt modelId="{969AC0E7-F893-EA4B-8127-4FCC488740E0}" type="pres">
      <dgm:prSet presAssocID="{C4C5D955-B872-4AA8-855A-0978F46AC94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60BFA1F-A191-4599-8505-8646CEF54221}" srcId="{5616F804-463B-41AA-88A9-91DA648EB9D0}" destId="{4B19C4A6-2FC1-44F9-B051-749D44D32567}" srcOrd="0" destOrd="0" parTransId="{A9EC84CE-C167-4FEE-BEFA-99769EB97B67}" sibTransId="{23778794-8460-4C45-AF95-37FC5BC854DF}"/>
    <dgm:cxn modelId="{DC197D47-DCFC-364D-BD6E-BBAE5E8FB72A}" type="presOf" srcId="{C4C5D955-B872-4AA8-855A-0978F46AC942}" destId="{969AC0E7-F893-EA4B-8127-4FCC488740E0}" srcOrd="0" destOrd="0" presId="urn:microsoft.com/office/officeart/2005/8/layout/vList2"/>
    <dgm:cxn modelId="{DC52F54C-D064-4AE0-BF6E-92B34C1714BC}" srcId="{5616F804-463B-41AA-88A9-91DA648EB9D0}" destId="{C4C5D955-B872-4AA8-855A-0978F46AC942}" srcOrd="2" destOrd="0" parTransId="{964BFA6B-4DD5-4547-B752-854789E37D29}" sibTransId="{BDC52CD0-67B9-4E91-83CD-E7D3CBC4796C}"/>
    <dgm:cxn modelId="{5B69D94D-1F76-6E44-BB73-784AD4374090}" type="presOf" srcId="{4B19C4A6-2FC1-44F9-B051-749D44D32567}" destId="{63FA3311-43C5-C042-8AB4-0245F2717C49}" srcOrd="0" destOrd="0" presId="urn:microsoft.com/office/officeart/2005/8/layout/vList2"/>
    <dgm:cxn modelId="{BD82A163-C8A7-C048-B57F-2C6E2B92DEE3}" type="presOf" srcId="{7E429EE2-F53C-43C4-9C95-4BA6BB98ED59}" destId="{2927D1E4-FDCE-C14D-873A-479A55A6378E}" srcOrd="0" destOrd="0" presId="urn:microsoft.com/office/officeart/2005/8/layout/vList2"/>
    <dgm:cxn modelId="{18B68696-8EC7-BE4E-A171-BCDC5646EA01}" type="presOf" srcId="{5616F804-463B-41AA-88A9-91DA648EB9D0}" destId="{4D7B6091-047F-E146-A11F-4163609F889F}" srcOrd="0" destOrd="0" presId="urn:microsoft.com/office/officeart/2005/8/layout/vList2"/>
    <dgm:cxn modelId="{DE6EFCBE-C3C5-4501-BA21-B4CE60085F2F}" srcId="{5616F804-463B-41AA-88A9-91DA648EB9D0}" destId="{7E429EE2-F53C-43C4-9C95-4BA6BB98ED59}" srcOrd="1" destOrd="0" parTransId="{602D9700-B545-4E95-989D-16A9DFAB4E7D}" sibTransId="{0F91188F-4389-46B3-8BEC-F6838ADDD292}"/>
    <dgm:cxn modelId="{A00FB614-6C80-694F-BC5F-D38966871274}" type="presParOf" srcId="{4D7B6091-047F-E146-A11F-4163609F889F}" destId="{63FA3311-43C5-C042-8AB4-0245F2717C49}" srcOrd="0" destOrd="0" presId="urn:microsoft.com/office/officeart/2005/8/layout/vList2"/>
    <dgm:cxn modelId="{B5C79953-1C3C-7C48-810B-C2054D7787AC}" type="presParOf" srcId="{4D7B6091-047F-E146-A11F-4163609F889F}" destId="{2BD64D66-FC02-824C-867E-9BC7FF2B6087}" srcOrd="1" destOrd="0" presId="urn:microsoft.com/office/officeart/2005/8/layout/vList2"/>
    <dgm:cxn modelId="{513E6E92-A180-7B4C-9FBB-D6BE2DFAE7C4}" type="presParOf" srcId="{4D7B6091-047F-E146-A11F-4163609F889F}" destId="{2927D1E4-FDCE-C14D-873A-479A55A6378E}" srcOrd="2" destOrd="0" presId="urn:microsoft.com/office/officeart/2005/8/layout/vList2"/>
    <dgm:cxn modelId="{CA7EE34F-96A5-3E48-BC9D-56D2D64ED136}" type="presParOf" srcId="{4D7B6091-047F-E146-A11F-4163609F889F}" destId="{ABD3BF21-8914-6C44-AE54-AF709DB78E93}" srcOrd="3" destOrd="0" presId="urn:microsoft.com/office/officeart/2005/8/layout/vList2"/>
    <dgm:cxn modelId="{D7E45B67-0BBC-A24A-9EB1-9B02880D2AE9}" type="presParOf" srcId="{4D7B6091-047F-E146-A11F-4163609F889F}" destId="{969AC0E7-F893-EA4B-8127-4FCC488740E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16AA0E5-D99F-4E13-924E-63158DF1663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E9682F9-2812-4FC6-B8BD-28F717E783DC}">
      <dgm:prSet/>
      <dgm:spPr/>
      <dgm:t>
        <a:bodyPr/>
        <a:lstStyle/>
        <a:p>
          <a:r>
            <a:rPr lang="en-US"/>
            <a:t>• Includes face, voice, code, GUI</a:t>
          </a:r>
        </a:p>
      </dgm:t>
    </dgm:pt>
    <dgm:pt modelId="{18420D6D-4197-4A7D-A180-C8A35885870B}" type="parTrans" cxnId="{8EBB6407-FD74-4DAC-AFF0-1252EB9EA0CE}">
      <dgm:prSet/>
      <dgm:spPr/>
      <dgm:t>
        <a:bodyPr/>
        <a:lstStyle/>
        <a:p>
          <a:endParaRPr lang="en-US"/>
        </a:p>
      </dgm:t>
    </dgm:pt>
    <dgm:pt modelId="{4ED207FC-873A-4DBB-A9DD-F3F93B88BA9E}" type="sibTrans" cxnId="{8EBB6407-FD74-4DAC-AFF0-1252EB9EA0CE}">
      <dgm:prSet/>
      <dgm:spPr/>
      <dgm:t>
        <a:bodyPr/>
        <a:lstStyle/>
        <a:p>
          <a:endParaRPr lang="en-US"/>
        </a:p>
      </dgm:t>
    </dgm:pt>
    <dgm:pt modelId="{6DA9E5E0-E61B-4A21-B491-6D528009ADCB}">
      <dgm:prSet/>
      <dgm:spPr/>
      <dgm:t>
        <a:bodyPr/>
        <a:lstStyle/>
        <a:p>
          <a:r>
            <a:rPr lang="en-US"/>
            <a:t>• Link to full video presentation:</a:t>
          </a:r>
        </a:p>
      </dgm:t>
    </dgm:pt>
    <dgm:pt modelId="{29EDC66F-6116-4CDB-BCA2-9BEFC341B2DC}" type="parTrans" cxnId="{0A1354B5-EBE3-46AE-AC08-52B1898A0E0E}">
      <dgm:prSet/>
      <dgm:spPr/>
      <dgm:t>
        <a:bodyPr/>
        <a:lstStyle/>
        <a:p>
          <a:endParaRPr lang="en-US"/>
        </a:p>
      </dgm:t>
    </dgm:pt>
    <dgm:pt modelId="{5C65A7BA-D692-4F2B-87FE-F595B2DC140B}" type="sibTrans" cxnId="{0A1354B5-EBE3-46AE-AC08-52B1898A0E0E}">
      <dgm:prSet/>
      <dgm:spPr/>
      <dgm:t>
        <a:bodyPr/>
        <a:lstStyle/>
        <a:p>
          <a:endParaRPr lang="en-US"/>
        </a:p>
      </dgm:t>
    </dgm:pt>
    <dgm:pt modelId="{2E086B01-2A96-40DC-ABF9-DC0AA337F94F}">
      <dgm:prSet/>
      <dgm:spPr/>
      <dgm:t>
        <a:bodyPr/>
        <a:lstStyle/>
        <a:p>
          <a:r>
            <a:rPr lang="en-US"/>
            <a:t>[Add your video link here]</a:t>
          </a:r>
        </a:p>
      </dgm:t>
    </dgm:pt>
    <dgm:pt modelId="{68179CB6-568A-4AB0-BA47-7C7E2D4A9109}" type="parTrans" cxnId="{A926CAC9-D52C-439C-8BEE-0E0BA6AAE1BB}">
      <dgm:prSet/>
      <dgm:spPr/>
      <dgm:t>
        <a:bodyPr/>
        <a:lstStyle/>
        <a:p>
          <a:endParaRPr lang="en-US"/>
        </a:p>
      </dgm:t>
    </dgm:pt>
    <dgm:pt modelId="{640E1371-F475-4DD1-A95B-EFC1317FB61B}" type="sibTrans" cxnId="{A926CAC9-D52C-439C-8BEE-0E0BA6AAE1BB}">
      <dgm:prSet/>
      <dgm:spPr/>
      <dgm:t>
        <a:bodyPr/>
        <a:lstStyle/>
        <a:p>
          <a:endParaRPr lang="en-US"/>
        </a:p>
      </dgm:t>
    </dgm:pt>
    <dgm:pt modelId="{32CD4180-A711-9B4D-8046-844FA2E88C7B}" type="pres">
      <dgm:prSet presAssocID="{F16AA0E5-D99F-4E13-924E-63158DF16630}" presName="linear" presStyleCnt="0">
        <dgm:presLayoutVars>
          <dgm:animLvl val="lvl"/>
          <dgm:resizeHandles val="exact"/>
        </dgm:presLayoutVars>
      </dgm:prSet>
      <dgm:spPr/>
    </dgm:pt>
    <dgm:pt modelId="{D16D5509-4C4C-C046-A96E-7076E3AC5ADE}" type="pres">
      <dgm:prSet presAssocID="{8E9682F9-2812-4FC6-B8BD-28F717E783D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BEF2BC-4A1F-7447-B003-4517482265E2}" type="pres">
      <dgm:prSet presAssocID="{4ED207FC-873A-4DBB-A9DD-F3F93B88BA9E}" presName="spacer" presStyleCnt="0"/>
      <dgm:spPr/>
    </dgm:pt>
    <dgm:pt modelId="{F7016FD7-3975-794C-ABB6-4900B908F0B6}" type="pres">
      <dgm:prSet presAssocID="{6DA9E5E0-E61B-4A21-B491-6D528009ADC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928EFDE-1A57-4443-9176-9141ED95B5DE}" type="pres">
      <dgm:prSet presAssocID="{5C65A7BA-D692-4F2B-87FE-F595B2DC140B}" presName="spacer" presStyleCnt="0"/>
      <dgm:spPr/>
    </dgm:pt>
    <dgm:pt modelId="{296D5932-C2A6-7643-BD84-AE5F641ED30F}" type="pres">
      <dgm:prSet presAssocID="{2E086B01-2A96-40DC-ABF9-DC0AA337F94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EBB6407-FD74-4DAC-AFF0-1252EB9EA0CE}" srcId="{F16AA0E5-D99F-4E13-924E-63158DF16630}" destId="{8E9682F9-2812-4FC6-B8BD-28F717E783DC}" srcOrd="0" destOrd="0" parTransId="{18420D6D-4197-4A7D-A180-C8A35885870B}" sibTransId="{4ED207FC-873A-4DBB-A9DD-F3F93B88BA9E}"/>
    <dgm:cxn modelId="{A73B2626-6B26-3D42-86CA-C083AFB31B63}" type="presOf" srcId="{8E9682F9-2812-4FC6-B8BD-28F717E783DC}" destId="{D16D5509-4C4C-C046-A96E-7076E3AC5ADE}" srcOrd="0" destOrd="0" presId="urn:microsoft.com/office/officeart/2005/8/layout/vList2"/>
    <dgm:cxn modelId="{14518DA5-E4CA-034D-8B19-5338C12FA636}" type="presOf" srcId="{F16AA0E5-D99F-4E13-924E-63158DF16630}" destId="{32CD4180-A711-9B4D-8046-844FA2E88C7B}" srcOrd="0" destOrd="0" presId="urn:microsoft.com/office/officeart/2005/8/layout/vList2"/>
    <dgm:cxn modelId="{0A1354B5-EBE3-46AE-AC08-52B1898A0E0E}" srcId="{F16AA0E5-D99F-4E13-924E-63158DF16630}" destId="{6DA9E5E0-E61B-4A21-B491-6D528009ADCB}" srcOrd="1" destOrd="0" parTransId="{29EDC66F-6116-4CDB-BCA2-9BEFC341B2DC}" sibTransId="{5C65A7BA-D692-4F2B-87FE-F595B2DC140B}"/>
    <dgm:cxn modelId="{044444B9-F4FB-0546-A70F-304A4B87982A}" type="presOf" srcId="{2E086B01-2A96-40DC-ABF9-DC0AA337F94F}" destId="{296D5932-C2A6-7643-BD84-AE5F641ED30F}" srcOrd="0" destOrd="0" presId="urn:microsoft.com/office/officeart/2005/8/layout/vList2"/>
    <dgm:cxn modelId="{A926CAC9-D52C-439C-8BEE-0E0BA6AAE1BB}" srcId="{F16AA0E5-D99F-4E13-924E-63158DF16630}" destId="{2E086B01-2A96-40DC-ABF9-DC0AA337F94F}" srcOrd="2" destOrd="0" parTransId="{68179CB6-568A-4AB0-BA47-7C7E2D4A9109}" sibTransId="{640E1371-F475-4DD1-A95B-EFC1317FB61B}"/>
    <dgm:cxn modelId="{5AD2C5DA-DD94-C945-8554-F926EC939E45}" type="presOf" srcId="{6DA9E5E0-E61B-4A21-B491-6D528009ADCB}" destId="{F7016FD7-3975-794C-ABB6-4900B908F0B6}" srcOrd="0" destOrd="0" presId="urn:microsoft.com/office/officeart/2005/8/layout/vList2"/>
    <dgm:cxn modelId="{A10E0EDA-8DD9-F14B-89A6-E2F641CACB7E}" type="presParOf" srcId="{32CD4180-A711-9B4D-8046-844FA2E88C7B}" destId="{D16D5509-4C4C-C046-A96E-7076E3AC5ADE}" srcOrd="0" destOrd="0" presId="urn:microsoft.com/office/officeart/2005/8/layout/vList2"/>
    <dgm:cxn modelId="{22B5352D-E034-AC45-B9C8-1484E13C8D43}" type="presParOf" srcId="{32CD4180-A711-9B4D-8046-844FA2E88C7B}" destId="{8DBEF2BC-4A1F-7447-B003-4517482265E2}" srcOrd="1" destOrd="0" presId="urn:microsoft.com/office/officeart/2005/8/layout/vList2"/>
    <dgm:cxn modelId="{1FC0D913-9263-7E41-8458-88791B84A8EB}" type="presParOf" srcId="{32CD4180-A711-9B4D-8046-844FA2E88C7B}" destId="{F7016FD7-3975-794C-ABB6-4900B908F0B6}" srcOrd="2" destOrd="0" presId="urn:microsoft.com/office/officeart/2005/8/layout/vList2"/>
    <dgm:cxn modelId="{47380CEC-2432-6548-818A-7EDF1BBA52B5}" type="presParOf" srcId="{32CD4180-A711-9B4D-8046-844FA2E88C7B}" destId="{1928EFDE-1A57-4443-9176-9141ED95B5DE}" srcOrd="3" destOrd="0" presId="urn:microsoft.com/office/officeart/2005/8/layout/vList2"/>
    <dgm:cxn modelId="{C2D22AE8-0DE0-C943-B529-657F7504D169}" type="presParOf" srcId="{32CD4180-A711-9B4D-8046-844FA2E88C7B}" destId="{296D5932-C2A6-7643-BD84-AE5F641ED30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B0E1322-635D-4289-ABDB-9D5A99CFDCB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6E27FB60-CDAE-4685-B178-0C7735513886}">
      <dgm:prSet/>
      <dgm:spPr/>
      <dgm:t>
        <a:bodyPr/>
        <a:lstStyle/>
        <a:p>
          <a:r>
            <a:rPr lang="en-US"/>
            <a:t>• Learned complete SDLC</a:t>
          </a:r>
        </a:p>
      </dgm:t>
    </dgm:pt>
    <dgm:pt modelId="{D265EB07-7985-41CF-A0A1-C1F60C9A7DA3}" type="parTrans" cxnId="{36785E99-9079-4FDE-9E61-A201658E4576}">
      <dgm:prSet/>
      <dgm:spPr/>
      <dgm:t>
        <a:bodyPr/>
        <a:lstStyle/>
        <a:p>
          <a:endParaRPr lang="en-US"/>
        </a:p>
      </dgm:t>
    </dgm:pt>
    <dgm:pt modelId="{F0AD6634-098A-4B63-A414-5F3EEE78CBBF}" type="sibTrans" cxnId="{36785E99-9079-4FDE-9E61-A201658E4576}">
      <dgm:prSet/>
      <dgm:spPr/>
      <dgm:t>
        <a:bodyPr/>
        <a:lstStyle/>
        <a:p>
          <a:endParaRPr lang="en-US"/>
        </a:p>
      </dgm:t>
    </dgm:pt>
    <dgm:pt modelId="{6C59BB27-7CFA-4CE6-BC38-1CFD3C73F0E9}">
      <dgm:prSet/>
      <dgm:spPr/>
      <dgm:t>
        <a:bodyPr/>
        <a:lstStyle/>
        <a:p>
          <a:r>
            <a:rPr lang="en-US"/>
            <a:t>• Java + MySQL integration</a:t>
          </a:r>
        </a:p>
      </dgm:t>
    </dgm:pt>
    <dgm:pt modelId="{28EB08C8-393A-403A-99CF-2B0423A37BA1}" type="parTrans" cxnId="{409C8CEC-5D58-4427-9384-041266A692CC}">
      <dgm:prSet/>
      <dgm:spPr/>
      <dgm:t>
        <a:bodyPr/>
        <a:lstStyle/>
        <a:p>
          <a:endParaRPr lang="en-US"/>
        </a:p>
      </dgm:t>
    </dgm:pt>
    <dgm:pt modelId="{DC36FD6B-C0FA-4450-AF22-63386717AD52}" type="sibTrans" cxnId="{409C8CEC-5D58-4427-9384-041266A692CC}">
      <dgm:prSet/>
      <dgm:spPr/>
      <dgm:t>
        <a:bodyPr/>
        <a:lstStyle/>
        <a:p>
          <a:endParaRPr lang="en-US"/>
        </a:p>
      </dgm:t>
    </dgm:pt>
    <dgm:pt modelId="{CC813C47-7686-40BE-95C3-7893DCA6D384}">
      <dgm:prSet/>
      <dgm:spPr/>
      <dgm:t>
        <a:bodyPr/>
        <a:lstStyle/>
        <a:p>
          <a:r>
            <a:rPr lang="en-US"/>
            <a:t>• Overcame JAR deployment &amp; validation issues</a:t>
          </a:r>
        </a:p>
      </dgm:t>
    </dgm:pt>
    <dgm:pt modelId="{D7717116-FBA8-4072-BB59-648C1CB4D94C}" type="parTrans" cxnId="{1F5E8A85-4CE8-4292-A942-A0C945FCBD78}">
      <dgm:prSet/>
      <dgm:spPr/>
      <dgm:t>
        <a:bodyPr/>
        <a:lstStyle/>
        <a:p>
          <a:endParaRPr lang="en-US"/>
        </a:p>
      </dgm:t>
    </dgm:pt>
    <dgm:pt modelId="{7F33C7A2-0BCD-4020-9597-6CA795461265}" type="sibTrans" cxnId="{1F5E8A85-4CE8-4292-A942-A0C945FCBD78}">
      <dgm:prSet/>
      <dgm:spPr/>
      <dgm:t>
        <a:bodyPr/>
        <a:lstStyle/>
        <a:p>
          <a:endParaRPr lang="en-US"/>
        </a:p>
      </dgm:t>
    </dgm:pt>
    <dgm:pt modelId="{4A812E88-A4CC-4D2C-AE5A-92461BB8BB0E}">
      <dgm:prSet/>
      <dgm:spPr/>
      <dgm:t>
        <a:bodyPr/>
        <a:lstStyle/>
        <a:p>
          <a:r>
            <a:rPr lang="en-US"/>
            <a:t>• Built a real, working DMS app</a:t>
          </a:r>
        </a:p>
      </dgm:t>
    </dgm:pt>
    <dgm:pt modelId="{0D46D0A2-833C-475C-A605-A74C52817B18}" type="parTrans" cxnId="{B2B1B946-F2FD-4906-B2A6-5FEA280038E3}">
      <dgm:prSet/>
      <dgm:spPr/>
      <dgm:t>
        <a:bodyPr/>
        <a:lstStyle/>
        <a:p>
          <a:endParaRPr lang="en-US"/>
        </a:p>
      </dgm:t>
    </dgm:pt>
    <dgm:pt modelId="{7F5EB69A-89AF-42B3-B4DE-960138660503}" type="sibTrans" cxnId="{B2B1B946-F2FD-4906-B2A6-5FEA280038E3}">
      <dgm:prSet/>
      <dgm:spPr/>
      <dgm:t>
        <a:bodyPr/>
        <a:lstStyle/>
        <a:p>
          <a:endParaRPr lang="en-US"/>
        </a:p>
      </dgm:t>
    </dgm:pt>
    <dgm:pt modelId="{F2B90ACD-308E-468D-AB77-1D2FDD940DEC}" type="pres">
      <dgm:prSet presAssocID="{5B0E1322-635D-4289-ABDB-9D5A99CFDCB2}" presName="root" presStyleCnt="0">
        <dgm:presLayoutVars>
          <dgm:dir/>
          <dgm:resizeHandles val="exact"/>
        </dgm:presLayoutVars>
      </dgm:prSet>
      <dgm:spPr/>
    </dgm:pt>
    <dgm:pt modelId="{C4B3B641-4EF3-4BB9-93F8-46A32AA9D7B1}" type="pres">
      <dgm:prSet presAssocID="{6E27FB60-CDAE-4685-B178-0C7735513886}" presName="compNode" presStyleCnt="0"/>
      <dgm:spPr/>
    </dgm:pt>
    <dgm:pt modelId="{FBAB18AD-B2BC-4EA9-A6CA-FAB0921057DD}" type="pres">
      <dgm:prSet presAssocID="{6E27FB60-CDAE-4685-B178-0C773551388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7F8DE107-6F30-4AAA-B9ED-C5092D929E6D}" type="pres">
      <dgm:prSet presAssocID="{6E27FB60-CDAE-4685-B178-0C7735513886}" presName="spaceRect" presStyleCnt="0"/>
      <dgm:spPr/>
    </dgm:pt>
    <dgm:pt modelId="{2B736FE7-AA26-407D-94A9-CCF57192C71B}" type="pres">
      <dgm:prSet presAssocID="{6E27FB60-CDAE-4685-B178-0C7735513886}" presName="textRect" presStyleLbl="revTx" presStyleIdx="0" presStyleCnt="4">
        <dgm:presLayoutVars>
          <dgm:chMax val="1"/>
          <dgm:chPref val="1"/>
        </dgm:presLayoutVars>
      </dgm:prSet>
      <dgm:spPr/>
    </dgm:pt>
    <dgm:pt modelId="{25800E75-C14D-413E-AB7F-5100EC7947A9}" type="pres">
      <dgm:prSet presAssocID="{F0AD6634-098A-4B63-A414-5F3EEE78CBBF}" presName="sibTrans" presStyleCnt="0"/>
      <dgm:spPr/>
    </dgm:pt>
    <dgm:pt modelId="{FAD85C12-2ADD-4137-A313-4CF6C60FA462}" type="pres">
      <dgm:prSet presAssocID="{6C59BB27-7CFA-4CE6-BC38-1CFD3C73F0E9}" presName="compNode" presStyleCnt="0"/>
      <dgm:spPr/>
    </dgm:pt>
    <dgm:pt modelId="{18BACA98-83DB-43E3-91B0-8509D2D77DE9}" type="pres">
      <dgm:prSet presAssocID="{6C59BB27-7CFA-4CE6-BC38-1CFD3C73F0E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adora"/>
        </a:ext>
      </dgm:extLst>
    </dgm:pt>
    <dgm:pt modelId="{C5C4D81B-C6C9-4966-88C5-A416CE25E71F}" type="pres">
      <dgm:prSet presAssocID="{6C59BB27-7CFA-4CE6-BC38-1CFD3C73F0E9}" presName="spaceRect" presStyleCnt="0"/>
      <dgm:spPr/>
    </dgm:pt>
    <dgm:pt modelId="{6CBEAB6A-8092-46D0-84D3-D9D09ADEFBA0}" type="pres">
      <dgm:prSet presAssocID="{6C59BB27-7CFA-4CE6-BC38-1CFD3C73F0E9}" presName="textRect" presStyleLbl="revTx" presStyleIdx="1" presStyleCnt="4">
        <dgm:presLayoutVars>
          <dgm:chMax val="1"/>
          <dgm:chPref val="1"/>
        </dgm:presLayoutVars>
      </dgm:prSet>
      <dgm:spPr/>
    </dgm:pt>
    <dgm:pt modelId="{80BC352F-1208-4414-B96E-71BE4AAD7BFB}" type="pres">
      <dgm:prSet presAssocID="{DC36FD6B-C0FA-4450-AF22-63386717AD52}" presName="sibTrans" presStyleCnt="0"/>
      <dgm:spPr/>
    </dgm:pt>
    <dgm:pt modelId="{153F8327-E89A-4FD3-93F4-2E45F20626A8}" type="pres">
      <dgm:prSet presAssocID="{CC813C47-7686-40BE-95C3-7893DCA6D384}" presName="compNode" presStyleCnt="0"/>
      <dgm:spPr/>
    </dgm:pt>
    <dgm:pt modelId="{AF2BB0F5-6B79-4659-93D2-EB60709D99D3}" type="pres">
      <dgm:prSet presAssocID="{CC813C47-7686-40BE-95C3-7893DCA6D3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1E53816-CC9C-4BF3-9932-0E62CB0F7E10}" type="pres">
      <dgm:prSet presAssocID="{CC813C47-7686-40BE-95C3-7893DCA6D384}" presName="spaceRect" presStyleCnt="0"/>
      <dgm:spPr/>
    </dgm:pt>
    <dgm:pt modelId="{6FE67341-F60A-4534-82A1-B1DEA034F3C6}" type="pres">
      <dgm:prSet presAssocID="{CC813C47-7686-40BE-95C3-7893DCA6D384}" presName="textRect" presStyleLbl="revTx" presStyleIdx="2" presStyleCnt="4">
        <dgm:presLayoutVars>
          <dgm:chMax val="1"/>
          <dgm:chPref val="1"/>
        </dgm:presLayoutVars>
      </dgm:prSet>
      <dgm:spPr/>
    </dgm:pt>
    <dgm:pt modelId="{E85F0E9B-6608-4272-8BF2-1CA2CFA1D555}" type="pres">
      <dgm:prSet presAssocID="{7F33C7A2-0BCD-4020-9597-6CA795461265}" presName="sibTrans" presStyleCnt="0"/>
      <dgm:spPr/>
    </dgm:pt>
    <dgm:pt modelId="{DF621C07-610F-48A7-80AB-1DEF91FECF46}" type="pres">
      <dgm:prSet presAssocID="{4A812E88-A4CC-4D2C-AE5A-92461BB8BB0E}" presName="compNode" presStyleCnt="0"/>
      <dgm:spPr/>
    </dgm:pt>
    <dgm:pt modelId="{9380E750-3DBB-4AF2-8528-54CB72D31745}" type="pres">
      <dgm:prSet presAssocID="{4A812E88-A4CC-4D2C-AE5A-92461BB8BB0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5CC253DA-A56C-4270-A05B-664F1F117C3D}" type="pres">
      <dgm:prSet presAssocID="{4A812E88-A4CC-4D2C-AE5A-92461BB8BB0E}" presName="spaceRect" presStyleCnt="0"/>
      <dgm:spPr/>
    </dgm:pt>
    <dgm:pt modelId="{E776B5A3-363E-4EC6-9D41-8E037E25F8E8}" type="pres">
      <dgm:prSet presAssocID="{4A812E88-A4CC-4D2C-AE5A-92461BB8BB0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01CF919-F755-492E-9389-119C8C3BD47A}" type="presOf" srcId="{CC813C47-7686-40BE-95C3-7893DCA6D384}" destId="{6FE67341-F60A-4534-82A1-B1DEA034F3C6}" srcOrd="0" destOrd="0" presId="urn:microsoft.com/office/officeart/2018/2/layout/IconLabelList"/>
    <dgm:cxn modelId="{D54EF22E-EE28-4728-8CF9-0205C01489F4}" type="presOf" srcId="{6C59BB27-7CFA-4CE6-BC38-1CFD3C73F0E9}" destId="{6CBEAB6A-8092-46D0-84D3-D9D09ADEFBA0}" srcOrd="0" destOrd="0" presId="urn:microsoft.com/office/officeart/2018/2/layout/IconLabelList"/>
    <dgm:cxn modelId="{B2B1B946-F2FD-4906-B2A6-5FEA280038E3}" srcId="{5B0E1322-635D-4289-ABDB-9D5A99CFDCB2}" destId="{4A812E88-A4CC-4D2C-AE5A-92461BB8BB0E}" srcOrd="3" destOrd="0" parTransId="{0D46D0A2-833C-475C-A605-A74C52817B18}" sibTransId="{7F5EB69A-89AF-42B3-B4DE-960138660503}"/>
    <dgm:cxn modelId="{1F5E8A85-4CE8-4292-A942-A0C945FCBD78}" srcId="{5B0E1322-635D-4289-ABDB-9D5A99CFDCB2}" destId="{CC813C47-7686-40BE-95C3-7893DCA6D384}" srcOrd="2" destOrd="0" parTransId="{D7717116-FBA8-4072-BB59-648C1CB4D94C}" sibTransId="{7F33C7A2-0BCD-4020-9597-6CA795461265}"/>
    <dgm:cxn modelId="{36785E99-9079-4FDE-9E61-A201658E4576}" srcId="{5B0E1322-635D-4289-ABDB-9D5A99CFDCB2}" destId="{6E27FB60-CDAE-4685-B178-0C7735513886}" srcOrd="0" destOrd="0" parTransId="{D265EB07-7985-41CF-A0A1-C1F60C9A7DA3}" sibTransId="{F0AD6634-098A-4B63-A414-5F3EEE78CBBF}"/>
    <dgm:cxn modelId="{8F0E59AA-D4F5-46E9-9B50-A0A85B1BB099}" type="presOf" srcId="{5B0E1322-635D-4289-ABDB-9D5A99CFDCB2}" destId="{F2B90ACD-308E-468D-AB77-1D2FDD940DEC}" srcOrd="0" destOrd="0" presId="urn:microsoft.com/office/officeart/2018/2/layout/IconLabelList"/>
    <dgm:cxn modelId="{1CF502CE-8987-4752-A12C-20ED7E72C0BE}" type="presOf" srcId="{6E27FB60-CDAE-4685-B178-0C7735513886}" destId="{2B736FE7-AA26-407D-94A9-CCF57192C71B}" srcOrd="0" destOrd="0" presId="urn:microsoft.com/office/officeart/2018/2/layout/IconLabelList"/>
    <dgm:cxn modelId="{FF4875DC-17C3-4FE5-9425-BECEA09A4FE7}" type="presOf" srcId="{4A812E88-A4CC-4D2C-AE5A-92461BB8BB0E}" destId="{E776B5A3-363E-4EC6-9D41-8E037E25F8E8}" srcOrd="0" destOrd="0" presId="urn:microsoft.com/office/officeart/2018/2/layout/IconLabelList"/>
    <dgm:cxn modelId="{409C8CEC-5D58-4427-9384-041266A692CC}" srcId="{5B0E1322-635D-4289-ABDB-9D5A99CFDCB2}" destId="{6C59BB27-7CFA-4CE6-BC38-1CFD3C73F0E9}" srcOrd="1" destOrd="0" parTransId="{28EB08C8-393A-403A-99CF-2B0423A37BA1}" sibTransId="{DC36FD6B-C0FA-4450-AF22-63386717AD52}"/>
    <dgm:cxn modelId="{0D5A1BE7-353C-4F4B-B0F9-488B16588B9C}" type="presParOf" srcId="{F2B90ACD-308E-468D-AB77-1D2FDD940DEC}" destId="{C4B3B641-4EF3-4BB9-93F8-46A32AA9D7B1}" srcOrd="0" destOrd="0" presId="urn:microsoft.com/office/officeart/2018/2/layout/IconLabelList"/>
    <dgm:cxn modelId="{A8701DF2-163D-462C-98C0-73F64092D732}" type="presParOf" srcId="{C4B3B641-4EF3-4BB9-93F8-46A32AA9D7B1}" destId="{FBAB18AD-B2BC-4EA9-A6CA-FAB0921057DD}" srcOrd="0" destOrd="0" presId="urn:microsoft.com/office/officeart/2018/2/layout/IconLabelList"/>
    <dgm:cxn modelId="{B2C2EE21-D5DC-4423-A170-7D29032E261D}" type="presParOf" srcId="{C4B3B641-4EF3-4BB9-93F8-46A32AA9D7B1}" destId="{7F8DE107-6F30-4AAA-B9ED-C5092D929E6D}" srcOrd="1" destOrd="0" presId="urn:microsoft.com/office/officeart/2018/2/layout/IconLabelList"/>
    <dgm:cxn modelId="{0B224B28-2E7E-4010-A472-AF12308DCCB1}" type="presParOf" srcId="{C4B3B641-4EF3-4BB9-93F8-46A32AA9D7B1}" destId="{2B736FE7-AA26-407D-94A9-CCF57192C71B}" srcOrd="2" destOrd="0" presId="urn:microsoft.com/office/officeart/2018/2/layout/IconLabelList"/>
    <dgm:cxn modelId="{758C5F50-99D8-46D5-A85F-496F7BC6552F}" type="presParOf" srcId="{F2B90ACD-308E-468D-AB77-1D2FDD940DEC}" destId="{25800E75-C14D-413E-AB7F-5100EC7947A9}" srcOrd="1" destOrd="0" presId="urn:microsoft.com/office/officeart/2018/2/layout/IconLabelList"/>
    <dgm:cxn modelId="{2E79BE82-7A31-4058-81D5-3EC81579D7D9}" type="presParOf" srcId="{F2B90ACD-308E-468D-AB77-1D2FDD940DEC}" destId="{FAD85C12-2ADD-4137-A313-4CF6C60FA462}" srcOrd="2" destOrd="0" presId="urn:microsoft.com/office/officeart/2018/2/layout/IconLabelList"/>
    <dgm:cxn modelId="{551D029E-7FBB-445E-80C2-EF2D9483FC2F}" type="presParOf" srcId="{FAD85C12-2ADD-4137-A313-4CF6C60FA462}" destId="{18BACA98-83DB-43E3-91B0-8509D2D77DE9}" srcOrd="0" destOrd="0" presId="urn:microsoft.com/office/officeart/2018/2/layout/IconLabelList"/>
    <dgm:cxn modelId="{CCDEBC70-D3F9-44C4-8B3D-8A572753BE8A}" type="presParOf" srcId="{FAD85C12-2ADD-4137-A313-4CF6C60FA462}" destId="{C5C4D81B-C6C9-4966-88C5-A416CE25E71F}" srcOrd="1" destOrd="0" presId="urn:microsoft.com/office/officeart/2018/2/layout/IconLabelList"/>
    <dgm:cxn modelId="{3CCD5156-F391-4BE5-B301-EB23A457395E}" type="presParOf" srcId="{FAD85C12-2ADD-4137-A313-4CF6C60FA462}" destId="{6CBEAB6A-8092-46D0-84D3-D9D09ADEFBA0}" srcOrd="2" destOrd="0" presId="urn:microsoft.com/office/officeart/2018/2/layout/IconLabelList"/>
    <dgm:cxn modelId="{63ED4B9C-8A04-4595-8491-B0BE115B2A12}" type="presParOf" srcId="{F2B90ACD-308E-468D-AB77-1D2FDD940DEC}" destId="{80BC352F-1208-4414-B96E-71BE4AAD7BFB}" srcOrd="3" destOrd="0" presId="urn:microsoft.com/office/officeart/2018/2/layout/IconLabelList"/>
    <dgm:cxn modelId="{871E9BF9-230E-4819-8B18-E6F6A7DF9F3D}" type="presParOf" srcId="{F2B90ACD-308E-468D-AB77-1D2FDD940DEC}" destId="{153F8327-E89A-4FD3-93F4-2E45F20626A8}" srcOrd="4" destOrd="0" presId="urn:microsoft.com/office/officeart/2018/2/layout/IconLabelList"/>
    <dgm:cxn modelId="{E3817175-B87E-4798-BD5A-684800F2B0C5}" type="presParOf" srcId="{153F8327-E89A-4FD3-93F4-2E45F20626A8}" destId="{AF2BB0F5-6B79-4659-93D2-EB60709D99D3}" srcOrd="0" destOrd="0" presId="urn:microsoft.com/office/officeart/2018/2/layout/IconLabelList"/>
    <dgm:cxn modelId="{5D930FED-63B1-4D85-B71E-3B4F9EC9E2D0}" type="presParOf" srcId="{153F8327-E89A-4FD3-93F4-2E45F20626A8}" destId="{71E53816-CC9C-4BF3-9932-0E62CB0F7E10}" srcOrd="1" destOrd="0" presId="urn:microsoft.com/office/officeart/2018/2/layout/IconLabelList"/>
    <dgm:cxn modelId="{DE5CBE5F-E8DB-40E1-8A89-D6BE4EA3FF06}" type="presParOf" srcId="{153F8327-E89A-4FD3-93F4-2E45F20626A8}" destId="{6FE67341-F60A-4534-82A1-B1DEA034F3C6}" srcOrd="2" destOrd="0" presId="urn:microsoft.com/office/officeart/2018/2/layout/IconLabelList"/>
    <dgm:cxn modelId="{980C53F3-3A9E-4556-AA29-1B43E8250279}" type="presParOf" srcId="{F2B90ACD-308E-468D-AB77-1D2FDD940DEC}" destId="{E85F0E9B-6608-4272-8BF2-1CA2CFA1D555}" srcOrd="5" destOrd="0" presId="urn:microsoft.com/office/officeart/2018/2/layout/IconLabelList"/>
    <dgm:cxn modelId="{44609842-A007-4B01-A318-67FFF1E90980}" type="presParOf" srcId="{F2B90ACD-308E-468D-AB77-1D2FDD940DEC}" destId="{DF621C07-610F-48A7-80AB-1DEF91FECF46}" srcOrd="6" destOrd="0" presId="urn:microsoft.com/office/officeart/2018/2/layout/IconLabelList"/>
    <dgm:cxn modelId="{8C6251DA-FE24-416C-B5EC-E61DEBFC7285}" type="presParOf" srcId="{DF621C07-610F-48A7-80AB-1DEF91FECF46}" destId="{9380E750-3DBB-4AF2-8528-54CB72D31745}" srcOrd="0" destOrd="0" presId="urn:microsoft.com/office/officeart/2018/2/layout/IconLabelList"/>
    <dgm:cxn modelId="{63C89BDB-1273-45E8-89BE-983FE6B4A0B7}" type="presParOf" srcId="{DF621C07-610F-48A7-80AB-1DEF91FECF46}" destId="{5CC253DA-A56C-4270-A05B-664F1F117C3D}" srcOrd="1" destOrd="0" presId="urn:microsoft.com/office/officeart/2018/2/layout/IconLabelList"/>
    <dgm:cxn modelId="{273AF12A-B3BF-437B-B1D7-2614993A1C52}" type="presParOf" srcId="{DF621C07-610F-48A7-80AB-1DEF91FECF46}" destId="{E776B5A3-363E-4EC6-9D41-8E037E25F8E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97019DCE-1829-4544-A705-D570C6FFA61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F11D4F2-AE24-4746-98E4-319CE307D51D}">
      <dgm:prSet/>
      <dgm:spPr/>
      <dgm:t>
        <a:bodyPr/>
        <a:lstStyle/>
        <a:p>
          <a:r>
            <a:rPr lang="en-US"/>
            <a:t>☑ IntelliJ project export</a:t>
          </a:r>
        </a:p>
      </dgm:t>
    </dgm:pt>
    <dgm:pt modelId="{5200A7EE-3170-4C0D-9F2A-D3DA1F0D4F6E}" type="parTrans" cxnId="{A72BB357-8C6C-4C1A-B1B1-91C9BF963FC4}">
      <dgm:prSet/>
      <dgm:spPr/>
      <dgm:t>
        <a:bodyPr/>
        <a:lstStyle/>
        <a:p>
          <a:endParaRPr lang="en-US"/>
        </a:p>
      </dgm:t>
    </dgm:pt>
    <dgm:pt modelId="{B4E096C6-ADE8-4357-929A-4AA0C979D5E6}" type="sibTrans" cxnId="{A72BB357-8C6C-4C1A-B1B1-91C9BF963FC4}">
      <dgm:prSet/>
      <dgm:spPr/>
      <dgm:t>
        <a:bodyPr/>
        <a:lstStyle/>
        <a:p>
          <a:endParaRPr lang="en-US"/>
        </a:p>
      </dgm:t>
    </dgm:pt>
    <dgm:pt modelId="{272671A8-C4AD-4BD3-B0FD-8ED99F8A11A0}">
      <dgm:prSet/>
      <dgm:spPr/>
      <dgm:t>
        <a:bodyPr/>
        <a:lstStyle/>
        <a:p>
          <a:r>
            <a:rPr lang="en-US"/>
            <a:t>☑ SQL script with 20 records</a:t>
          </a:r>
        </a:p>
      </dgm:t>
    </dgm:pt>
    <dgm:pt modelId="{68D68B0E-89A8-4F78-AD03-C1BA50F72D0D}" type="parTrans" cxnId="{59FDC3A5-3DD1-44ED-8FA4-31A315B3333F}">
      <dgm:prSet/>
      <dgm:spPr/>
      <dgm:t>
        <a:bodyPr/>
        <a:lstStyle/>
        <a:p>
          <a:endParaRPr lang="en-US"/>
        </a:p>
      </dgm:t>
    </dgm:pt>
    <dgm:pt modelId="{9A808387-9EE9-44AA-A3D7-2037A85CD904}" type="sibTrans" cxnId="{59FDC3A5-3DD1-44ED-8FA4-31A315B3333F}">
      <dgm:prSet/>
      <dgm:spPr/>
      <dgm:t>
        <a:bodyPr/>
        <a:lstStyle/>
        <a:p>
          <a:endParaRPr lang="en-US"/>
        </a:p>
      </dgm:t>
    </dgm:pt>
    <dgm:pt modelId="{B7A4723E-009F-47EE-9CC6-21F50BFD0DD4}">
      <dgm:prSet/>
      <dgm:spPr/>
      <dgm:t>
        <a:bodyPr/>
        <a:lstStyle/>
        <a:p>
          <a:r>
            <a:rPr lang="en-US"/>
            <a:t>☑ JAR executable submitted</a:t>
          </a:r>
        </a:p>
      </dgm:t>
    </dgm:pt>
    <dgm:pt modelId="{F01401C7-99A6-4E3B-8B5A-C5C08CF96991}" type="parTrans" cxnId="{8A880C37-6E6B-4FB7-92E4-7FADF513D5BE}">
      <dgm:prSet/>
      <dgm:spPr/>
      <dgm:t>
        <a:bodyPr/>
        <a:lstStyle/>
        <a:p>
          <a:endParaRPr lang="en-US"/>
        </a:p>
      </dgm:t>
    </dgm:pt>
    <dgm:pt modelId="{2A81F16E-743A-4C55-9616-B66B3ACFE922}" type="sibTrans" cxnId="{8A880C37-6E6B-4FB7-92E4-7FADF513D5BE}">
      <dgm:prSet/>
      <dgm:spPr/>
      <dgm:t>
        <a:bodyPr/>
        <a:lstStyle/>
        <a:p>
          <a:endParaRPr lang="en-US"/>
        </a:p>
      </dgm:t>
    </dgm:pt>
    <dgm:pt modelId="{E32D9EB4-721E-466D-BA61-D873A813AE67}">
      <dgm:prSet/>
      <dgm:spPr/>
      <dgm:t>
        <a:bodyPr/>
        <a:lstStyle/>
        <a:p>
          <a:r>
            <a:rPr lang="en-US"/>
            <a:t>☑ GitHub repo</a:t>
          </a:r>
        </a:p>
      </dgm:t>
    </dgm:pt>
    <dgm:pt modelId="{C5D98910-4A43-496D-A526-CADE94998ECC}" type="parTrans" cxnId="{5A2FB705-615F-418D-A7DE-B155A1C7AA76}">
      <dgm:prSet/>
      <dgm:spPr/>
      <dgm:t>
        <a:bodyPr/>
        <a:lstStyle/>
        <a:p>
          <a:endParaRPr lang="en-US"/>
        </a:p>
      </dgm:t>
    </dgm:pt>
    <dgm:pt modelId="{E0B2705E-D977-4126-8A0C-3DB448101B68}" type="sibTrans" cxnId="{5A2FB705-615F-418D-A7DE-B155A1C7AA76}">
      <dgm:prSet/>
      <dgm:spPr/>
      <dgm:t>
        <a:bodyPr/>
        <a:lstStyle/>
        <a:p>
          <a:endParaRPr lang="en-US"/>
        </a:p>
      </dgm:t>
    </dgm:pt>
    <dgm:pt modelId="{AC77490F-8C04-4A3D-AA64-442E0F1473DA}">
      <dgm:prSet/>
      <dgm:spPr/>
      <dgm:t>
        <a:bodyPr/>
        <a:lstStyle/>
        <a:p>
          <a:r>
            <a:rPr lang="en-US"/>
            <a:t>☑ Video demo with face and voice</a:t>
          </a:r>
        </a:p>
      </dgm:t>
    </dgm:pt>
    <dgm:pt modelId="{E831D99D-D30A-4184-AC5B-90018062FEEC}" type="parTrans" cxnId="{465CC0DC-DD8C-4802-85B0-C4B6D8C58902}">
      <dgm:prSet/>
      <dgm:spPr/>
      <dgm:t>
        <a:bodyPr/>
        <a:lstStyle/>
        <a:p>
          <a:endParaRPr lang="en-US"/>
        </a:p>
      </dgm:t>
    </dgm:pt>
    <dgm:pt modelId="{1899D8F4-B379-4750-A387-743447B85AD9}" type="sibTrans" cxnId="{465CC0DC-DD8C-4802-85B0-C4B6D8C58902}">
      <dgm:prSet/>
      <dgm:spPr/>
      <dgm:t>
        <a:bodyPr/>
        <a:lstStyle/>
        <a:p>
          <a:endParaRPr lang="en-US"/>
        </a:p>
      </dgm:t>
    </dgm:pt>
    <dgm:pt modelId="{B7053553-3955-464A-9047-864C9D088FF4}" type="pres">
      <dgm:prSet presAssocID="{97019DCE-1829-4544-A705-D570C6FFA61F}" presName="linear" presStyleCnt="0">
        <dgm:presLayoutVars>
          <dgm:animLvl val="lvl"/>
          <dgm:resizeHandles val="exact"/>
        </dgm:presLayoutVars>
      </dgm:prSet>
      <dgm:spPr/>
    </dgm:pt>
    <dgm:pt modelId="{76E105DA-B642-144F-B97E-CC10D34ED15F}" type="pres">
      <dgm:prSet presAssocID="{1F11D4F2-AE24-4746-98E4-319CE307D51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520F5197-C5C1-8844-966C-B74DBB8623E8}" type="pres">
      <dgm:prSet presAssocID="{B4E096C6-ADE8-4357-929A-4AA0C979D5E6}" presName="spacer" presStyleCnt="0"/>
      <dgm:spPr/>
    </dgm:pt>
    <dgm:pt modelId="{59B21BC2-CF4C-2341-95BF-E924A69229C8}" type="pres">
      <dgm:prSet presAssocID="{272671A8-C4AD-4BD3-B0FD-8ED99F8A11A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C7F890B7-5B33-324C-ADB2-AE40B1171E95}" type="pres">
      <dgm:prSet presAssocID="{9A808387-9EE9-44AA-A3D7-2037A85CD904}" presName="spacer" presStyleCnt="0"/>
      <dgm:spPr/>
    </dgm:pt>
    <dgm:pt modelId="{60B5F6E3-76C9-E54B-9C91-B895A52FB6C9}" type="pres">
      <dgm:prSet presAssocID="{B7A4723E-009F-47EE-9CC6-21F50BFD0DD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FC82D5A-F930-0F4B-8ABC-93DE8347E0C9}" type="pres">
      <dgm:prSet presAssocID="{2A81F16E-743A-4C55-9616-B66B3ACFE922}" presName="spacer" presStyleCnt="0"/>
      <dgm:spPr/>
    </dgm:pt>
    <dgm:pt modelId="{0F5C6C68-F5BF-2B48-861B-BC98F3C257D8}" type="pres">
      <dgm:prSet presAssocID="{E32D9EB4-721E-466D-BA61-D873A813AE6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3460601D-1713-8349-80AC-DB77CED0037C}" type="pres">
      <dgm:prSet presAssocID="{E0B2705E-D977-4126-8A0C-3DB448101B68}" presName="spacer" presStyleCnt="0"/>
      <dgm:spPr/>
    </dgm:pt>
    <dgm:pt modelId="{809F21EE-A494-2043-B812-34F25D3C2E3E}" type="pres">
      <dgm:prSet presAssocID="{AC77490F-8C04-4A3D-AA64-442E0F1473DA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E5B8005-538A-2D4D-8C56-B415CD624029}" type="presOf" srcId="{97019DCE-1829-4544-A705-D570C6FFA61F}" destId="{B7053553-3955-464A-9047-864C9D088FF4}" srcOrd="0" destOrd="0" presId="urn:microsoft.com/office/officeart/2005/8/layout/vList2"/>
    <dgm:cxn modelId="{5A2FB705-615F-418D-A7DE-B155A1C7AA76}" srcId="{97019DCE-1829-4544-A705-D570C6FFA61F}" destId="{E32D9EB4-721E-466D-BA61-D873A813AE67}" srcOrd="3" destOrd="0" parTransId="{C5D98910-4A43-496D-A526-CADE94998ECC}" sibTransId="{E0B2705E-D977-4126-8A0C-3DB448101B68}"/>
    <dgm:cxn modelId="{8A880C37-6E6B-4FB7-92E4-7FADF513D5BE}" srcId="{97019DCE-1829-4544-A705-D570C6FFA61F}" destId="{B7A4723E-009F-47EE-9CC6-21F50BFD0DD4}" srcOrd="2" destOrd="0" parTransId="{F01401C7-99A6-4E3B-8B5A-C5C08CF96991}" sibTransId="{2A81F16E-743A-4C55-9616-B66B3ACFE922}"/>
    <dgm:cxn modelId="{A72BB357-8C6C-4C1A-B1B1-91C9BF963FC4}" srcId="{97019DCE-1829-4544-A705-D570C6FFA61F}" destId="{1F11D4F2-AE24-4746-98E4-319CE307D51D}" srcOrd="0" destOrd="0" parTransId="{5200A7EE-3170-4C0D-9F2A-D3DA1F0D4F6E}" sibTransId="{B4E096C6-ADE8-4357-929A-4AA0C979D5E6}"/>
    <dgm:cxn modelId="{297EB589-8576-8448-A6E7-2D13592F59B5}" type="presOf" srcId="{1F11D4F2-AE24-4746-98E4-319CE307D51D}" destId="{76E105DA-B642-144F-B97E-CC10D34ED15F}" srcOrd="0" destOrd="0" presId="urn:microsoft.com/office/officeart/2005/8/layout/vList2"/>
    <dgm:cxn modelId="{BCBA0190-781C-C54A-9BFF-02FD2B9179A4}" type="presOf" srcId="{AC77490F-8C04-4A3D-AA64-442E0F1473DA}" destId="{809F21EE-A494-2043-B812-34F25D3C2E3E}" srcOrd="0" destOrd="0" presId="urn:microsoft.com/office/officeart/2005/8/layout/vList2"/>
    <dgm:cxn modelId="{59FDC3A5-3DD1-44ED-8FA4-31A315B3333F}" srcId="{97019DCE-1829-4544-A705-D570C6FFA61F}" destId="{272671A8-C4AD-4BD3-B0FD-8ED99F8A11A0}" srcOrd="1" destOrd="0" parTransId="{68D68B0E-89A8-4F78-AD03-C1BA50F72D0D}" sibTransId="{9A808387-9EE9-44AA-A3D7-2037A85CD904}"/>
    <dgm:cxn modelId="{E9D661A9-CAD5-AC4B-9E5F-A4B5450D78A9}" type="presOf" srcId="{E32D9EB4-721E-466D-BA61-D873A813AE67}" destId="{0F5C6C68-F5BF-2B48-861B-BC98F3C257D8}" srcOrd="0" destOrd="0" presId="urn:microsoft.com/office/officeart/2005/8/layout/vList2"/>
    <dgm:cxn modelId="{8B4EE1C6-9D8A-8041-9BBD-938E525E699D}" type="presOf" srcId="{272671A8-C4AD-4BD3-B0FD-8ED99F8A11A0}" destId="{59B21BC2-CF4C-2341-95BF-E924A69229C8}" srcOrd="0" destOrd="0" presId="urn:microsoft.com/office/officeart/2005/8/layout/vList2"/>
    <dgm:cxn modelId="{8C306CD1-8AB2-A14A-BAFE-DDB8B7C11898}" type="presOf" srcId="{B7A4723E-009F-47EE-9CC6-21F50BFD0DD4}" destId="{60B5F6E3-76C9-E54B-9C91-B895A52FB6C9}" srcOrd="0" destOrd="0" presId="urn:microsoft.com/office/officeart/2005/8/layout/vList2"/>
    <dgm:cxn modelId="{465CC0DC-DD8C-4802-85B0-C4B6D8C58902}" srcId="{97019DCE-1829-4544-A705-D570C6FFA61F}" destId="{AC77490F-8C04-4A3D-AA64-442E0F1473DA}" srcOrd="4" destOrd="0" parTransId="{E831D99D-D30A-4184-AC5B-90018062FEEC}" sibTransId="{1899D8F4-B379-4750-A387-743447B85AD9}"/>
    <dgm:cxn modelId="{0B8499DB-B8A3-6C41-AA54-E2E46E5A2013}" type="presParOf" srcId="{B7053553-3955-464A-9047-864C9D088FF4}" destId="{76E105DA-B642-144F-B97E-CC10D34ED15F}" srcOrd="0" destOrd="0" presId="urn:microsoft.com/office/officeart/2005/8/layout/vList2"/>
    <dgm:cxn modelId="{77C71DF2-334B-E042-BEE9-B1E6BBE19C11}" type="presParOf" srcId="{B7053553-3955-464A-9047-864C9D088FF4}" destId="{520F5197-C5C1-8844-966C-B74DBB8623E8}" srcOrd="1" destOrd="0" presId="urn:microsoft.com/office/officeart/2005/8/layout/vList2"/>
    <dgm:cxn modelId="{E0A92A65-E731-C84D-8B26-5B53E2FEA406}" type="presParOf" srcId="{B7053553-3955-464A-9047-864C9D088FF4}" destId="{59B21BC2-CF4C-2341-95BF-E924A69229C8}" srcOrd="2" destOrd="0" presId="urn:microsoft.com/office/officeart/2005/8/layout/vList2"/>
    <dgm:cxn modelId="{F6812C64-D99F-8B4E-99DB-4C0AADCC9BC3}" type="presParOf" srcId="{B7053553-3955-464A-9047-864C9D088FF4}" destId="{C7F890B7-5B33-324C-ADB2-AE40B1171E95}" srcOrd="3" destOrd="0" presId="urn:microsoft.com/office/officeart/2005/8/layout/vList2"/>
    <dgm:cxn modelId="{54E9367E-C74A-8647-8BEE-4FC08EE3ECC2}" type="presParOf" srcId="{B7053553-3955-464A-9047-864C9D088FF4}" destId="{60B5F6E3-76C9-E54B-9C91-B895A52FB6C9}" srcOrd="4" destOrd="0" presId="urn:microsoft.com/office/officeart/2005/8/layout/vList2"/>
    <dgm:cxn modelId="{8056C2EF-4D77-ED46-A631-EC01B5EC6D1A}" type="presParOf" srcId="{B7053553-3955-464A-9047-864C9D088FF4}" destId="{6FC82D5A-F930-0F4B-8ABC-93DE8347E0C9}" srcOrd="5" destOrd="0" presId="urn:microsoft.com/office/officeart/2005/8/layout/vList2"/>
    <dgm:cxn modelId="{AAF9FB61-6181-E942-8018-25C8DFA9A938}" type="presParOf" srcId="{B7053553-3955-464A-9047-864C9D088FF4}" destId="{0F5C6C68-F5BF-2B48-861B-BC98F3C257D8}" srcOrd="6" destOrd="0" presId="urn:microsoft.com/office/officeart/2005/8/layout/vList2"/>
    <dgm:cxn modelId="{9FF82D26-1F73-E04E-A7AF-392ECD5BC8A8}" type="presParOf" srcId="{B7053553-3955-464A-9047-864C9D088FF4}" destId="{3460601D-1713-8349-80AC-DB77CED0037C}" srcOrd="7" destOrd="0" presId="urn:microsoft.com/office/officeart/2005/8/layout/vList2"/>
    <dgm:cxn modelId="{E420E322-E452-224A-9F7A-61408E70DA9E}" type="presParOf" srcId="{B7053553-3955-464A-9047-864C9D088FF4}" destId="{809F21EE-A494-2043-B812-34F25D3C2E3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9BDEDE-2DD6-4278-BFF8-57784B02713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C5F935E-0E0E-40BD-B79C-02705D857EDF}">
      <dgm:prSet/>
      <dgm:spPr/>
      <dgm:t>
        <a:bodyPr/>
        <a:lstStyle/>
        <a:p>
          <a:pPr>
            <a:defRPr cap="all"/>
          </a:pPr>
          <a:r>
            <a:rPr lang="en-US"/>
            <a:t>• Java Swing application with MySQL integration</a:t>
          </a:r>
        </a:p>
      </dgm:t>
    </dgm:pt>
    <dgm:pt modelId="{EE336DC1-475A-4DBD-A7B4-B42E2A480DCE}" type="parTrans" cxnId="{ABC97077-A7D4-4871-87F1-660B0A340264}">
      <dgm:prSet/>
      <dgm:spPr/>
      <dgm:t>
        <a:bodyPr/>
        <a:lstStyle/>
        <a:p>
          <a:endParaRPr lang="en-US"/>
        </a:p>
      </dgm:t>
    </dgm:pt>
    <dgm:pt modelId="{DCB53E75-B498-4908-A896-522270122981}" type="sibTrans" cxnId="{ABC97077-A7D4-4871-87F1-660B0A340264}">
      <dgm:prSet/>
      <dgm:spPr/>
      <dgm:t>
        <a:bodyPr/>
        <a:lstStyle/>
        <a:p>
          <a:endParaRPr lang="en-US"/>
        </a:p>
      </dgm:t>
    </dgm:pt>
    <dgm:pt modelId="{F84847B6-8710-488C-9E0E-75D286A78165}">
      <dgm:prSet/>
      <dgm:spPr/>
      <dgm:t>
        <a:bodyPr/>
        <a:lstStyle/>
        <a:p>
          <a:pPr>
            <a:defRPr cap="all"/>
          </a:pPr>
          <a:r>
            <a:rPr lang="en-US"/>
            <a:t>• Manage movie collection: CRUD + custom action</a:t>
          </a:r>
        </a:p>
      </dgm:t>
    </dgm:pt>
    <dgm:pt modelId="{BEB0319F-69EB-408F-BF5D-CA65490FCB43}" type="parTrans" cxnId="{97D9E30D-C04F-49C4-B700-322903868293}">
      <dgm:prSet/>
      <dgm:spPr/>
      <dgm:t>
        <a:bodyPr/>
        <a:lstStyle/>
        <a:p>
          <a:endParaRPr lang="en-US"/>
        </a:p>
      </dgm:t>
    </dgm:pt>
    <dgm:pt modelId="{E4AA2CC5-E14E-483B-AE25-622D72EB713A}" type="sibTrans" cxnId="{97D9E30D-C04F-49C4-B700-322903868293}">
      <dgm:prSet/>
      <dgm:spPr/>
      <dgm:t>
        <a:bodyPr/>
        <a:lstStyle/>
        <a:p>
          <a:endParaRPr lang="en-US"/>
        </a:p>
      </dgm:t>
    </dgm:pt>
    <dgm:pt modelId="{273B9C1E-EF91-4238-B06D-C1E9C247EFF2}">
      <dgm:prSet/>
      <dgm:spPr/>
      <dgm:t>
        <a:bodyPr/>
        <a:lstStyle/>
        <a:p>
          <a:pPr>
            <a:defRPr cap="all"/>
          </a:pPr>
          <a:r>
            <a:rPr lang="en-US"/>
            <a:t>• Built using SDLC methodology</a:t>
          </a:r>
        </a:p>
      </dgm:t>
    </dgm:pt>
    <dgm:pt modelId="{9FE8B7F7-5E0F-4860-BC23-AC815FF20EE7}" type="parTrans" cxnId="{3724CA96-4248-4820-9878-4B197F9C43FB}">
      <dgm:prSet/>
      <dgm:spPr/>
      <dgm:t>
        <a:bodyPr/>
        <a:lstStyle/>
        <a:p>
          <a:endParaRPr lang="en-US"/>
        </a:p>
      </dgm:t>
    </dgm:pt>
    <dgm:pt modelId="{F8F18D30-5758-400B-93EC-4286B92F3A65}" type="sibTrans" cxnId="{3724CA96-4248-4820-9878-4B197F9C43FB}">
      <dgm:prSet/>
      <dgm:spPr/>
      <dgm:t>
        <a:bodyPr/>
        <a:lstStyle/>
        <a:p>
          <a:endParaRPr lang="en-US"/>
        </a:p>
      </dgm:t>
    </dgm:pt>
    <dgm:pt modelId="{6C889487-4333-4D33-8C38-D1D0EA20BF59}">
      <dgm:prSet/>
      <dgm:spPr/>
      <dgm:t>
        <a:bodyPr/>
        <a:lstStyle/>
        <a:p>
          <a:pPr>
            <a:defRPr cap="all"/>
          </a:pPr>
          <a:r>
            <a:rPr lang="en-US"/>
            <a:t>• Scalable, testable, and well-documented</a:t>
          </a:r>
        </a:p>
      </dgm:t>
    </dgm:pt>
    <dgm:pt modelId="{3DA36FAA-4BB9-47F4-AE71-DCBD1E658360}" type="parTrans" cxnId="{274B25A3-E493-4CA4-9187-A30CE7734F18}">
      <dgm:prSet/>
      <dgm:spPr/>
      <dgm:t>
        <a:bodyPr/>
        <a:lstStyle/>
        <a:p>
          <a:endParaRPr lang="en-US"/>
        </a:p>
      </dgm:t>
    </dgm:pt>
    <dgm:pt modelId="{6B8A24F6-1600-45BA-8529-9664CDCEC3CF}" type="sibTrans" cxnId="{274B25A3-E493-4CA4-9187-A30CE7734F18}">
      <dgm:prSet/>
      <dgm:spPr/>
      <dgm:t>
        <a:bodyPr/>
        <a:lstStyle/>
        <a:p>
          <a:endParaRPr lang="en-US"/>
        </a:p>
      </dgm:t>
    </dgm:pt>
    <dgm:pt modelId="{DBC58F27-06C7-42CF-A43C-2CE69C9AEA53}" type="pres">
      <dgm:prSet presAssocID="{979BDEDE-2DD6-4278-BFF8-57784B027131}" presName="root" presStyleCnt="0">
        <dgm:presLayoutVars>
          <dgm:dir/>
          <dgm:resizeHandles val="exact"/>
        </dgm:presLayoutVars>
      </dgm:prSet>
      <dgm:spPr/>
    </dgm:pt>
    <dgm:pt modelId="{07DB04A3-EE03-4D46-8664-82FA1754B457}" type="pres">
      <dgm:prSet presAssocID="{2C5F935E-0E0E-40BD-B79C-02705D857EDF}" presName="compNode" presStyleCnt="0"/>
      <dgm:spPr/>
    </dgm:pt>
    <dgm:pt modelId="{48BFFEBB-6D2D-4D71-AA34-62E13868FF21}" type="pres">
      <dgm:prSet presAssocID="{2C5F935E-0E0E-40BD-B79C-02705D857EDF}" presName="iconBgRect" presStyleLbl="bgShp" presStyleIdx="0" presStyleCnt="4"/>
      <dgm:spPr/>
    </dgm:pt>
    <dgm:pt modelId="{48F64DC8-39FE-4ACA-8AFB-6DC461554C70}" type="pres">
      <dgm:prSet presAssocID="{2C5F935E-0E0E-40BD-B79C-02705D857ED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B934B94-6722-4D00-8A69-AB19F3519C46}" type="pres">
      <dgm:prSet presAssocID="{2C5F935E-0E0E-40BD-B79C-02705D857EDF}" presName="spaceRect" presStyleCnt="0"/>
      <dgm:spPr/>
    </dgm:pt>
    <dgm:pt modelId="{11E43F3C-712D-4CE4-A711-57A859F41AB7}" type="pres">
      <dgm:prSet presAssocID="{2C5F935E-0E0E-40BD-B79C-02705D857EDF}" presName="textRect" presStyleLbl="revTx" presStyleIdx="0" presStyleCnt="4">
        <dgm:presLayoutVars>
          <dgm:chMax val="1"/>
          <dgm:chPref val="1"/>
        </dgm:presLayoutVars>
      </dgm:prSet>
      <dgm:spPr/>
    </dgm:pt>
    <dgm:pt modelId="{8D37CBDB-B21C-43F1-8A80-AFB26E1BE405}" type="pres">
      <dgm:prSet presAssocID="{DCB53E75-B498-4908-A896-522270122981}" presName="sibTrans" presStyleCnt="0"/>
      <dgm:spPr/>
    </dgm:pt>
    <dgm:pt modelId="{8E80DDA8-87A7-4CF8-8A67-35C27EB01D42}" type="pres">
      <dgm:prSet presAssocID="{F84847B6-8710-488C-9E0E-75D286A78165}" presName="compNode" presStyleCnt="0"/>
      <dgm:spPr/>
    </dgm:pt>
    <dgm:pt modelId="{2264060E-28F1-43B2-9FF1-1A11DAA53675}" type="pres">
      <dgm:prSet presAssocID="{F84847B6-8710-488C-9E0E-75D286A78165}" presName="iconBgRect" presStyleLbl="bgShp" presStyleIdx="1" presStyleCnt="4"/>
      <dgm:spPr/>
    </dgm:pt>
    <dgm:pt modelId="{26CD03F8-B5E2-4901-863D-9CB3A5EE95EC}" type="pres">
      <dgm:prSet presAssocID="{F84847B6-8710-488C-9E0E-75D286A7816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8428D743-A43A-4806-A5CE-16C7D572EDB3}" type="pres">
      <dgm:prSet presAssocID="{F84847B6-8710-488C-9E0E-75D286A78165}" presName="spaceRect" presStyleCnt="0"/>
      <dgm:spPr/>
    </dgm:pt>
    <dgm:pt modelId="{1CDB58A8-049D-4C23-8995-30AEB9FA9865}" type="pres">
      <dgm:prSet presAssocID="{F84847B6-8710-488C-9E0E-75D286A78165}" presName="textRect" presStyleLbl="revTx" presStyleIdx="1" presStyleCnt="4">
        <dgm:presLayoutVars>
          <dgm:chMax val="1"/>
          <dgm:chPref val="1"/>
        </dgm:presLayoutVars>
      </dgm:prSet>
      <dgm:spPr/>
    </dgm:pt>
    <dgm:pt modelId="{AA8A9EF4-0995-46F5-AC02-F8405048B6EB}" type="pres">
      <dgm:prSet presAssocID="{E4AA2CC5-E14E-483B-AE25-622D72EB713A}" presName="sibTrans" presStyleCnt="0"/>
      <dgm:spPr/>
    </dgm:pt>
    <dgm:pt modelId="{1BDE53D6-C179-4539-B4FB-2856A5153222}" type="pres">
      <dgm:prSet presAssocID="{273B9C1E-EF91-4238-B06D-C1E9C247EFF2}" presName="compNode" presStyleCnt="0"/>
      <dgm:spPr/>
    </dgm:pt>
    <dgm:pt modelId="{743B05C6-D144-4E87-8298-B94DE0A25AF9}" type="pres">
      <dgm:prSet presAssocID="{273B9C1E-EF91-4238-B06D-C1E9C247EFF2}" presName="iconBgRect" presStyleLbl="bgShp" presStyleIdx="2" presStyleCnt="4"/>
      <dgm:spPr/>
    </dgm:pt>
    <dgm:pt modelId="{B2D3E9AF-A12E-4CA5-AFFF-19F200D188A8}" type="pres">
      <dgm:prSet presAssocID="{273B9C1E-EF91-4238-B06D-C1E9C247EFF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rramientas"/>
        </a:ext>
      </dgm:extLst>
    </dgm:pt>
    <dgm:pt modelId="{3CF51BD2-24C7-424F-8335-DFE807774EF0}" type="pres">
      <dgm:prSet presAssocID="{273B9C1E-EF91-4238-B06D-C1E9C247EFF2}" presName="spaceRect" presStyleCnt="0"/>
      <dgm:spPr/>
    </dgm:pt>
    <dgm:pt modelId="{49F05000-B66F-48D9-A942-672B6011B04B}" type="pres">
      <dgm:prSet presAssocID="{273B9C1E-EF91-4238-B06D-C1E9C247EFF2}" presName="textRect" presStyleLbl="revTx" presStyleIdx="2" presStyleCnt="4">
        <dgm:presLayoutVars>
          <dgm:chMax val="1"/>
          <dgm:chPref val="1"/>
        </dgm:presLayoutVars>
      </dgm:prSet>
      <dgm:spPr/>
    </dgm:pt>
    <dgm:pt modelId="{503B9A11-9829-4E61-8D1C-9AC2B2197A7E}" type="pres">
      <dgm:prSet presAssocID="{F8F18D30-5758-400B-93EC-4286B92F3A65}" presName="sibTrans" presStyleCnt="0"/>
      <dgm:spPr/>
    </dgm:pt>
    <dgm:pt modelId="{7130D0D5-9B50-4409-9B57-65CE5CC61BEB}" type="pres">
      <dgm:prSet presAssocID="{6C889487-4333-4D33-8C38-D1D0EA20BF59}" presName="compNode" presStyleCnt="0"/>
      <dgm:spPr/>
    </dgm:pt>
    <dgm:pt modelId="{6F2E80A8-94A1-47C7-9ADF-2E70E44DD62B}" type="pres">
      <dgm:prSet presAssocID="{6C889487-4333-4D33-8C38-D1D0EA20BF59}" presName="iconBgRect" presStyleLbl="bgShp" presStyleIdx="3" presStyleCnt="4"/>
      <dgm:spPr/>
    </dgm:pt>
    <dgm:pt modelId="{90319240-0AA1-48A8-90E9-AD44F14F12BE}" type="pres">
      <dgm:prSet presAssocID="{6C889487-4333-4D33-8C38-D1D0EA20BF5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stadísticas"/>
        </a:ext>
      </dgm:extLst>
    </dgm:pt>
    <dgm:pt modelId="{AD690B62-332F-4A9E-8016-188AB58B1460}" type="pres">
      <dgm:prSet presAssocID="{6C889487-4333-4D33-8C38-D1D0EA20BF59}" presName="spaceRect" presStyleCnt="0"/>
      <dgm:spPr/>
    </dgm:pt>
    <dgm:pt modelId="{08783EC5-5927-45AB-B8B2-B725A04EABC3}" type="pres">
      <dgm:prSet presAssocID="{6C889487-4333-4D33-8C38-D1D0EA20BF5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7D9E30D-C04F-49C4-B700-322903868293}" srcId="{979BDEDE-2DD6-4278-BFF8-57784B027131}" destId="{F84847B6-8710-488C-9E0E-75D286A78165}" srcOrd="1" destOrd="0" parTransId="{BEB0319F-69EB-408F-BF5D-CA65490FCB43}" sibTransId="{E4AA2CC5-E14E-483B-AE25-622D72EB713A}"/>
    <dgm:cxn modelId="{9CE7BE23-F4FC-46DD-9D3E-C78810A6B91C}" type="presOf" srcId="{273B9C1E-EF91-4238-B06D-C1E9C247EFF2}" destId="{49F05000-B66F-48D9-A942-672B6011B04B}" srcOrd="0" destOrd="0" presId="urn:microsoft.com/office/officeart/2018/5/layout/IconCircleLabelList"/>
    <dgm:cxn modelId="{8350A949-DFDE-4CE7-9D27-9F1F0D81E904}" type="presOf" srcId="{2C5F935E-0E0E-40BD-B79C-02705D857EDF}" destId="{11E43F3C-712D-4CE4-A711-57A859F41AB7}" srcOrd="0" destOrd="0" presId="urn:microsoft.com/office/officeart/2018/5/layout/IconCircleLabelList"/>
    <dgm:cxn modelId="{ABC97077-A7D4-4871-87F1-660B0A340264}" srcId="{979BDEDE-2DD6-4278-BFF8-57784B027131}" destId="{2C5F935E-0E0E-40BD-B79C-02705D857EDF}" srcOrd="0" destOrd="0" parTransId="{EE336DC1-475A-4DBD-A7B4-B42E2A480DCE}" sibTransId="{DCB53E75-B498-4908-A896-522270122981}"/>
    <dgm:cxn modelId="{301C2C88-DDDA-4A35-8081-F09DF19C2FF8}" type="presOf" srcId="{F84847B6-8710-488C-9E0E-75D286A78165}" destId="{1CDB58A8-049D-4C23-8995-30AEB9FA9865}" srcOrd="0" destOrd="0" presId="urn:microsoft.com/office/officeart/2018/5/layout/IconCircleLabelList"/>
    <dgm:cxn modelId="{3724CA96-4248-4820-9878-4B197F9C43FB}" srcId="{979BDEDE-2DD6-4278-BFF8-57784B027131}" destId="{273B9C1E-EF91-4238-B06D-C1E9C247EFF2}" srcOrd="2" destOrd="0" parTransId="{9FE8B7F7-5E0F-4860-BC23-AC815FF20EE7}" sibTransId="{F8F18D30-5758-400B-93EC-4286B92F3A65}"/>
    <dgm:cxn modelId="{274B25A3-E493-4CA4-9187-A30CE7734F18}" srcId="{979BDEDE-2DD6-4278-BFF8-57784B027131}" destId="{6C889487-4333-4D33-8C38-D1D0EA20BF59}" srcOrd="3" destOrd="0" parTransId="{3DA36FAA-4BB9-47F4-AE71-DCBD1E658360}" sibTransId="{6B8A24F6-1600-45BA-8529-9664CDCEC3CF}"/>
    <dgm:cxn modelId="{DAD089B2-F148-4EA9-B164-E1AC85666F55}" type="presOf" srcId="{6C889487-4333-4D33-8C38-D1D0EA20BF59}" destId="{08783EC5-5927-45AB-B8B2-B725A04EABC3}" srcOrd="0" destOrd="0" presId="urn:microsoft.com/office/officeart/2018/5/layout/IconCircleLabelList"/>
    <dgm:cxn modelId="{7F3DB2F5-0121-4A5B-8F3B-DE2B5073872C}" type="presOf" srcId="{979BDEDE-2DD6-4278-BFF8-57784B027131}" destId="{DBC58F27-06C7-42CF-A43C-2CE69C9AEA53}" srcOrd="0" destOrd="0" presId="urn:microsoft.com/office/officeart/2018/5/layout/IconCircleLabelList"/>
    <dgm:cxn modelId="{C3BA5AE9-8873-47F7-BC90-756A09CD1B3D}" type="presParOf" srcId="{DBC58F27-06C7-42CF-A43C-2CE69C9AEA53}" destId="{07DB04A3-EE03-4D46-8664-82FA1754B457}" srcOrd="0" destOrd="0" presId="urn:microsoft.com/office/officeart/2018/5/layout/IconCircleLabelList"/>
    <dgm:cxn modelId="{6F0BAB1E-3E29-42C1-80DC-914D7A18BEBC}" type="presParOf" srcId="{07DB04A3-EE03-4D46-8664-82FA1754B457}" destId="{48BFFEBB-6D2D-4D71-AA34-62E13868FF21}" srcOrd="0" destOrd="0" presId="urn:microsoft.com/office/officeart/2018/5/layout/IconCircleLabelList"/>
    <dgm:cxn modelId="{672101FB-804B-4349-8E61-0213A2AA61BE}" type="presParOf" srcId="{07DB04A3-EE03-4D46-8664-82FA1754B457}" destId="{48F64DC8-39FE-4ACA-8AFB-6DC461554C70}" srcOrd="1" destOrd="0" presId="urn:microsoft.com/office/officeart/2018/5/layout/IconCircleLabelList"/>
    <dgm:cxn modelId="{88FDEB06-A5D2-46B4-B415-4D12B20B3488}" type="presParOf" srcId="{07DB04A3-EE03-4D46-8664-82FA1754B457}" destId="{FB934B94-6722-4D00-8A69-AB19F3519C46}" srcOrd="2" destOrd="0" presId="urn:microsoft.com/office/officeart/2018/5/layout/IconCircleLabelList"/>
    <dgm:cxn modelId="{0F08A9F4-0267-40C1-BF11-DD57A7382AF0}" type="presParOf" srcId="{07DB04A3-EE03-4D46-8664-82FA1754B457}" destId="{11E43F3C-712D-4CE4-A711-57A859F41AB7}" srcOrd="3" destOrd="0" presId="urn:microsoft.com/office/officeart/2018/5/layout/IconCircleLabelList"/>
    <dgm:cxn modelId="{33720FB6-3BE1-415D-8F92-89865B77412A}" type="presParOf" srcId="{DBC58F27-06C7-42CF-A43C-2CE69C9AEA53}" destId="{8D37CBDB-B21C-43F1-8A80-AFB26E1BE405}" srcOrd="1" destOrd="0" presId="urn:microsoft.com/office/officeart/2018/5/layout/IconCircleLabelList"/>
    <dgm:cxn modelId="{B628902B-3664-4C75-961B-F2F03C3FFF51}" type="presParOf" srcId="{DBC58F27-06C7-42CF-A43C-2CE69C9AEA53}" destId="{8E80DDA8-87A7-4CF8-8A67-35C27EB01D42}" srcOrd="2" destOrd="0" presId="urn:microsoft.com/office/officeart/2018/5/layout/IconCircleLabelList"/>
    <dgm:cxn modelId="{4B1BE91D-F93E-4B39-ADD6-5D646E387B93}" type="presParOf" srcId="{8E80DDA8-87A7-4CF8-8A67-35C27EB01D42}" destId="{2264060E-28F1-43B2-9FF1-1A11DAA53675}" srcOrd="0" destOrd="0" presId="urn:microsoft.com/office/officeart/2018/5/layout/IconCircleLabelList"/>
    <dgm:cxn modelId="{5506AAAA-946F-4331-BA11-17A02EF3D936}" type="presParOf" srcId="{8E80DDA8-87A7-4CF8-8A67-35C27EB01D42}" destId="{26CD03F8-B5E2-4901-863D-9CB3A5EE95EC}" srcOrd="1" destOrd="0" presId="urn:microsoft.com/office/officeart/2018/5/layout/IconCircleLabelList"/>
    <dgm:cxn modelId="{F1DEEED1-8443-4AA7-AE58-99D71202F05F}" type="presParOf" srcId="{8E80DDA8-87A7-4CF8-8A67-35C27EB01D42}" destId="{8428D743-A43A-4806-A5CE-16C7D572EDB3}" srcOrd="2" destOrd="0" presId="urn:microsoft.com/office/officeart/2018/5/layout/IconCircleLabelList"/>
    <dgm:cxn modelId="{89B69941-A564-441B-AE0D-F4D408DB1B5A}" type="presParOf" srcId="{8E80DDA8-87A7-4CF8-8A67-35C27EB01D42}" destId="{1CDB58A8-049D-4C23-8995-30AEB9FA9865}" srcOrd="3" destOrd="0" presId="urn:microsoft.com/office/officeart/2018/5/layout/IconCircleLabelList"/>
    <dgm:cxn modelId="{AB7E5D4B-1F27-4C91-84EE-3EC6ED137078}" type="presParOf" srcId="{DBC58F27-06C7-42CF-A43C-2CE69C9AEA53}" destId="{AA8A9EF4-0995-46F5-AC02-F8405048B6EB}" srcOrd="3" destOrd="0" presId="urn:microsoft.com/office/officeart/2018/5/layout/IconCircleLabelList"/>
    <dgm:cxn modelId="{D91843B1-4E32-47BA-A246-080C782809C5}" type="presParOf" srcId="{DBC58F27-06C7-42CF-A43C-2CE69C9AEA53}" destId="{1BDE53D6-C179-4539-B4FB-2856A5153222}" srcOrd="4" destOrd="0" presId="urn:microsoft.com/office/officeart/2018/5/layout/IconCircleLabelList"/>
    <dgm:cxn modelId="{B99E3C47-103F-45F4-B3E1-9A28B04E1BC1}" type="presParOf" srcId="{1BDE53D6-C179-4539-B4FB-2856A5153222}" destId="{743B05C6-D144-4E87-8298-B94DE0A25AF9}" srcOrd="0" destOrd="0" presId="urn:microsoft.com/office/officeart/2018/5/layout/IconCircleLabelList"/>
    <dgm:cxn modelId="{248F84E3-B3DE-4E48-94E1-C64393126E81}" type="presParOf" srcId="{1BDE53D6-C179-4539-B4FB-2856A5153222}" destId="{B2D3E9AF-A12E-4CA5-AFFF-19F200D188A8}" srcOrd="1" destOrd="0" presId="urn:microsoft.com/office/officeart/2018/5/layout/IconCircleLabelList"/>
    <dgm:cxn modelId="{E8BCAECC-7DD8-4DEF-AFAD-3B2254E86D0F}" type="presParOf" srcId="{1BDE53D6-C179-4539-B4FB-2856A5153222}" destId="{3CF51BD2-24C7-424F-8335-DFE807774EF0}" srcOrd="2" destOrd="0" presId="urn:microsoft.com/office/officeart/2018/5/layout/IconCircleLabelList"/>
    <dgm:cxn modelId="{992039EC-74F5-4CAC-832E-E106E6233282}" type="presParOf" srcId="{1BDE53D6-C179-4539-B4FB-2856A5153222}" destId="{49F05000-B66F-48D9-A942-672B6011B04B}" srcOrd="3" destOrd="0" presId="urn:microsoft.com/office/officeart/2018/5/layout/IconCircleLabelList"/>
    <dgm:cxn modelId="{4232DE62-86B3-49FF-82D3-CEC31C7EE962}" type="presParOf" srcId="{DBC58F27-06C7-42CF-A43C-2CE69C9AEA53}" destId="{503B9A11-9829-4E61-8D1C-9AC2B2197A7E}" srcOrd="5" destOrd="0" presId="urn:microsoft.com/office/officeart/2018/5/layout/IconCircleLabelList"/>
    <dgm:cxn modelId="{040F13C9-1CB4-4594-B4CC-77616FE30FA7}" type="presParOf" srcId="{DBC58F27-06C7-42CF-A43C-2CE69C9AEA53}" destId="{7130D0D5-9B50-4409-9B57-65CE5CC61BEB}" srcOrd="6" destOrd="0" presId="urn:microsoft.com/office/officeart/2018/5/layout/IconCircleLabelList"/>
    <dgm:cxn modelId="{9FBD6C96-8AE2-4230-A15B-8F23D8259C68}" type="presParOf" srcId="{7130D0D5-9B50-4409-9B57-65CE5CC61BEB}" destId="{6F2E80A8-94A1-47C7-9ADF-2E70E44DD62B}" srcOrd="0" destOrd="0" presId="urn:microsoft.com/office/officeart/2018/5/layout/IconCircleLabelList"/>
    <dgm:cxn modelId="{18C17E3C-2C01-48C2-8ACD-524106B7A4A1}" type="presParOf" srcId="{7130D0D5-9B50-4409-9B57-65CE5CC61BEB}" destId="{90319240-0AA1-48A8-90E9-AD44F14F12BE}" srcOrd="1" destOrd="0" presId="urn:microsoft.com/office/officeart/2018/5/layout/IconCircleLabelList"/>
    <dgm:cxn modelId="{1DC9D0A2-DBA9-4952-910D-F0E25A9F2C33}" type="presParOf" srcId="{7130D0D5-9B50-4409-9B57-65CE5CC61BEB}" destId="{AD690B62-332F-4A9E-8016-188AB58B1460}" srcOrd="2" destOrd="0" presId="urn:microsoft.com/office/officeart/2018/5/layout/IconCircleLabelList"/>
    <dgm:cxn modelId="{61CC2E5C-FAF2-4913-BB71-72F1C86D6C25}" type="presParOf" srcId="{7130D0D5-9B50-4409-9B57-65CE5CC61BEB}" destId="{08783EC5-5927-45AB-B8B2-B725A04EABC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DDA11A-6610-4AD2-858F-CDD7B42BDC56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7334CD4-A6F5-474B-92D4-E2B31B908A68}">
      <dgm:prSet/>
      <dgm:spPr/>
      <dgm:t>
        <a:bodyPr/>
        <a:lstStyle/>
        <a:p>
          <a:r>
            <a:rPr lang="en-US"/>
            <a:t>• Module 5: Roadmap created</a:t>
          </a:r>
        </a:p>
      </dgm:t>
    </dgm:pt>
    <dgm:pt modelId="{178ACAD2-0381-44C4-9345-F477C83D72E0}" type="parTrans" cxnId="{49D2046F-C936-4882-AEDD-FA638037B455}">
      <dgm:prSet/>
      <dgm:spPr/>
      <dgm:t>
        <a:bodyPr/>
        <a:lstStyle/>
        <a:p>
          <a:endParaRPr lang="en-US"/>
        </a:p>
      </dgm:t>
    </dgm:pt>
    <dgm:pt modelId="{1D296EE1-C322-43BC-9734-889320974329}" type="sibTrans" cxnId="{49D2046F-C936-4882-AEDD-FA638037B455}">
      <dgm:prSet/>
      <dgm:spPr/>
      <dgm:t>
        <a:bodyPr/>
        <a:lstStyle/>
        <a:p>
          <a:endParaRPr lang="en-US"/>
        </a:p>
      </dgm:t>
    </dgm:pt>
    <dgm:pt modelId="{2F43099C-9CDC-47CE-8115-86D7D39DCBE8}">
      <dgm:prSet/>
      <dgm:spPr/>
      <dgm:t>
        <a:bodyPr/>
        <a:lstStyle/>
        <a:p>
          <a:r>
            <a:rPr lang="en-US"/>
            <a:t>• Chose Java + Swing + MySQL</a:t>
          </a:r>
        </a:p>
      </dgm:t>
    </dgm:pt>
    <dgm:pt modelId="{5E3D2D45-2ADA-4686-9ACD-2200A39D1789}" type="parTrans" cxnId="{70E6D917-F332-4778-9BCB-1A375F153FF8}">
      <dgm:prSet/>
      <dgm:spPr/>
      <dgm:t>
        <a:bodyPr/>
        <a:lstStyle/>
        <a:p>
          <a:endParaRPr lang="en-US"/>
        </a:p>
      </dgm:t>
    </dgm:pt>
    <dgm:pt modelId="{5CD91C26-6B3E-4DBF-978B-7D987372A3C8}" type="sibTrans" cxnId="{70E6D917-F332-4778-9BCB-1A375F153FF8}">
      <dgm:prSet/>
      <dgm:spPr/>
      <dgm:t>
        <a:bodyPr/>
        <a:lstStyle/>
        <a:p>
          <a:endParaRPr lang="en-US"/>
        </a:p>
      </dgm:t>
    </dgm:pt>
    <dgm:pt modelId="{FF8B8189-E265-4FD4-9D4E-D9F995C6480C}">
      <dgm:prSet/>
      <dgm:spPr/>
      <dgm:t>
        <a:bodyPr/>
        <a:lstStyle/>
        <a:p>
          <a:r>
            <a:rPr lang="en-US"/>
            <a:t>• Applied OOP and MVC</a:t>
          </a:r>
        </a:p>
      </dgm:t>
    </dgm:pt>
    <dgm:pt modelId="{0273D7D7-56CD-4814-B02C-240CF672E028}" type="parTrans" cxnId="{71C29D59-905E-4FEC-A2BB-45FF90A94DCF}">
      <dgm:prSet/>
      <dgm:spPr/>
      <dgm:t>
        <a:bodyPr/>
        <a:lstStyle/>
        <a:p>
          <a:endParaRPr lang="en-US"/>
        </a:p>
      </dgm:t>
    </dgm:pt>
    <dgm:pt modelId="{21E1D2FF-E5B3-4DC3-858E-F3FB97AD4E06}" type="sibTrans" cxnId="{71C29D59-905E-4FEC-A2BB-45FF90A94DCF}">
      <dgm:prSet/>
      <dgm:spPr/>
      <dgm:t>
        <a:bodyPr/>
        <a:lstStyle/>
        <a:p>
          <a:endParaRPr lang="en-US"/>
        </a:p>
      </dgm:t>
    </dgm:pt>
    <dgm:pt modelId="{F6DE4C05-65C3-42B6-9164-16DDEDB7B7CB}">
      <dgm:prSet/>
      <dgm:spPr/>
      <dgm:t>
        <a:bodyPr/>
        <a:lstStyle/>
        <a:p>
          <a:r>
            <a:rPr lang="en-US"/>
            <a:t>• Development from model → DAO → GUI</a:t>
          </a:r>
        </a:p>
      </dgm:t>
    </dgm:pt>
    <dgm:pt modelId="{2652715C-2546-47E2-8EED-33591A3B16FF}" type="parTrans" cxnId="{5478F75D-D3B5-470E-8971-6A15DAB6EB8A}">
      <dgm:prSet/>
      <dgm:spPr/>
      <dgm:t>
        <a:bodyPr/>
        <a:lstStyle/>
        <a:p>
          <a:endParaRPr lang="en-US"/>
        </a:p>
      </dgm:t>
    </dgm:pt>
    <dgm:pt modelId="{E4066C33-3421-466A-AC13-1B8562D5CCB2}" type="sibTrans" cxnId="{5478F75D-D3B5-470E-8971-6A15DAB6EB8A}">
      <dgm:prSet/>
      <dgm:spPr/>
      <dgm:t>
        <a:bodyPr/>
        <a:lstStyle/>
        <a:p>
          <a:endParaRPr lang="en-US"/>
        </a:p>
      </dgm:t>
    </dgm:pt>
    <dgm:pt modelId="{0F8EB6DE-9D1F-E549-AF65-5C078D3C93A0}" type="pres">
      <dgm:prSet presAssocID="{98DDA11A-6610-4AD2-858F-CDD7B42BDC56}" presName="linear" presStyleCnt="0">
        <dgm:presLayoutVars>
          <dgm:animLvl val="lvl"/>
          <dgm:resizeHandles val="exact"/>
        </dgm:presLayoutVars>
      </dgm:prSet>
      <dgm:spPr/>
    </dgm:pt>
    <dgm:pt modelId="{BDC3543C-9E0E-0C4A-8549-048906538758}" type="pres">
      <dgm:prSet presAssocID="{87334CD4-A6F5-474B-92D4-E2B31B908A6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B910D0F-6D59-B542-B922-64B6D1B9989F}" type="pres">
      <dgm:prSet presAssocID="{1D296EE1-C322-43BC-9734-889320974329}" presName="spacer" presStyleCnt="0"/>
      <dgm:spPr/>
    </dgm:pt>
    <dgm:pt modelId="{B53B512D-3693-B440-8247-BEFB14AA8861}" type="pres">
      <dgm:prSet presAssocID="{2F43099C-9CDC-47CE-8115-86D7D39DCBE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1E13DE9-E2E0-D240-87C8-3CAE1270D5F1}" type="pres">
      <dgm:prSet presAssocID="{5CD91C26-6B3E-4DBF-978B-7D987372A3C8}" presName="spacer" presStyleCnt="0"/>
      <dgm:spPr/>
    </dgm:pt>
    <dgm:pt modelId="{A6235EA5-7D64-384A-85CE-3EFA77E71C47}" type="pres">
      <dgm:prSet presAssocID="{FF8B8189-E265-4FD4-9D4E-D9F995C6480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A45FFFF-0DDA-EC4D-ACA6-C6281AC485F6}" type="pres">
      <dgm:prSet presAssocID="{21E1D2FF-E5B3-4DC3-858E-F3FB97AD4E06}" presName="spacer" presStyleCnt="0"/>
      <dgm:spPr/>
    </dgm:pt>
    <dgm:pt modelId="{C3B7F261-54BD-3E49-B4BE-D1C3079070B5}" type="pres">
      <dgm:prSet presAssocID="{F6DE4C05-65C3-42B6-9164-16DDEDB7B7C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F7CB02-E98D-BE4D-A66D-768B0AE953F8}" type="presOf" srcId="{2F43099C-9CDC-47CE-8115-86D7D39DCBE8}" destId="{B53B512D-3693-B440-8247-BEFB14AA8861}" srcOrd="0" destOrd="0" presId="urn:microsoft.com/office/officeart/2005/8/layout/vList2"/>
    <dgm:cxn modelId="{70E6D917-F332-4778-9BCB-1A375F153FF8}" srcId="{98DDA11A-6610-4AD2-858F-CDD7B42BDC56}" destId="{2F43099C-9CDC-47CE-8115-86D7D39DCBE8}" srcOrd="1" destOrd="0" parTransId="{5E3D2D45-2ADA-4686-9ACD-2200A39D1789}" sibTransId="{5CD91C26-6B3E-4DBF-978B-7D987372A3C8}"/>
    <dgm:cxn modelId="{CC243D29-9138-E54A-B488-10F4D44D04A7}" type="presOf" srcId="{F6DE4C05-65C3-42B6-9164-16DDEDB7B7CB}" destId="{C3B7F261-54BD-3E49-B4BE-D1C3079070B5}" srcOrd="0" destOrd="0" presId="urn:microsoft.com/office/officeart/2005/8/layout/vList2"/>
    <dgm:cxn modelId="{71C29D59-905E-4FEC-A2BB-45FF90A94DCF}" srcId="{98DDA11A-6610-4AD2-858F-CDD7B42BDC56}" destId="{FF8B8189-E265-4FD4-9D4E-D9F995C6480C}" srcOrd="2" destOrd="0" parTransId="{0273D7D7-56CD-4814-B02C-240CF672E028}" sibTransId="{21E1D2FF-E5B3-4DC3-858E-F3FB97AD4E06}"/>
    <dgm:cxn modelId="{5478F75D-D3B5-470E-8971-6A15DAB6EB8A}" srcId="{98DDA11A-6610-4AD2-858F-CDD7B42BDC56}" destId="{F6DE4C05-65C3-42B6-9164-16DDEDB7B7CB}" srcOrd="3" destOrd="0" parTransId="{2652715C-2546-47E2-8EED-33591A3B16FF}" sibTransId="{E4066C33-3421-466A-AC13-1B8562D5CCB2}"/>
    <dgm:cxn modelId="{FF7AA65E-E24D-DC4F-ADDE-B2591CC10529}" type="presOf" srcId="{FF8B8189-E265-4FD4-9D4E-D9F995C6480C}" destId="{A6235EA5-7D64-384A-85CE-3EFA77E71C47}" srcOrd="0" destOrd="0" presId="urn:microsoft.com/office/officeart/2005/8/layout/vList2"/>
    <dgm:cxn modelId="{49D2046F-C936-4882-AEDD-FA638037B455}" srcId="{98DDA11A-6610-4AD2-858F-CDD7B42BDC56}" destId="{87334CD4-A6F5-474B-92D4-E2B31B908A68}" srcOrd="0" destOrd="0" parTransId="{178ACAD2-0381-44C4-9345-F477C83D72E0}" sibTransId="{1D296EE1-C322-43BC-9734-889320974329}"/>
    <dgm:cxn modelId="{3AD9D6B6-4495-C243-94E3-8B7E0FACE262}" type="presOf" srcId="{87334CD4-A6F5-474B-92D4-E2B31B908A68}" destId="{BDC3543C-9E0E-0C4A-8549-048906538758}" srcOrd="0" destOrd="0" presId="urn:microsoft.com/office/officeart/2005/8/layout/vList2"/>
    <dgm:cxn modelId="{F77F4DF1-C98C-9C4C-BBCA-615C5F4131D3}" type="presOf" srcId="{98DDA11A-6610-4AD2-858F-CDD7B42BDC56}" destId="{0F8EB6DE-9D1F-E549-AF65-5C078D3C93A0}" srcOrd="0" destOrd="0" presId="urn:microsoft.com/office/officeart/2005/8/layout/vList2"/>
    <dgm:cxn modelId="{03BA3C44-DEF5-744E-A738-6D8B1B407AF5}" type="presParOf" srcId="{0F8EB6DE-9D1F-E549-AF65-5C078D3C93A0}" destId="{BDC3543C-9E0E-0C4A-8549-048906538758}" srcOrd="0" destOrd="0" presId="urn:microsoft.com/office/officeart/2005/8/layout/vList2"/>
    <dgm:cxn modelId="{F25E6C02-D900-FB4F-9BE1-A7600DED8358}" type="presParOf" srcId="{0F8EB6DE-9D1F-E549-AF65-5C078D3C93A0}" destId="{1B910D0F-6D59-B542-B922-64B6D1B9989F}" srcOrd="1" destOrd="0" presId="urn:microsoft.com/office/officeart/2005/8/layout/vList2"/>
    <dgm:cxn modelId="{97864AC9-F835-D741-8B0F-9F6B6B043C0C}" type="presParOf" srcId="{0F8EB6DE-9D1F-E549-AF65-5C078D3C93A0}" destId="{B53B512D-3693-B440-8247-BEFB14AA8861}" srcOrd="2" destOrd="0" presId="urn:microsoft.com/office/officeart/2005/8/layout/vList2"/>
    <dgm:cxn modelId="{E1264861-570F-C947-B3E5-C7E510A6224D}" type="presParOf" srcId="{0F8EB6DE-9D1F-E549-AF65-5C078D3C93A0}" destId="{91E13DE9-E2E0-D240-87C8-3CAE1270D5F1}" srcOrd="3" destOrd="0" presId="urn:microsoft.com/office/officeart/2005/8/layout/vList2"/>
    <dgm:cxn modelId="{6729A0A9-AC15-534A-B89A-03B124F633F6}" type="presParOf" srcId="{0F8EB6DE-9D1F-E549-AF65-5C078D3C93A0}" destId="{A6235EA5-7D64-384A-85CE-3EFA77E71C47}" srcOrd="4" destOrd="0" presId="urn:microsoft.com/office/officeart/2005/8/layout/vList2"/>
    <dgm:cxn modelId="{99878A72-1160-7F45-B8A6-FC4FE2D31CB0}" type="presParOf" srcId="{0F8EB6DE-9D1F-E549-AF65-5C078D3C93A0}" destId="{6A45FFFF-0DDA-EC4D-ACA6-C6281AC485F6}" srcOrd="5" destOrd="0" presId="urn:microsoft.com/office/officeart/2005/8/layout/vList2"/>
    <dgm:cxn modelId="{C169A4C6-D628-B741-8B87-B5871E5FD326}" type="presParOf" srcId="{0F8EB6DE-9D1F-E549-AF65-5C078D3C93A0}" destId="{C3B7F261-54BD-3E49-B4BE-D1C3079070B5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5D4A7A-FB6F-4D7D-A3DA-3F67B63BDCB9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BEDF0593-3612-4E6B-8209-53B5B120DBB5}">
      <dgm:prSet/>
      <dgm:spPr/>
      <dgm:t>
        <a:bodyPr/>
        <a:lstStyle/>
        <a:p>
          <a:pPr>
            <a:defRPr cap="all"/>
          </a:pPr>
          <a:r>
            <a:rPr lang="en-US"/>
            <a:t>• Module 6: Unit tests (JUnit)</a:t>
          </a:r>
        </a:p>
      </dgm:t>
    </dgm:pt>
    <dgm:pt modelId="{5ED47AA2-5E40-49C4-AA99-9A9D7D6FD263}" type="parTrans" cxnId="{E54B37DF-E7D3-4D1B-BD9E-7A642B048C62}">
      <dgm:prSet/>
      <dgm:spPr/>
      <dgm:t>
        <a:bodyPr/>
        <a:lstStyle/>
        <a:p>
          <a:endParaRPr lang="en-US"/>
        </a:p>
      </dgm:t>
    </dgm:pt>
    <dgm:pt modelId="{FB3EF350-0F71-41B7-8CCF-34AD0FB81008}" type="sibTrans" cxnId="{E54B37DF-E7D3-4D1B-BD9E-7A642B048C62}">
      <dgm:prSet/>
      <dgm:spPr/>
      <dgm:t>
        <a:bodyPr/>
        <a:lstStyle/>
        <a:p>
          <a:endParaRPr lang="en-US"/>
        </a:p>
      </dgm:t>
    </dgm:pt>
    <dgm:pt modelId="{0C0A072D-0C5C-48E2-B972-6FAB43CBFD96}">
      <dgm:prSet/>
      <dgm:spPr/>
      <dgm:t>
        <a:bodyPr/>
        <a:lstStyle/>
        <a:p>
          <a:pPr>
            <a:defRPr cap="all"/>
          </a:pPr>
          <a:r>
            <a:rPr lang="en-US"/>
            <a:t>• Input validation: rating, year, etc.</a:t>
          </a:r>
        </a:p>
      </dgm:t>
    </dgm:pt>
    <dgm:pt modelId="{BE6B47DE-45D0-462C-A62D-6B89167C5596}" type="parTrans" cxnId="{EDBE02FF-A03F-4938-B6E1-42283D67AB0B}">
      <dgm:prSet/>
      <dgm:spPr/>
      <dgm:t>
        <a:bodyPr/>
        <a:lstStyle/>
        <a:p>
          <a:endParaRPr lang="en-US"/>
        </a:p>
      </dgm:t>
    </dgm:pt>
    <dgm:pt modelId="{3497A48E-5308-450C-A001-87C63261B51C}" type="sibTrans" cxnId="{EDBE02FF-A03F-4938-B6E1-42283D67AB0B}">
      <dgm:prSet/>
      <dgm:spPr/>
      <dgm:t>
        <a:bodyPr/>
        <a:lstStyle/>
        <a:p>
          <a:endParaRPr lang="en-US"/>
        </a:p>
      </dgm:t>
    </dgm:pt>
    <dgm:pt modelId="{DF97C1E4-AB4E-437C-B350-98D0795BB589}">
      <dgm:prSet/>
      <dgm:spPr/>
      <dgm:t>
        <a:bodyPr/>
        <a:lstStyle/>
        <a:p>
          <a:pPr>
            <a:defRPr cap="all"/>
          </a:pPr>
          <a:r>
            <a:rPr lang="en-US"/>
            <a:t>• Tested custom feature: average duration</a:t>
          </a:r>
        </a:p>
      </dgm:t>
    </dgm:pt>
    <dgm:pt modelId="{2684EF0A-6600-4C1C-8923-D52B3691C333}" type="parTrans" cxnId="{B9A9043F-3057-4BDE-85B9-0422A802B18E}">
      <dgm:prSet/>
      <dgm:spPr/>
      <dgm:t>
        <a:bodyPr/>
        <a:lstStyle/>
        <a:p>
          <a:endParaRPr lang="en-US"/>
        </a:p>
      </dgm:t>
    </dgm:pt>
    <dgm:pt modelId="{112B9A83-2DEF-40F2-9208-717D8C1C593E}" type="sibTrans" cxnId="{B9A9043F-3057-4BDE-85B9-0422A802B18E}">
      <dgm:prSet/>
      <dgm:spPr/>
      <dgm:t>
        <a:bodyPr/>
        <a:lstStyle/>
        <a:p>
          <a:endParaRPr lang="en-US"/>
        </a:p>
      </dgm:t>
    </dgm:pt>
    <dgm:pt modelId="{02A97A68-F586-41B1-BBA2-BA9EF35BC085}">
      <dgm:prSet/>
      <dgm:spPr/>
      <dgm:t>
        <a:bodyPr/>
        <a:lstStyle/>
        <a:p>
          <a:pPr>
            <a:defRPr cap="all"/>
          </a:pPr>
          <a:r>
            <a:rPr lang="en-US"/>
            <a:t>• CRUD tested with various entries</a:t>
          </a:r>
        </a:p>
      </dgm:t>
    </dgm:pt>
    <dgm:pt modelId="{85B248FE-2F47-4E12-A672-27B281632778}" type="parTrans" cxnId="{E6CEF4A7-C309-4851-A339-9EFC0529A7D9}">
      <dgm:prSet/>
      <dgm:spPr/>
      <dgm:t>
        <a:bodyPr/>
        <a:lstStyle/>
        <a:p>
          <a:endParaRPr lang="en-US"/>
        </a:p>
      </dgm:t>
    </dgm:pt>
    <dgm:pt modelId="{02511038-F6D8-4F7C-9F78-75D20D621108}" type="sibTrans" cxnId="{E6CEF4A7-C309-4851-A339-9EFC0529A7D9}">
      <dgm:prSet/>
      <dgm:spPr/>
      <dgm:t>
        <a:bodyPr/>
        <a:lstStyle/>
        <a:p>
          <a:endParaRPr lang="en-US"/>
        </a:p>
      </dgm:t>
    </dgm:pt>
    <dgm:pt modelId="{1126373A-8C43-4A8A-BF13-5E7CFC567D4C}" type="pres">
      <dgm:prSet presAssocID="{415D4A7A-FB6F-4D7D-A3DA-3F67B63BDCB9}" presName="root" presStyleCnt="0">
        <dgm:presLayoutVars>
          <dgm:dir/>
          <dgm:resizeHandles val="exact"/>
        </dgm:presLayoutVars>
      </dgm:prSet>
      <dgm:spPr/>
    </dgm:pt>
    <dgm:pt modelId="{BB367F64-BA5C-4AA0-8DC6-70799DB27B39}" type="pres">
      <dgm:prSet presAssocID="{BEDF0593-3612-4E6B-8209-53B5B120DBB5}" presName="compNode" presStyleCnt="0"/>
      <dgm:spPr/>
    </dgm:pt>
    <dgm:pt modelId="{43C3BAB2-9A1E-4F56-9A5E-74966136F7AF}" type="pres">
      <dgm:prSet presAssocID="{BEDF0593-3612-4E6B-8209-53B5B120DBB5}" presName="iconBgRect" presStyleLbl="bgShp" presStyleIdx="0" presStyleCnt="4"/>
      <dgm:spPr/>
    </dgm:pt>
    <dgm:pt modelId="{549224AA-B3E4-4690-92D0-EAE88217D4B7}" type="pres">
      <dgm:prSet presAssocID="{BEDF0593-3612-4E6B-8209-53B5B120DBB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AD3E0555-591F-4133-B966-AEC0A96E28CD}" type="pres">
      <dgm:prSet presAssocID="{BEDF0593-3612-4E6B-8209-53B5B120DBB5}" presName="spaceRect" presStyleCnt="0"/>
      <dgm:spPr/>
    </dgm:pt>
    <dgm:pt modelId="{7C28AD2E-2E06-4099-A0E5-561254EAC194}" type="pres">
      <dgm:prSet presAssocID="{BEDF0593-3612-4E6B-8209-53B5B120DBB5}" presName="textRect" presStyleLbl="revTx" presStyleIdx="0" presStyleCnt="4">
        <dgm:presLayoutVars>
          <dgm:chMax val="1"/>
          <dgm:chPref val="1"/>
        </dgm:presLayoutVars>
      </dgm:prSet>
      <dgm:spPr/>
    </dgm:pt>
    <dgm:pt modelId="{CAE91B7B-32F2-4855-8383-ACCE37F67289}" type="pres">
      <dgm:prSet presAssocID="{FB3EF350-0F71-41B7-8CCF-34AD0FB81008}" presName="sibTrans" presStyleCnt="0"/>
      <dgm:spPr/>
    </dgm:pt>
    <dgm:pt modelId="{0EDEEF15-CC25-428B-94C1-768F1BCF041E}" type="pres">
      <dgm:prSet presAssocID="{0C0A072D-0C5C-48E2-B972-6FAB43CBFD96}" presName="compNode" presStyleCnt="0"/>
      <dgm:spPr/>
    </dgm:pt>
    <dgm:pt modelId="{FA5A09E3-CA8A-44C0-8E91-F9BF760BE618}" type="pres">
      <dgm:prSet presAssocID="{0C0A072D-0C5C-48E2-B972-6FAB43CBFD96}" presName="iconBgRect" presStyleLbl="bgShp" presStyleIdx="1" presStyleCnt="4"/>
      <dgm:spPr/>
    </dgm:pt>
    <dgm:pt modelId="{BD486EAB-1D6D-4306-AEC7-0477A3EF6155}" type="pres">
      <dgm:prSet presAssocID="{0C0A072D-0C5C-48E2-B972-6FAB43CBFD9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CF94617-0C4F-4E20-A0F2-D35D875E48EA}" type="pres">
      <dgm:prSet presAssocID="{0C0A072D-0C5C-48E2-B972-6FAB43CBFD96}" presName="spaceRect" presStyleCnt="0"/>
      <dgm:spPr/>
    </dgm:pt>
    <dgm:pt modelId="{0B21E916-136A-43B2-BC89-EFA2C38AB11A}" type="pres">
      <dgm:prSet presAssocID="{0C0A072D-0C5C-48E2-B972-6FAB43CBFD96}" presName="textRect" presStyleLbl="revTx" presStyleIdx="1" presStyleCnt="4">
        <dgm:presLayoutVars>
          <dgm:chMax val="1"/>
          <dgm:chPref val="1"/>
        </dgm:presLayoutVars>
      </dgm:prSet>
      <dgm:spPr/>
    </dgm:pt>
    <dgm:pt modelId="{98718D66-662A-4475-86DC-AB64740EE8AC}" type="pres">
      <dgm:prSet presAssocID="{3497A48E-5308-450C-A001-87C63261B51C}" presName="sibTrans" presStyleCnt="0"/>
      <dgm:spPr/>
    </dgm:pt>
    <dgm:pt modelId="{6EF45580-D111-4CF9-A338-3D9EA76C48A2}" type="pres">
      <dgm:prSet presAssocID="{DF97C1E4-AB4E-437C-B350-98D0795BB589}" presName="compNode" presStyleCnt="0"/>
      <dgm:spPr/>
    </dgm:pt>
    <dgm:pt modelId="{52C68FFD-4AD3-4F93-860F-AE382F190196}" type="pres">
      <dgm:prSet presAssocID="{DF97C1E4-AB4E-437C-B350-98D0795BB589}" presName="iconBgRect" presStyleLbl="bgShp" presStyleIdx="2" presStyleCnt="4"/>
      <dgm:spPr/>
    </dgm:pt>
    <dgm:pt modelId="{5418517E-FD88-4917-AAFD-03338885D0F4}" type="pres">
      <dgm:prSet presAssocID="{DF97C1E4-AB4E-437C-B350-98D0795BB58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83B0A0B6-CD52-4377-B7B4-5590D5BF4630}" type="pres">
      <dgm:prSet presAssocID="{DF97C1E4-AB4E-437C-B350-98D0795BB589}" presName="spaceRect" presStyleCnt="0"/>
      <dgm:spPr/>
    </dgm:pt>
    <dgm:pt modelId="{857FA9C7-16C2-4481-A71F-1C4FED658345}" type="pres">
      <dgm:prSet presAssocID="{DF97C1E4-AB4E-437C-B350-98D0795BB589}" presName="textRect" presStyleLbl="revTx" presStyleIdx="2" presStyleCnt="4">
        <dgm:presLayoutVars>
          <dgm:chMax val="1"/>
          <dgm:chPref val="1"/>
        </dgm:presLayoutVars>
      </dgm:prSet>
      <dgm:spPr/>
    </dgm:pt>
    <dgm:pt modelId="{D8602C2F-CAE2-4101-9CD9-A72A2E3A60CB}" type="pres">
      <dgm:prSet presAssocID="{112B9A83-2DEF-40F2-9208-717D8C1C593E}" presName="sibTrans" presStyleCnt="0"/>
      <dgm:spPr/>
    </dgm:pt>
    <dgm:pt modelId="{92A840DF-C6FC-446B-A719-D14FF6DD2D30}" type="pres">
      <dgm:prSet presAssocID="{02A97A68-F586-41B1-BBA2-BA9EF35BC085}" presName="compNode" presStyleCnt="0"/>
      <dgm:spPr/>
    </dgm:pt>
    <dgm:pt modelId="{C961F2BC-00E1-4FA9-A0B4-BB23C5F54B4A}" type="pres">
      <dgm:prSet presAssocID="{02A97A68-F586-41B1-BBA2-BA9EF35BC085}" presName="iconBgRect" presStyleLbl="bgShp" presStyleIdx="3" presStyleCnt="4"/>
      <dgm:spPr/>
    </dgm:pt>
    <dgm:pt modelId="{F9755446-2241-43AF-BCC9-9D42818AE5FE}" type="pres">
      <dgm:prSet presAssocID="{02A97A68-F586-41B1-BBA2-BA9EF35BC08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édico"/>
        </a:ext>
      </dgm:extLst>
    </dgm:pt>
    <dgm:pt modelId="{462D467E-0E1F-478D-9BD7-E11DFC3D607D}" type="pres">
      <dgm:prSet presAssocID="{02A97A68-F586-41B1-BBA2-BA9EF35BC085}" presName="spaceRect" presStyleCnt="0"/>
      <dgm:spPr/>
    </dgm:pt>
    <dgm:pt modelId="{E78F2E2F-8564-4267-A9D1-001D78F2073B}" type="pres">
      <dgm:prSet presAssocID="{02A97A68-F586-41B1-BBA2-BA9EF35BC08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9A9043F-3057-4BDE-85B9-0422A802B18E}" srcId="{415D4A7A-FB6F-4D7D-A3DA-3F67B63BDCB9}" destId="{DF97C1E4-AB4E-437C-B350-98D0795BB589}" srcOrd="2" destOrd="0" parTransId="{2684EF0A-6600-4C1C-8923-D52B3691C333}" sibTransId="{112B9A83-2DEF-40F2-9208-717D8C1C593E}"/>
    <dgm:cxn modelId="{7433E452-CA3C-4E3D-B703-73CA63395406}" type="presOf" srcId="{BEDF0593-3612-4E6B-8209-53B5B120DBB5}" destId="{7C28AD2E-2E06-4099-A0E5-561254EAC194}" srcOrd="0" destOrd="0" presId="urn:microsoft.com/office/officeart/2018/5/layout/IconCircleLabelList"/>
    <dgm:cxn modelId="{866CEC64-2EAD-4046-BE1F-AF57C72552B3}" type="presOf" srcId="{0C0A072D-0C5C-48E2-B972-6FAB43CBFD96}" destId="{0B21E916-136A-43B2-BC89-EFA2C38AB11A}" srcOrd="0" destOrd="0" presId="urn:microsoft.com/office/officeart/2018/5/layout/IconCircleLabelList"/>
    <dgm:cxn modelId="{3DEA6997-C671-48DC-A4B6-01C615B62A37}" type="presOf" srcId="{DF97C1E4-AB4E-437C-B350-98D0795BB589}" destId="{857FA9C7-16C2-4481-A71F-1C4FED658345}" srcOrd="0" destOrd="0" presId="urn:microsoft.com/office/officeart/2018/5/layout/IconCircleLabelList"/>
    <dgm:cxn modelId="{D7748CA6-E1A2-45E1-A1B0-D16831D8365D}" type="presOf" srcId="{02A97A68-F586-41B1-BBA2-BA9EF35BC085}" destId="{E78F2E2F-8564-4267-A9D1-001D78F2073B}" srcOrd="0" destOrd="0" presId="urn:microsoft.com/office/officeart/2018/5/layout/IconCircleLabelList"/>
    <dgm:cxn modelId="{E6CEF4A7-C309-4851-A339-9EFC0529A7D9}" srcId="{415D4A7A-FB6F-4D7D-A3DA-3F67B63BDCB9}" destId="{02A97A68-F586-41B1-BBA2-BA9EF35BC085}" srcOrd="3" destOrd="0" parTransId="{85B248FE-2F47-4E12-A672-27B281632778}" sibTransId="{02511038-F6D8-4F7C-9F78-75D20D621108}"/>
    <dgm:cxn modelId="{355930D1-B0D9-477A-B02C-58F0DD204368}" type="presOf" srcId="{415D4A7A-FB6F-4D7D-A3DA-3F67B63BDCB9}" destId="{1126373A-8C43-4A8A-BF13-5E7CFC567D4C}" srcOrd="0" destOrd="0" presId="urn:microsoft.com/office/officeart/2018/5/layout/IconCircleLabelList"/>
    <dgm:cxn modelId="{E54B37DF-E7D3-4D1B-BD9E-7A642B048C62}" srcId="{415D4A7A-FB6F-4D7D-A3DA-3F67B63BDCB9}" destId="{BEDF0593-3612-4E6B-8209-53B5B120DBB5}" srcOrd="0" destOrd="0" parTransId="{5ED47AA2-5E40-49C4-AA99-9A9D7D6FD263}" sibTransId="{FB3EF350-0F71-41B7-8CCF-34AD0FB81008}"/>
    <dgm:cxn modelId="{EDBE02FF-A03F-4938-B6E1-42283D67AB0B}" srcId="{415D4A7A-FB6F-4D7D-A3DA-3F67B63BDCB9}" destId="{0C0A072D-0C5C-48E2-B972-6FAB43CBFD96}" srcOrd="1" destOrd="0" parTransId="{BE6B47DE-45D0-462C-A62D-6B89167C5596}" sibTransId="{3497A48E-5308-450C-A001-87C63261B51C}"/>
    <dgm:cxn modelId="{9DB9C464-5E8C-4030-9A30-78C20F22BEF7}" type="presParOf" srcId="{1126373A-8C43-4A8A-BF13-5E7CFC567D4C}" destId="{BB367F64-BA5C-4AA0-8DC6-70799DB27B39}" srcOrd="0" destOrd="0" presId="urn:microsoft.com/office/officeart/2018/5/layout/IconCircleLabelList"/>
    <dgm:cxn modelId="{DBE953DC-20A7-44C2-B6AF-893A3B3EA5C8}" type="presParOf" srcId="{BB367F64-BA5C-4AA0-8DC6-70799DB27B39}" destId="{43C3BAB2-9A1E-4F56-9A5E-74966136F7AF}" srcOrd="0" destOrd="0" presId="urn:microsoft.com/office/officeart/2018/5/layout/IconCircleLabelList"/>
    <dgm:cxn modelId="{60413F30-6E20-4EDE-9F1D-AE9BCABCCA0C}" type="presParOf" srcId="{BB367F64-BA5C-4AA0-8DC6-70799DB27B39}" destId="{549224AA-B3E4-4690-92D0-EAE88217D4B7}" srcOrd="1" destOrd="0" presId="urn:microsoft.com/office/officeart/2018/5/layout/IconCircleLabelList"/>
    <dgm:cxn modelId="{AB9DDAD8-07C6-44CB-B5E7-72FB9886B8DC}" type="presParOf" srcId="{BB367F64-BA5C-4AA0-8DC6-70799DB27B39}" destId="{AD3E0555-591F-4133-B966-AEC0A96E28CD}" srcOrd="2" destOrd="0" presId="urn:microsoft.com/office/officeart/2018/5/layout/IconCircleLabelList"/>
    <dgm:cxn modelId="{E4BE5DD7-B8BD-47D9-9325-31CF1960460A}" type="presParOf" srcId="{BB367F64-BA5C-4AA0-8DC6-70799DB27B39}" destId="{7C28AD2E-2E06-4099-A0E5-561254EAC194}" srcOrd="3" destOrd="0" presId="urn:microsoft.com/office/officeart/2018/5/layout/IconCircleLabelList"/>
    <dgm:cxn modelId="{D57C1643-F6AE-4A8D-9ED5-1649D45A98A5}" type="presParOf" srcId="{1126373A-8C43-4A8A-BF13-5E7CFC567D4C}" destId="{CAE91B7B-32F2-4855-8383-ACCE37F67289}" srcOrd="1" destOrd="0" presId="urn:microsoft.com/office/officeart/2018/5/layout/IconCircleLabelList"/>
    <dgm:cxn modelId="{A453E4D3-AAA4-400B-9FAF-BA058966139D}" type="presParOf" srcId="{1126373A-8C43-4A8A-BF13-5E7CFC567D4C}" destId="{0EDEEF15-CC25-428B-94C1-768F1BCF041E}" srcOrd="2" destOrd="0" presId="urn:microsoft.com/office/officeart/2018/5/layout/IconCircleLabelList"/>
    <dgm:cxn modelId="{C042ED66-5602-48DA-8673-A60785DAB24F}" type="presParOf" srcId="{0EDEEF15-CC25-428B-94C1-768F1BCF041E}" destId="{FA5A09E3-CA8A-44C0-8E91-F9BF760BE618}" srcOrd="0" destOrd="0" presId="urn:microsoft.com/office/officeart/2018/5/layout/IconCircleLabelList"/>
    <dgm:cxn modelId="{105A2589-368B-44DF-9484-F5AFEE5F4F93}" type="presParOf" srcId="{0EDEEF15-CC25-428B-94C1-768F1BCF041E}" destId="{BD486EAB-1D6D-4306-AEC7-0477A3EF6155}" srcOrd="1" destOrd="0" presId="urn:microsoft.com/office/officeart/2018/5/layout/IconCircleLabelList"/>
    <dgm:cxn modelId="{C8E299A7-219F-4256-9143-FC829BFD8A22}" type="presParOf" srcId="{0EDEEF15-CC25-428B-94C1-768F1BCF041E}" destId="{9CF94617-0C4F-4E20-A0F2-D35D875E48EA}" srcOrd="2" destOrd="0" presId="urn:microsoft.com/office/officeart/2018/5/layout/IconCircleLabelList"/>
    <dgm:cxn modelId="{A125254C-9C4C-4F5F-821D-A59D72041222}" type="presParOf" srcId="{0EDEEF15-CC25-428B-94C1-768F1BCF041E}" destId="{0B21E916-136A-43B2-BC89-EFA2C38AB11A}" srcOrd="3" destOrd="0" presId="urn:microsoft.com/office/officeart/2018/5/layout/IconCircleLabelList"/>
    <dgm:cxn modelId="{AD3310C6-D3D2-415A-B39D-8E0CA9FB4333}" type="presParOf" srcId="{1126373A-8C43-4A8A-BF13-5E7CFC567D4C}" destId="{98718D66-662A-4475-86DC-AB64740EE8AC}" srcOrd="3" destOrd="0" presId="urn:microsoft.com/office/officeart/2018/5/layout/IconCircleLabelList"/>
    <dgm:cxn modelId="{BDAD6D36-B246-4218-A5F3-A8E9B07DCEB5}" type="presParOf" srcId="{1126373A-8C43-4A8A-BF13-5E7CFC567D4C}" destId="{6EF45580-D111-4CF9-A338-3D9EA76C48A2}" srcOrd="4" destOrd="0" presId="urn:microsoft.com/office/officeart/2018/5/layout/IconCircleLabelList"/>
    <dgm:cxn modelId="{CBE99974-05EE-41C5-B5DF-BB61643D661D}" type="presParOf" srcId="{6EF45580-D111-4CF9-A338-3D9EA76C48A2}" destId="{52C68FFD-4AD3-4F93-860F-AE382F190196}" srcOrd="0" destOrd="0" presId="urn:microsoft.com/office/officeart/2018/5/layout/IconCircleLabelList"/>
    <dgm:cxn modelId="{F68B7ACB-17BC-452E-88D9-F162914F17BE}" type="presParOf" srcId="{6EF45580-D111-4CF9-A338-3D9EA76C48A2}" destId="{5418517E-FD88-4917-AAFD-03338885D0F4}" srcOrd="1" destOrd="0" presId="urn:microsoft.com/office/officeart/2018/5/layout/IconCircleLabelList"/>
    <dgm:cxn modelId="{0019B3A2-79BB-41AD-8019-5845E7A11DC4}" type="presParOf" srcId="{6EF45580-D111-4CF9-A338-3D9EA76C48A2}" destId="{83B0A0B6-CD52-4377-B7B4-5590D5BF4630}" srcOrd="2" destOrd="0" presId="urn:microsoft.com/office/officeart/2018/5/layout/IconCircleLabelList"/>
    <dgm:cxn modelId="{5EB3E72B-3E0F-4B43-AE7E-5E2A369481EC}" type="presParOf" srcId="{6EF45580-D111-4CF9-A338-3D9EA76C48A2}" destId="{857FA9C7-16C2-4481-A71F-1C4FED658345}" srcOrd="3" destOrd="0" presId="urn:microsoft.com/office/officeart/2018/5/layout/IconCircleLabelList"/>
    <dgm:cxn modelId="{95F6C1FF-B398-409F-B48E-86894CD1995C}" type="presParOf" srcId="{1126373A-8C43-4A8A-BF13-5E7CFC567D4C}" destId="{D8602C2F-CAE2-4101-9CD9-A72A2E3A60CB}" srcOrd="5" destOrd="0" presId="urn:microsoft.com/office/officeart/2018/5/layout/IconCircleLabelList"/>
    <dgm:cxn modelId="{1C946D3A-2C50-47CB-9189-0EDC67526418}" type="presParOf" srcId="{1126373A-8C43-4A8A-BF13-5E7CFC567D4C}" destId="{92A840DF-C6FC-446B-A719-D14FF6DD2D30}" srcOrd="6" destOrd="0" presId="urn:microsoft.com/office/officeart/2018/5/layout/IconCircleLabelList"/>
    <dgm:cxn modelId="{A6BA37C8-01B5-40CF-99C8-0CAB5D585B73}" type="presParOf" srcId="{92A840DF-C6FC-446B-A719-D14FF6DD2D30}" destId="{C961F2BC-00E1-4FA9-A0B4-BB23C5F54B4A}" srcOrd="0" destOrd="0" presId="urn:microsoft.com/office/officeart/2018/5/layout/IconCircleLabelList"/>
    <dgm:cxn modelId="{17D457AF-6930-4FDD-BCFB-D550902E12A1}" type="presParOf" srcId="{92A840DF-C6FC-446B-A719-D14FF6DD2D30}" destId="{F9755446-2241-43AF-BCC9-9D42818AE5FE}" srcOrd="1" destOrd="0" presId="urn:microsoft.com/office/officeart/2018/5/layout/IconCircleLabelList"/>
    <dgm:cxn modelId="{3C774DED-E4F4-4430-9AA8-D91D03DCF480}" type="presParOf" srcId="{92A840DF-C6FC-446B-A719-D14FF6DD2D30}" destId="{462D467E-0E1F-478D-9BD7-E11DFC3D607D}" srcOrd="2" destOrd="0" presId="urn:microsoft.com/office/officeart/2018/5/layout/IconCircleLabelList"/>
    <dgm:cxn modelId="{3E21AAF4-0142-4375-ABA0-20B7ABD9B3E2}" type="presParOf" srcId="{92A840DF-C6FC-446B-A719-D14FF6DD2D30}" destId="{E78F2E2F-8564-4267-A9D1-001D78F2073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6BA6D8-95E6-4CE6-BEAD-9DFE10A0C69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C0C6151-3039-4ED7-B564-8A337294DB40}">
      <dgm:prSet/>
      <dgm:spPr/>
      <dgm:t>
        <a:bodyPr/>
        <a:lstStyle/>
        <a:p>
          <a:r>
            <a:rPr lang="en-US"/>
            <a:t>• Classes: Movie, MovieDAO, DatabaseManager, MovieManagerGUI</a:t>
          </a:r>
        </a:p>
      </dgm:t>
    </dgm:pt>
    <dgm:pt modelId="{1563E77F-E49A-4891-B0C3-E4E9C4ADC8F2}" type="parTrans" cxnId="{82ABC832-6EE4-4610-9174-D8B373DC180F}">
      <dgm:prSet/>
      <dgm:spPr/>
      <dgm:t>
        <a:bodyPr/>
        <a:lstStyle/>
        <a:p>
          <a:endParaRPr lang="en-US"/>
        </a:p>
      </dgm:t>
    </dgm:pt>
    <dgm:pt modelId="{734DCD07-903A-45FC-AF11-3434D86F3F84}" type="sibTrans" cxnId="{82ABC832-6EE4-4610-9174-D8B373DC180F}">
      <dgm:prSet/>
      <dgm:spPr/>
      <dgm:t>
        <a:bodyPr/>
        <a:lstStyle/>
        <a:p>
          <a:endParaRPr lang="en-US"/>
        </a:p>
      </dgm:t>
    </dgm:pt>
    <dgm:pt modelId="{A8D8B0FE-B539-45B7-99B9-681540020F09}">
      <dgm:prSet/>
      <dgm:spPr/>
      <dgm:t>
        <a:bodyPr/>
        <a:lstStyle/>
        <a:p>
          <a:r>
            <a:rPr lang="en-US"/>
            <a:t>• DB: movie_manager.sql</a:t>
          </a:r>
        </a:p>
      </dgm:t>
    </dgm:pt>
    <dgm:pt modelId="{AA5D1013-51C1-4AC3-A832-32C4FF32885D}" type="parTrans" cxnId="{99D2E6FD-6489-455A-A66C-D7B2F1D7D1D6}">
      <dgm:prSet/>
      <dgm:spPr/>
      <dgm:t>
        <a:bodyPr/>
        <a:lstStyle/>
        <a:p>
          <a:endParaRPr lang="en-US"/>
        </a:p>
      </dgm:t>
    </dgm:pt>
    <dgm:pt modelId="{3FF4B1DC-C2CC-4F55-B11D-CD034C79E865}" type="sibTrans" cxnId="{99D2E6FD-6489-455A-A66C-D7B2F1D7D1D6}">
      <dgm:prSet/>
      <dgm:spPr/>
      <dgm:t>
        <a:bodyPr/>
        <a:lstStyle/>
        <a:p>
          <a:endParaRPr lang="en-US"/>
        </a:p>
      </dgm:t>
    </dgm:pt>
    <dgm:pt modelId="{B8529630-5C8E-4289-B4C3-D1AB5B5554B2}">
      <dgm:prSet/>
      <dgm:spPr/>
      <dgm:t>
        <a:bodyPr/>
        <a:lstStyle/>
        <a:p>
          <a:r>
            <a:rPr lang="en-US"/>
            <a:t>• Swing GUI: interactive &amp; responsive</a:t>
          </a:r>
        </a:p>
      </dgm:t>
    </dgm:pt>
    <dgm:pt modelId="{B6A3203F-B5FD-4A35-A55E-F99FBD71B054}" type="parTrans" cxnId="{4A13B72A-5E8F-4021-A127-823596993FA7}">
      <dgm:prSet/>
      <dgm:spPr/>
      <dgm:t>
        <a:bodyPr/>
        <a:lstStyle/>
        <a:p>
          <a:endParaRPr lang="en-US"/>
        </a:p>
      </dgm:t>
    </dgm:pt>
    <dgm:pt modelId="{7EDBE862-CDCB-4E19-9D67-A7D228C001C4}" type="sibTrans" cxnId="{4A13B72A-5E8F-4021-A127-823596993FA7}">
      <dgm:prSet/>
      <dgm:spPr/>
      <dgm:t>
        <a:bodyPr/>
        <a:lstStyle/>
        <a:p>
          <a:endParaRPr lang="en-US"/>
        </a:p>
      </dgm:t>
    </dgm:pt>
    <dgm:pt modelId="{FF7C1346-18AF-4F98-A6CD-9E6F5156C73C}" type="pres">
      <dgm:prSet presAssocID="{AA6BA6D8-95E6-4CE6-BEAD-9DFE10A0C692}" presName="root" presStyleCnt="0">
        <dgm:presLayoutVars>
          <dgm:dir/>
          <dgm:resizeHandles val="exact"/>
        </dgm:presLayoutVars>
      </dgm:prSet>
      <dgm:spPr/>
    </dgm:pt>
    <dgm:pt modelId="{71CDBED3-4F16-4D8A-BB36-8FE7A90EA02E}" type="pres">
      <dgm:prSet presAssocID="{2C0C6151-3039-4ED7-B564-8A337294DB40}" presName="compNode" presStyleCnt="0"/>
      <dgm:spPr/>
    </dgm:pt>
    <dgm:pt modelId="{6C321ED5-67AE-4B62-8A38-49D9E6F98407}" type="pres">
      <dgm:prSet presAssocID="{2C0C6151-3039-4ED7-B564-8A337294DB4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DB76381E-E6B4-480A-9E54-4D5658B2E35A}" type="pres">
      <dgm:prSet presAssocID="{2C0C6151-3039-4ED7-B564-8A337294DB40}" presName="spaceRect" presStyleCnt="0"/>
      <dgm:spPr/>
    </dgm:pt>
    <dgm:pt modelId="{8BAB6551-ACB5-4906-A241-F5462E68F981}" type="pres">
      <dgm:prSet presAssocID="{2C0C6151-3039-4ED7-B564-8A337294DB40}" presName="textRect" presStyleLbl="revTx" presStyleIdx="0" presStyleCnt="3">
        <dgm:presLayoutVars>
          <dgm:chMax val="1"/>
          <dgm:chPref val="1"/>
        </dgm:presLayoutVars>
      </dgm:prSet>
      <dgm:spPr/>
    </dgm:pt>
    <dgm:pt modelId="{2E545E79-F3BC-4FAB-B78C-20CB3777135E}" type="pres">
      <dgm:prSet presAssocID="{734DCD07-903A-45FC-AF11-3434D86F3F84}" presName="sibTrans" presStyleCnt="0"/>
      <dgm:spPr/>
    </dgm:pt>
    <dgm:pt modelId="{BD117865-D918-4A24-A1EB-6464A7F12531}" type="pres">
      <dgm:prSet presAssocID="{A8D8B0FE-B539-45B7-99B9-681540020F09}" presName="compNode" presStyleCnt="0"/>
      <dgm:spPr/>
    </dgm:pt>
    <dgm:pt modelId="{2E2B52B9-8217-4AFA-9554-083D8C7AA089}" type="pres">
      <dgm:prSet presAssocID="{A8D8B0FE-B539-45B7-99B9-681540020F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14F4FC9-9C74-40EC-A63E-06DE8418BFFC}" type="pres">
      <dgm:prSet presAssocID="{A8D8B0FE-B539-45B7-99B9-681540020F09}" presName="spaceRect" presStyleCnt="0"/>
      <dgm:spPr/>
    </dgm:pt>
    <dgm:pt modelId="{41C3E453-E836-46EB-B1F1-C4D20E2BC5A2}" type="pres">
      <dgm:prSet presAssocID="{A8D8B0FE-B539-45B7-99B9-681540020F09}" presName="textRect" presStyleLbl="revTx" presStyleIdx="1" presStyleCnt="3">
        <dgm:presLayoutVars>
          <dgm:chMax val="1"/>
          <dgm:chPref val="1"/>
        </dgm:presLayoutVars>
      </dgm:prSet>
      <dgm:spPr/>
    </dgm:pt>
    <dgm:pt modelId="{A9DEC858-8687-4FB5-BED7-CACBA3E8205E}" type="pres">
      <dgm:prSet presAssocID="{3FF4B1DC-C2CC-4F55-B11D-CD034C79E865}" presName="sibTrans" presStyleCnt="0"/>
      <dgm:spPr/>
    </dgm:pt>
    <dgm:pt modelId="{4ABD581A-4B46-4C80-8A5A-730A51A77438}" type="pres">
      <dgm:prSet presAssocID="{B8529630-5C8E-4289-B4C3-D1AB5B5554B2}" presName="compNode" presStyleCnt="0"/>
      <dgm:spPr/>
    </dgm:pt>
    <dgm:pt modelId="{0EA464A0-9A00-4F14-9CFE-AA621C3BCCF0}" type="pres">
      <dgm:prSet presAssocID="{B8529630-5C8E-4289-B4C3-D1AB5B5554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E57D0C86-83D3-4DF3-BD00-2E48E19208EC}" type="pres">
      <dgm:prSet presAssocID="{B8529630-5C8E-4289-B4C3-D1AB5B5554B2}" presName="spaceRect" presStyleCnt="0"/>
      <dgm:spPr/>
    </dgm:pt>
    <dgm:pt modelId="{3E66DAF2-E055-493F-91A9-9F97DF121DEB}" type="pres">
      <dgm:prSet presAssocID="{B8529630-5C8E-4289-B4C3-D1AB5B5554B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7E45614-A1EA-471C-923F-E0A2E6483CA6}" type="presOf" srcId="{B8529630-5C8E-4289-B4C3-D1AB5B5554B2}" destId="{3E66DAF2-E055-493F-91A9-9F97DF121DEB}" srcOrd="0" destOrd="0" presId="urn:microsoft.com/office/officeart/2018/2/layout/IconLabelList"/>
    <dgm:cxn modelId="{CFA07A1A-B2E0-4920-927B-5278C4D07BA0}" type="presOf" srcId="{A8D8B0FE-B539-45B7-99B9-681540020F09}" destId="{41C3E453-E836-46EB-B1F1-C4D20E2BC5A2}" srcOrd="0" destOrd="0" presId="urn:microsoft.com/office/officeart/2018/2/layout/IconLabelList"/>
    <dgm:cxn modelId="{4A13B72A-5E8F-4021-A127-823596993FA7}" srcId="{AA6BA6D8-95E6-4CE6-BEAD-9DFE10A0C692}" destId="{B8529630-5C8E-4289-B4C3-D1AB5B5554B2}" srcOrd="2" destOrd="0" parTransId="{B6A3203F-B5FD-4A35-A55E-F99FBD71B054}" sibTransId="{7EDBE862-CDCB-4E19-9D67-A7D228C001C4}"/>
    <dgm:cxn modelId="{82ABC832-6EE4-4610-9174-D8B373DC180F}" srcId="{AA6BA6D8-95E6-4CE6-BEAD-9DFE10A0C692}" destId="{2C0C6151-3039-4ED7-B564-8A337294DB40}" srcOrd="0" destOrd="0" parTransId="{1563E77F-E49A-4891-B0C3-E4E9C4ADC8F2}" sibTransId="{734DCD07-903A-45FC-AF11-3434D86F3F84}"/>
    <dgm:cxn modelId="{DF0188A0-7729-4231-BBAE-19A89C1BECDC}" type="presOf" srcId="{2C0C6151-3039-4ED7-B564-8A337294DB40}" destId="{8BAB6551-ACB5-4906-A241-F5462E68F981}" srcOrd="0" destOrd="0" presId="urn:microsoft.com/office/officeart/2018/2/layout/IconLabelList"/>
    <dgm:cxn modelId="{9313F4F2-0262-45D8-B662-0EEB3D87FD9C}" type="presOf" srcId="{AA6BA6D8-95E6-4CE6-BEAD-9DFE10A0C692}" destId="{FF7C1346-18AF-4F98-A6CD-9E6F5156C73C}" srcOrd="0" destOrd="0" presId="urn:microsoft.com/office/officeart/2018/2/layout/IconLabelList"/>
    <dgm:cxn modelId="{99D2E6FD-6489-455A-A66C-D7B2F1D7D1D6}" srcId="{AA6BA6D8-95E6-4CE6-BEAD-9DFE10A0C692}" destId="{A8D8B0FE-B539-45B7-99B9-681540020F09}" srcOrd="1" destOrd="0" parTransId="{AA5D1013-51C1-4AC3-A832-32C4FF32885D}" sibTransId="{3FF4B1DC-C2CC-4F55-B11D-CD034C79E865}"/>
    <dgm:cxn modelId="{6C0C753F-C64A-49A7-8998-D278C5AEDB28}" type="presParOf" srcId="{FF7C1346-18AF-4F98-A6CD-9E6F5156C73C}" destId="{71CDBED3-4F16-4D8A-BB36-8FE7A90EA02E}" srcOrd="0" destOrd="0" presId="urn:microsoft.com/office/officeart/2018/2/layout/IconLabelList"/>
    <dgm:cxn modelId="{D3438B19-A387-44AD-ADD3-8ECBE0055BBE}" type="presParOf" srcId="{71CDBED3-4F16-4D8A-BB36-8FE7A90EA02E}" destId="{6C321ED5-67AE-4B62-8A38-49D9E6F98407}" srcOrd="0" destOrd="0" presId="urn:microsoft.com/office/officeart/2018/2/layout/IconLabelList"/>
    <dgm:cxn modelId="{00595088-E08A-475D-B420-74E75CCC5A96}" type="presParOf" srcId="{71CDBED3-4F16-4D8A-BB36-8FE7A90EA02E}" destId="{DB76381E-E6B4-480A-9E54-4D5658B2E35A}" srcOrd="1" destOrd="0" presId="urn:microsoft.com/office/officeart/2018/2/layout/IconLabelList"/>
    <dgm:cxn modelId="{D8EF2168-D20F-4B33-A3A8-9810941326F3}" type="presParOf" srcId="{71CDBED3-4F16-4D8A-BB36-8FE7A90EA02E}" destId="{8BAB6551-ACB5-4906-A241-F5462E68F981}" srcOrd="2" destOrd="0" presId="urn:microsoft.com/office/officeart/2018/2/layout/IconLabelList"/>
    <dgm:cxn modelId="{81E366D3-1A8D-4E1B-9AA7-89B07F3794CB}" type="presParOf" srcId="{FF7C1346-18AF-4F98-A6CD-9E6F5156C73C}" destId="{2E545E79-F3BC-4FAB-B78C-20CB3777135E}" srcOrd="1" destOrd="0" presId="urn:microsoft.com/office/officeart/2018/2/layout/IconLabelList"/>
    <dgm:cxn modelId="{0130F44D-DE59-46EC-8FB5-C4A445E12F15}" type="presParOf" srcId="{FF7C1346-18AF-4F98-A6CD-9E6F5156C73C}" destId="{BD117865-D918-4A24-A1EB-6464A7F12531}" srcOrd="2" destOrd="0" presId="urn:microsoft.com/office/officeart/2018/2/layout/IconLabelList"/>
    <dgm:cxn modelId="{515C89ED-85E2-4A48-B53B-7793BB25C236}" type="presParOf" srcId="{BD117865-D918-4A24-A1EB-6464A7F12531}" destId="{2E2B52B9-8217-4AFA-9554-083D8C7AA089}" srcOrd="0" destOrd="0" presId="urn:microsoft.com/office/officeart/2018/2/layout/IconLabelList"/>
    <dgm:cxn modelId="{076DF402-2C9B-428F-B92D-CB8CF1E1046B}" type="presParOf" srcId="{BD117865-D918-4A24-A1EB-6464A7F12531}" destId="{014F4FC9-9C74-40EC-A63E-06DE8418BFFC}" srcOrd="1" destOrd="0" presId="urn:microsoft.com/office/officeart/2018/2/layout/IconLabelList"/>
    <dgm:cxn modelId="{470725EC-5587-49CD-A9AF-90D9A7E7ED32}" type="presParOf" srcId="{BD117865-D918-4A24-A1EB-6464A7F12531}" destId="{41C3E453-E836-46EB-B1F1-C4D20E2BC5A2}" srcOrd="2" destOrd="0" presId="urn:microsoft.com/office/officeart/2018/2/layout/IconLabelList"/>
    <dgm:cxn modelId="{BE359A2E-D47C-4D26-AAE2-7AA49C29D8D7}" type="presParOf" srcId="{FF7C1346-18AF-4F98-A6CD-9E6F5156C73C}" destId="{A9DEC858-8687-4FB5-BED7-CACBA3E8205E}" srcOrd="3" destOrd="0" presId="urn:microsoft.com/office/officeart/2018/2/layout/IconLabelList"/>
    <dgm:cxn modelId="{65EDE900-F70D-4E5A-89BD-59A4AA32BEEF}" type="presParOf" srcId="{FF7C1346-18AF-4F98-A6CD-9E6F5156C73C}" destId="{4ABD581A-4B46-4C80-8A5A-730A51A77438}" srcOrd="4" destOrd="0" presId="urn:microsoft.com/office/officeart/2018/2/layout/IconLabelList"/>
    <dgm:cxn modelId="{AC55A249-ADEE-4B6F-AB82-FBFA331AF530}" type="presParOf" srcId="{4ABD581A-4B46-4C80-8A5A-730A51A77438}" destId="{0EA464A0-9A00-4F14-9CFE-AA621C3BCCF0}" srcOrd="0" destOrd="0" presId="urn:microsoft.com/office/officeart/2018/2/layout/IconLabelList"/>
    <dgm:cxn modelId="{22349FA8-7085-4D9B-89CC-D032791CED16}" type="presParOf" srcId="{4ABD581A-4B46-4C80-8A5A-730A51A77438}" destId="{E57D0C86-83D3-4DF3-BD00-2E48E19208EC}" srcOrd="1" destOrd="0" presId="urn:microsoft.com/office/officeart/2018/2/layout/IconLabelList"/>
    <dgm:cxn modelId="{DDD1E32B-F585-436C-8F26-CA98E8170B83}" type="presParOf" srcId="{4ABD581A-4B46-4C80-8A5A-730A51A77438}" destId="{3E66DAF2-E055-493F-91A9-9F97DF121DE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CD51E6-987A-40E0-B938-9F40D6280A3A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8158C5F-7894-4A75-A3AE-372D29795A2E}">
      <dgm:prSet/>
      <dgm:spPr/>
      <dgm:t>
        <a:bodyPr/>
        <a:lstStyle/>
        <a:p>
          <a:r>
            <a:rPr lang="en-US"/>
            <a:t>• Buttons: Connect, Display, Add, Update, Delete, Avg, Exit</a:t>
          </a:r>
        </a:p>
      </dgm:t>
    </dgm:pt>
    <dgm:pt modelId="{2D0EDFAE-E162-41A8-ABD3-4F6C8BD2480D}" type="parTrans" cxnId="{2BE49819-B271-4D03-B33C-56839858B210}">
      <dgm:prSet/>
      <dgm:spPr/>
      <dgm:t>
        <a:bodyPr/>
        <a:lstStyle/>
        <a:p>
          <a:endParaRPr lang="en-US"/>
        </a:p>
      </dgm:t>
    </dgm:pt>
    <dgm:pt modelId="{3C5EBE30-615F-4957-8774-31FF063EB139}" type="sibTrans" cxnId="{2BE49819-B271-4D03-B33C-56839858B210}">
      <dgm:prSet/>
      <dgm:spPr/>
      <dgm:t>
        <a:bodyPr/>
        <a:lstStyle/>
        <a:p>
          <a:endParaRPr lang="en-US"/>
        </a:p>
      </dgm:t>
    </dgm:pt>
    <dgm:pt modelId="{0CC1C278-4D33-490D-98C0-B9426614DA9E}">
      <dgm:prSet/>
      <dgm:spPr/>
      <dgm:t>
        <a:bodyPr/>
        <a:lstStyle/>
        <a:p>
          <a:r>
            <a:rPr lang="en-US"/>
            <a:t>• Scrollable JTextArea for output</a:t>
          </a:r>
        </a:p>
      </dgm:t>
    </dgm:pt>
    <dgm:pt modelId="{0CA71DF0-0424-40A1-AE4D-CF5438FF57DB}" type="parTrans" cxnId="{53D96584-9843-414D-A379-F8BE09ACA656}">
      <dgm:prSet/>
      <dgm:spPr/>
      <dgm:t>
        <a:bodyPr/>
        <a:lstStyle/>
        <a:p>
          <a:endParaRPr lang="en-US"/>
        </a:p>
      </dgm:t>
    </dgm:pt>
    <dgm:pt modelId="{1851E0BD-02B2-40AC-A287-F8E5741623B2}" type="sibTrans" cxnId="{53D96584-9843-414D-A379-F8BE09ACA656}">
      <dgm:prSet/>
      <dgm:spPr/>
      <dgm:t>
        <a:bodyPr/>
        <a:lstStyle/>
        <a:p>
          <a:endParaRPr lang="en-US"/>
        </a:p>
      </dgm:t>
    </dgm:pt>
    <dgm:pt modelId="{04C3498A-87C9-4BAC-8C63-44ED59E4D8A4}">
      <dgm:prSet/>
      <dgm:spPr/>
      <dgm:t>
        <a:bodyPr/>
        <a:lstStyle/>
        <a:p>
          <a:r>
            <a:rPr lang="en-US"/>
            <a:t>• Input prompts with validation</a:t>
          </a:r>
        </a:p>
      </dgm:t>
    </dgm:pt>
    <dgm:pt modelId="{583C5D15-FFBC-4715-982A-7C326D085488}" type="parTrans" cxnId="{9181387A-EF27-44D5-917D-C8006C4E0040}">
      <dgm:prSet/>
      <dgm:spPr/>
      <dgm:t>
        <a:bodyPr/>
        <a:lstStyle/>
        <a:p>
          <a:endParaRPr lang="en-US"/>
        </a:p>
      </dgm:t>
    </dgm:pt>
    <dgm:pt modelId="{22C7CC0A-7B79-4E7D-9866-1FF26746A2F6}" type="sibTrans" cxnId="{9181387A-EF27-44D5-917D-C8006C4E0040}">
      <dgm:prSet/>
      <dgm:spPr/>
      <dgm:t>
        <a:bodyPr/>
        <a:lstStyle/>
        <a:p>
          <a:endParaRPr lang="en-US"/>
        </a:p>
      </dgm:t>
    </dgm:pt>
    <dgm:pt modelId="{83B4CEAE-DD80-441D-8080-CB06EE57423F}">
      <dgm:prSet/>
      <dgm:spPr/>
      <dgm:t>
        <a:bodyPr/>
        <a:lstStyle/>
        <a:p>
          <a:r>
            <a:rPr lang="en-US"/>
            <a:t>• Live MySQL interaction</a:t>
          </a:r>
        </a:p>
      </dgm:t>
    </dgm:pt>
    <dgm:pt modelId="{C025E057-1C82-4A9D-B5D2-885E7A35593E}" type="parTrans" cxnId="{343DFBD7-A99D-4481-AB83-0E755256F1C5}">
      <dgm:prSet/>
      <dgm:spPr/>
      <dgm:t>
        <a:bodyPr/>
        <a:lstStyle/>
        <a:p>
          <a:endParaRPr lang="en-US"/>
        </a:p>
      </dgm:t>
    </dgm:pt>
    <dgm:pt modelId="{14C9C521-9253-4484-AA1B-616A9A01099E}" type="sibTrans" cxnId="{343DFBD7-A99D-4481-AB83-0E755256F1C5}">
      <dgm:prSet/>
      <dgm:spPr/>
      <dgm:t>
        <a:bodyPr/>
        <a:lstStyle/>
        <a:p>
          <a:endParaRPr lang="en-US"/>
        </a:p>
      </dgm:t>
    </dgm:pt>
    <dgm:pt modelId="{FD8B1F89-8BBD-0249-9B0E-DA01D04B037F}" type="pres">
      <dgm:prSet presAssocID="{36CD51E6-987A-40E0-B938-9F40D6280A3A}" presName="matrix" presStyleCnt="0">
        <dgm:presLayoutVars>
          <dgm:chMax val="1"/>
          <dgm:dir/>
          <dgm:resizeHandles val="exact"/>
        </dgm:presLayoutVars>
      </dgm:prSet>
      <dgm:spPr/>
    </dgm:pt>
    <dgm:pt modelId="{FD9B9EB5-32FA-CD47-B2DB-8C01BEBD6420}" type="pres">
      <dgm:prSet presAssocID="{36CD51E6-987A-40E0-B938-9F40D6280A3A}" presName="diamond" presStyleLbl="bgShp" presStyleIdx="0" presStyleCnt="1"/>
      <dgm:spPr/>
    </dgm:pt>
    <dgm:pt modelId="{F00F78E9-5742-0843-B03B-E9C6B3E377FA}" type="pres">
      <dgm:prSet presAssocID="{36CD51E6-987A-40E0-B938-9F40D6280A3A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C8F29AB-9D57-BD4C-B421-59FA778CAC64}" type="pres">
      <dgm:prSet presAssocID="{36CD51E6-987A-40E0-B938-9F40D6280A3A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127B5A-E780-0C4E-AD34-43A0AA71CD9D}" type="pres">
      <dgm:prSet presAssocID="{36CD51E6-987A-40E0-B938-9F40D6280A3A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5E3030DF-CA21-2840-B41A-C84A642F87B6}" type="pres">
      <dgm:prSet presAssocID="{36CD51E6-987A-40E0-B938-9F40D6280A3A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2BE49819-B271-4D03-B33C-56839858B210}" srcId="{36CD51E6-987A-40E0-B938-9F40D6280A3A}" destId="{F8158C5F-7894-4A75-A3AE-372D29795A2E}" srcOrd="0" destOrd="0" parTransId="{2D0EDFAE-E162-41A8-ABD3-4F6C8BD2480D}" sibTransId="{3C5EBE30-615F-4957-8774-31FF063EB139}"/>
    <dgm:cxn modelId="{9A1E7744-6751-8645-96D3-93A916D228BD}" type="presOf" srcId="{0CC1C278-4D33-490D-98C0-B9426614DA9E}" destId="{DC8F29AB-9D57-BD4C-B421-59FA778CAC64}" srcOrd="0" destOrd="0" presId="urn:microsoft.com/office/officeart/2005/8/layout/matrix3"/>
    <dgm:cxn modelId="{266D9F52-C43E-7845-B073-F44B1F65699A}" type="presOf" srcId="{36CD51E6-987A-40E0-B938-9F40D6280A3A}" destId="{FD8B1F89-8BBD-0249-9B0E-DA01D04B037F}" srcOrd="0" destOrd="0" presId="urn:microsoft.com/office/officeart/2005/8/layout/matrix3"/>
    <dgm:cxn modelId="{7832D25D-37B6-AE4B-920D-09B350931F51}" type="presOf" srcId="{04C3498A-87C9-4BAC-8C63-44ED59E4D8A4}" destId="{30127B5A-E780-0C4E-AD34-43A0AA71CD9D}" srcOrd="0" destOrd="0" presId="urn:microsoft.com/office/officeart/2005/8/layout/matrix3"/>
    <dgm:cxn modelId="{9181387A-EF27-44D5-917D-C8006C4E0040}" srcId="{36CD51E6-987A-40E0-B938-9F40D6280A3A}" destId="{04C3498A-87C9-4BAC-8C63-44ED59E4D8A4}" srcOrd="2" destOrd="0" parTransId="{583C5D15-FFBC-4715-982A-7C326D085488}" sibTransId="{22C7CC0A-7B79-4E7D-9866-1FF26746A2F6}"/>
    <dgm:cxn modelId="{53D96584-9843-414D-A379-F8BE09ACA656}" srcId="{36CD51E6-987A-40E0-B938-9F40D6280A3A}" destId="{0CC1C278-4D33-490D-98C0-B9426614DA9E}" srcOrd="1" destOrd="0" parTransId="{0CA71DF0-0424-40A1-AE4D-CF5438FF57DB}" sibTransId="{1851E0BD-02B2-40AC-A287-F8E5741623B2}"/>
    <dgm:cxn modelId="{CACF2DB6-EAAC-A74A-8166-089EC7FEC8AA}" type="presOf" srcId="{83B4CEAE-DD80-441D-8080-CB06EE57423F}" destId="{5E3030DF-CA21-2840-B41A-C84A642F87B6}" srcOrd="0" destOrd="0" presId="urn:microsoft.com/office/officeart/2005/8/layout/matrix3"/>
    <dgm:cxn modelId="{343DFBD7-A99D-4481-AB83-0E755256F1C5}" srcId="{36CD51E6-987A-40E0-B938-9F40D6280A3A}" destId="{83B4CEAE-DD80-441D-8080-CB06EE57423F}" srcOrd="3" destOrd="0" parTransId="{C025E057-1C82-4A9D-B5D2-885E7A35593E}" sibTransId="{14C9C521-9253-4484-AA1B-616A9A01099E}"/>
    <dgm:cxn modelId="{EE200CEB-01C5-A34C-B60D-9781F687497D}" type="presOf" srcId="{F8158C5F-7894-4A75-A3AE-372D29795A2E}" destId="{F00F78E9-5742-0843-B03B-E9C6B3E377FA}" srcOrd="0" destOrd="0" presId="urn:microsoft.com/office/officeart/2005/8/layout/matrix3"/>
    <dgm:cxn modelId="{996FF238-6466-534E-BE7A-B959C96C1DDB}" type="presParOf" srcId="{FD8B1F89-8BBD-0249-9B0E-DA01D04B037F}" destId="{FD9B9EB5-32FA-CD47-B2DB-8C01BEBD6420}" srcOrd="0" destOrd="0" presId="urn:microsoft.com/office/officeart/2005/8/layout/matrix3"/>
    <dgm:cxn modelId="{3C9831BD-38EF-B544-912B-026475E64BC6}" type="presParOf" srcId="{FD8B1F89-8BBD-0249-9B0E-DA01D04B037F}" destId="{F00F78E9-5742-0843-B03B-E9C6B3E377FA}" srcOrd="1" destOrd="0" presId="urn:microsoft.com/office/officeart/2005/8/layout/matrix3"/>
    <dgm:cxn modelId="{679CBA85-A4E3-2049-BF28-A1B45B6C97F6}" type="presParOf" srcId="{FD8B1F89-8BBD-0249-9B0E-DA01D04B037F}" destId="{DC8F29AB-9D57-BD4C-B421-59FA778CAC64}" srcOrd="2" destOrd="0" presId="urn:microsoft.com/office/officeart/2005/8/layout/matrix3"/>
    <dgm:cxn modelId="{8D69DE9D-F4EC-2B4B-A40B-466E8631E6B9}" type="presParOf" srcId="{FD8B1F89-8BBD-0249-9B0E-DA01D04B037F}" destId="{30127B5A-E780-0C4E-AD34-43A0AA71CD9D}" srcOrd="3" destOrd="0" presId="urn:microsoft.com/office/officeart/2005/8/layout/matrix3"/>
    <dgm:cxn modelId="{A6A01AB4-FAAB-C64D-9783-1F537EC72355}" type="presParOf" srcId="{FD8B1F89-8BBD-0249-9B0E-DA01D04B037F}" destId="{5E3030DF-CA21-2840-B41A-C84A642F87B6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18A356A-75AA-4EBB-8452-469D187AB78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FB6748-0C71-4256-822D-A504518122AE}">
      <dgm:prSet/>
      <dgm:spPr/>
      <dgm:t>
        <a:bodyPr/>
        <a:lstStyle/>
        <a:p>
          <a:pPr>
            <a:defRPr cap="all"/>
          </a:pPr>
          <a:r>
            <a:rPr lang="en-US"/>
            <a:t>• Calculates average movie duration</a:t>
          </a:r>
        </a:p>
      </dgm:t>
    </dgm:pt>
    <dgm:pt modelId="{120FD7CF-8B68-4A4B-9C5C-A6CDAB862BBC}" type="parTrans" cxnId="{4B47ECD0-6720-4C69-9C2B-8D0687A24D42}">
      <dgm:prSet/>
      <dgm:spPr/>
      <dgm:t>
        <a:bodyPr/>
        <a:lstStyle/>
        <a:p>
          <a:endParaRPr lang="en-US"/>
        </a:p>
      </dgm:t>
    </dgm:pt>
    <dgm:pt modelId="{383849C5-8460-4D3D-A6B0-949F3865ADAE}" type="sibTrans" cxnId="{4B47ECD0-6720-4C69-9C2B-8D0687A24D42}">
      <dgm:prSet/>
      <dgm:spPr/>
      <dgm:t>
        <a:bodyPr/>
        <a:lstStyle/>
        <a:p>
          <a:endParaRPr lang="en-US"/>
        </a:p>
      </dgm:t>
    </dgm:pt>
    <dgm:pt modelId="{010D20B5-8DA8-4B66-9F5A-ED10CAB3AC07}">
      <dgm:prSet/>
      <dgm:spPr/>
      <dgm:t>
        <a:bodyPr/>
        <a:lstStyle/>
        <a:p>
          <a:pPr>
            <a:defRPr cap="all"/>
          </a:pPr>
          <a:r>
            <a:rPr lang="en-US"/>
            <a:t>• Button-activated</a:t>
          </a:r>
        </a:p>
      </dgm:t>
    </dgm:pt>
    <dgm:pt modelId="{CD4B1190-B762-4171-9E16-ED5B01B00B50}" type="parTrans" cxnId="{D7A1A17B-D41B-4876-94C9-6DC9C4301B35}">
      <dgm:prSet/>
      <dgm:spPr/>
      <dgm:t>
        <a:bodyPr/>
        <a:lstStyle/>
        <a:p>
          <a:endParaRPr lang="en-US"/>
        </a:p>
      </dgm:t>
    </dgm:pt>
    <dgm:pt modelId="{F94232FC-8846-4A38-ABCB-284F691A6DD2}" type="sibTrans" cxnId="{D7A1A17B-D41B-4876-94C9-6DC9C4301B35}">
      <dgm:prSet/>
      <dgm:spPr/>
      <dgm:t>
        <a:bodyPr/>
        <a:lstStyle/>
        <a:p>
          <a:endParaRPr lang="en-US"/>
        </a:p>
      </dgm:t>
    </dgm:pt>
    <dgm:pt modelId="{DE733E89-8775-4723-99EF-92C76B620317}">
      <dgm:prSet/>
      <dgm:spPr/>
      <dgm:t>
        <a:bodyPr/>
        <a:lstStyle/>
        <a:p>
          <a:pPr>
            <a:defRPr cap="all"/>
          </a:pPr>
          <a:r>
            <a:rPr lang="en-US"/>
            <a:t>• SQL + Java formatting</a:t>
          </a:r>
        </a:p>
      </dgm:t>
    </dgm:pt>
    <dgm:pt modelId="{FE60E033-C43B-4ADC-AE3C-F605AB58AF51}" type="parTrans" cxnId="{DDB0E4F1-8BAE-49FC-A9E9-BF25C72C7AFC}">
      <dgm:prSet/>
      <dgm:spPr/>
      <dgm:t>
        <a:bodyPr/>
        <a:lstStyle/>
        <a:p>
          <a:endParaRPr lang="en-US"/>
        </a:p>
      </dgm:t>
    </dgm:pt>
    <dgm:pt modelId="{29CDC63D-05F6-4CD7-BF7E-233244B2AF0E}" type="sibTrans" cxnId="{DDB0E4F1-8BAE-49FC-A9E9-BF25C72C7AFC}">
      <dgm:prSet/>
      <dgm:spPr/>
      <dgm:t>
        <a:bodyPr/>
        <a:lstStyle/>
        <a:p>
          <a:endParaRPr lang="en-US"/>
        </a:p>
      </dgm:t>
    </dgm:pt>
    <dgm:pt modelId="{2FD160CA-2AA7-484B-93DB-CF478EFA8CDA}">
      <dgm:prSet/>
      <dgm:spPr/>
      <dgm:t>
        <a:bodyPr/>
        <a:lstStyle/>
        <a:p>
          <a:pPr>
            <a:defRPr cap="all"/>
          </a:pPr>
          <a:r>
            <a:rPr lang="en-US"/>
            <a:t>• Output in dialog window</a:t>
          </a:r>
        </a:p>
      </dgm:t>
    </dgm:pt>
    <dgm:pt modelId="{60B5E805-62B8-4778-92A1-9ABE33077116}" type="parTrans" cxnId="{84552A9F-CB08-43A8-A153-A3D68E08DE53}">
      <dgm:prSet/>
      <dgm:spPr/>
      <dgm:t>
        <a:bodyPr/>
        <a:lstStyle/>
        <a:p>
          <a:endParaRPr lang="en-US"/>
        </a:p>
      </dgm:t>
    </dgm:pt>
    <dgm:pt modelId="{105F2B1F-51D8-4B00-BA81-7958427903B1}" type="sibTrans" cxnId="{84552A9F-CB08-43A8-A153-A3D68E08DE53}">
      <dgm:prSet/>
      <dgm:spPr/>
      <dgm:t>
        <a:bodyPr/>
        <a:lstStyle/>
        <a:p>
          <a:endParaRPr lang="en-US"/>
        </a:p>
      </dgm:t>
    </dgm:pt>
    <dgm:pt modelId="{D229B3D0-E246-4C26-8323-D1A3BAFC039E}" type="pres">
      <dgm:prSet presAssocID="{718A356A-75AA-4EBB-8452-469D187AB780}" presName="root" presStyleCnt="0">
        <dgm:presLayoutVars>
          <dgm:dir/>
          <dgm:resizeHandles val="exact"/>
        </dgm:presLayoutVars>
      </dgm:prSet>
      <dgm:spPr/>
    </dgm:pt>
    <dgm:pt modelId="{D956C504-FC11-47E6-BDE5-2D0DA80B903D}" type="pres">
      <dgm:prSet presAssocID="{37FB6748-0C71-4256-822D-A504518122AE}" presName="compNode" presStyleCnt="0"/>
      <dgm:spPr/>
    </dgm:pt>
    <dgm:pt modelId="{55D42F67-D604-40F8-8515-882C0FF95C87}" type="pres">
      <dgm:prSet presAssocID="{37FB6748-0C71-4256-822D-A504518122AE}" presName="iconBgRect" presStyleLbl="bgShp" presStyleIdx="0" presStyleCnt="4"/>
      <dgm:spPr/>
    </dgm:pt>
    <dgm:pt modelId="{D90D65A0-2BD6-4EDF-82D8-2CE3E68579B3}" type="pres">
      <dgm:prSet presAssocID="{37FB6748-0C71-4256-822D-A504518122A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B5B65991-8595-4DC1-8340-6DEE07679A91}" type="pres">
      <dgm:prSet presAssocID="{37FB6748-0C71-4256-822D-A504518122AE}" presName="spaceRect" presStyleCnt="0"/>
      <dgm:spPr/>
    </dgm:pt>
    <dgm:pt modelId="{B5085D2C-9514-4FF1-B6D4-3595D647B7D0}" type="pres">
      <dgm:prSet presAssocID="{37FB6748-0C71-4256-822D-A504518122AE}" presName="textRect" presStyleLbl="revTx" presStyleIdx="0" presStyleCnt="4">
        <dgm:presLayoutVars>
          <dgm:chMax val="1"/>
          <dgm:chPref val="1"/>
        </dgm:presLayoutVars>
      </dgm:prSet>
      <dgm:spPr/>
    </dgm:pt>
    <dgm:pt modelId="{E9DD942D-38D6-483C-9534-836645549D0A}" type="pres">
      <dgm:prSet presAssocID="{383849C5-8460-4D3D-A6B0-949F3865ADAE}" presName="sibTrans" presStyleCnt="0"/>
      <dgm:spPr/>
    </dgm:pt>
    <dgm:pt modelId="{11C35C7C-FC8B-4180-B5B8-55CF7851088D}" type="pres">
      <dgm:prSet presAssocID="{010D20B5-8DA8-4B66-9F5A-ED10CAB3AC07}" presName="compNode" presStyleCnt="0"/>
      <dgm:spPr/>
    </dgm:pt>
    <dgm:pt modelId="{BD1DEB90-C1B3-4B4C-A17B-A8EA4CEB33C1}" type="pres">
      <dgm:prSet presAssocID="{010D20B5-8DA8-4B66-9F5A-ED10CAB3AC07}" presName="iconBgRect" presStyleLbl="bgShp" presStyleIdx="1" presStyleCnt="4"/>
      <dgm:spPr/>
    </dgm:pt>
    <dgm:pt modelId="{D0F3D380-175C-4D7C-9C3A-8157728BA87F}" type="pres">
      <dgm:prSet presAssocID="{010D20B5-8DA8-4B66-9F5A-ED10CAB3AC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rsor"/>
        </a:ext>
      </dgm:extLst>
    </dgm:pt>
    <dgm:pt modelId="{A3569462-AF16-4C2C-8A5A-32A52A39DFA2}" type="pres">
      <dgm:prSet presAssocID="{010D20B5-8DA8-4B66-9F5A-ED10CAB3AC07}" presName="spaceRect" presStyleCnt="0"/>
      <dgm:spPr/>
    </dgm:pt>
    <dgm:pt modelId="{193B717F-5D6F-4989-B37B-06B4947B9F9A}" type="pres">
      <dgm:prSet presAssocID="{010D20B5-8DA8-4B66-9F5A-ED10CAB3AC07}" presName="textRect" presStyleLbl="revTx" presStyleIdx="1" presStyleCnt="4">
        <dgm:presLayoutVars>
          <dgm:chMax val="1"/>
          <dgm:chPref val="1"/>
        </dgm:presLayoutVars>
      </dgm:prSet>
      <dgm:spPr/>
    </dgm:pt>
    <dgm:pt modelId="{A2673156-14FF-4185-8D74-5B3F1226554F}" type="pres">
      <dgm:prSet presAssocID="{F94232FC-8846-4A38-ABCB-284F691A6DD2}" presName="sibTrans" presStyleCnt="0"/>
      <dgm:spPr/>
    </dgm:pt>
    <dgm:pt modelId="{1D24D06F-890A-43EB-8A79-762DD1885A58}" type="pres">
      <dgm:prSet presAssocID="{DE733E89-8775-4723-99EF-92C76B620317}" presName="compNode" presStyleCnt="0"/>
      <dgm:spPr/>
    </dgm:pt>
    <dgm:pt modelId="{BE9315CD-DF8A-4D23-9AB3-A1B28BF2FD29}" type="pres">
      <dgm:prSet presAssocID="{DE733E89-8775-4723-99EF-92C76B620317}" presName="iconBgRect" presStyleLbl="bgShp" presStyleIdx="2" presStyleCnt="4"/>
      <dgm:spPr/>
    </dgm:pt>
    <dgm:pt modelId="{5AC6D04E-D001-4E9E-B5FA-31DA3A79ED76}" type="pres">
      <dgm:prSet presAssocID="{DE733E89-8775-4723-99EF-92C76B62031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81A2AC5-18D8-4D95-998B-4A28FDF42B3E}" type="pres">
      <dgm:prSet presAssocID="{DE733E89-8775-4723-99EF-92C76B620317}" presName="spaceRect" presStyleCnt="0"/>
      <dgm:spPr/>
    </dgm:pt>
    <dgm:pt modelId="{DA6215C7-1ACD-4D9C-9438-EBA9B0437485}" type="pres">
      <dgm:prSet presAssocID="{DE733E89-8775-4723-99EF-92C76B620317}" presName="textRect" presStyleLbl="revTx" presStyleIdx="2" presStyleCnt="4">
        <dgm:presLayoutVars>
          <dgm:chMax val="1"/>
          <dgm:chPref val="1"/>
        </dgm:presLayoutVars>
      </dgm:prSet>
      <dgm:spPr/>
    </dgm:pt>
    <dgm:pt modelId="{64F321BF-A57A-4C1C-A142-C5F67D74C26B}" type="pres">
      <dgm:prSet presAssocID="{29CDC63D-05F6-4CD7-BF7E-233244B2AF0E}" presName="sibTrans" presStyleCnt="0"/>
      <dgm:spPr/>
    </dgm:pt>
    <dgm:pt modelId="{45A5993B-CDD6-4050-946F-C1BECC34E068}" type="pres">
      <dgm:prSet presAssocID="{2FD160CA-2AA7-484B-93DB-CF478EFA8CDA}" presName="compNode" presStyleCnt="0"/>
      <dgm:spPr/>
    </dgm:pt>
    <dgm:pt modelId="{BB8ED3A0-93C9-4548-BF78-770957F638A1}" type="pres">
      <dgm:prSet presAssocID="{2FD160CA-2AA7-484B-93DB-CF478EFA8CDA}" presName="iconBgRect" presStyleLbl="bgShp" presStyleIdx="3" presStyleCnt="4"/>
      <dgm:spPr/>
    </dgm:pt>
    <dgm:pt modelId="{F7324A77-8134-4347-A134-3A00647C784F}" type="pres">
      <dgm:prSet presAssocID="{2FD160CA-2AA7-484B-93DB-CF478EFA8C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A8C9FC36-66D1-4626-B3BE-6F8DB1DADF1C}" type="pres">
      <dgm:prSet presAssocID="{2FD160CA-2AA7-484B-93DB-CF478EFA8CDA}" presName="spaceRect" presStyleCnt="0"/>
      <dgm:spPr/>
    </dgm:pt>
    <dgm:pt modelId="{DEC426F4-B5A4-468B-9352-8EC26089E0D5}" type="pres">
      <dgm:prSet presAssocID="{2FD160CA-2AA7-484B-93DB-CF478EFA8CD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DA3475A-6900-4B4E-999C-8F5BC0560AC7}" type="presOf" srcId="{2FD160CA-2AA7-484B-93DB-CF478EFA8CDA}" destId="{DEC426F4-B5A4-468B-9352-8EC26089E0D5}" srcOrd="0" destOrd="0" presId="urn:microsoft.com/office/officeart/2018/5/layout/IconCircleLabelList"/>
    <dgm:cxn modelId="{D7A1A17B-D41B-4876-94C9-6DC9C4301B35}" srcId="{718A356A-75AA-4EBB-8452-469D187AB780}" destId="{010D20B5-8DA8-4B66-9F5A-ED10CAB3AC07}" srcOrd="1" destOrd="0" parTransId="{CD4B1190-B762-4171-9E16-ED5B01B00B50}" sibTransId="{F94232FC-8846-4A38-ABCB-284F691A6DD2}"/>
    <dgm:cxn modelId="{46C8BA89-DFA2-467B-B3DF-E8848E35DF5C}" type="presOf" srcId="{718A356A-75AA-4EBB-8452-469D187AB780}" destId="{D229B3D0-E246-4C26-8323-D1A3BAFC039E}" srcOrd="0" destOrd="0" presId="urn:microsoft.com/office/officeart/2018/5/layout/IconCircleLabelList"/>
    <dgm:cxn modelId="{84552A9F-CB08-43A8-A153-A3D68E08DE53}" srcId="{718A356A-75AA-4EBB-8452-469D187AB780}" destId="{2FD160CA-2AA7-484B-93DB-CF478EFA8CDA}" srcOrd="3" destOrd="0" parTransId="{60B5E805-62B8-4778-92A1-9ABE33077116}" sibTransId="{105F2B1F-51D8-4B00-BA81-7958427903B1}"/>
    <dgm:cxn modelId="{B2E34AB7-E3FB-4804-B5CC-1AE9A09677E8}" type="presOf" srcId="{010D20B5-8DA8-4B66-9F5A-ED10CAB3AC07}" destId="{193B717F-5D6F-4989-B37B-06B4947B9F9A}" srcOrd="0" destOrd="0" presId="urn:microsoft.com/office/officeart/2018/5/layout/IconCircleLabelList"/>
    <dgm:cxn modelId="{7BD281CA-6589-483A-81B1-89B5AA039ABD}" type="presOf" srcId="{DE733E89-8775-4723-99EF-92C76B620317}" destId="{DA6215C7-1ACD-4D9C-9438-EBA9B0437485}" srcOrd="0" destOrd="0" presId="urn:microsoft.com/office/officeart/2018/5/layout/IconCircleLabelList"/>
    <dgm:cxn modelId="{4B47ECD0-6720-4C69-9C2B-8D0687A24D42}" srcId="{718A356A-75AA-4EBB-8452-469D187AB780}" destId="{37FB6748-0C71-4256-822D-A504518122AE}" srcOrd="0" destOrd="0" parTransId="{120FD7CF-8B68-4A4B-9C5C-A6CDAB862BBC}" sibTransId="{383849C5-8460-4D3D-A6B0-949F3865ADAE}"/>
    <dgm:cxn modelId="{8A0947EC-6A9E-4AB7-B651-AE45FE973B78}" type="presOf" srcId="{37FB6748-0C71-4256-822D-A504518122AE}" destId="{B5085D2C-9514-4FF1-B6D4-3595D647B7D0}" srcOrd="0" destOrd="0" presId="urn:microsoft.com/office/officeart/2018/5/layout/IconCircleLabelList"/>
    <dgm:cxn modelId="{DDB0E4F1-8BAE-49FC-A9E9-BF25C72C7AFC}" srcId="{718A356A-75AA-4EBB-8452-469D187AB780}" destId="{DE733E89-8775-4723-99EF-92C76B620317}" srcOrd="2" destOrd="0" parTransId="{FE60E033-C43B-4ADC-AE3C-F605AB58AF51}" sibTransId="{29CDC63D-05F6-4CD7-BF7E-233244B2AF0E}"/>
    <dgm:cxn modelId="{2F4FADA6-6065-4739-A384-65F8296D2FE8}" type="presParOf" srcId="{D229B3D0-E246-4C26-8323-D1A3BAFC039E}" destId="{D956C504-FC11-47E6-BDE5-2D0DA80B903D}" srcOrd="0" destOrd="0" presId="urn:microsoft.com/office/officeart/2018/5/layout/IconCircleLabelList"/>
    <dgm:cxn modelId="{66FF0DF4-7B5A-47ED-83E5-61FEAA244717}" type="presParOf" srcId="{D956C504-FC11-47E6-BDE5-2D0DA80B903D}" destId="{55D42F67-D604-40F8-8515-882C0FF95C87}" srcOrd="0" destOrd="0" presId="urn:microsoft.com/office/officeart/2018/5/layout/IconCircleLabelList"/>
    <dgm:cxn modelId="{1FEF31AF-E3C5-4494-AE65-0A99EE8BC630}" type="presParOf" srcId="{D956C504-FC11-47E6-BDE5-2D0DA80B903D}" destId="{D90D65A0-2BD6-4EDF-82D8-2CE3E68579B3}" srcOrd="1" destOrd="0" presId="urn:microsoft.com/office/officeart/2018/5/layout/IconCircleLabelList"/>
    <dgm:cxn modelId="{262B7F99-6A6D-4C55-BB3D-C9D0A3915346}" type="presParOf" srcId="{D956C504-FC11-47E6-BDE5-2D0DA80B903D}" destId="{B5B65991-8595-4DC1-8340-6DEE07679A91}" srcOrd="2" destOrd="0" presId="urn:microsoft.com/office/officeart/2018/5/layout/IconCircleLabelList"/>
    <dgm:cxn modelId="{07C545AF-6802-4194-97A9-EED618D8CF7F}" type="presParOf" srcId="{D956C504-FC11-47E6-BDE5-2D0DA80B903D}" destId="{B5085D2C-9514-4FF1-B6D4-3595D647B7D0}" srcOrd="3" destOrd="0" presId="urn:microsoft.com/office/officeart/2018/5/layout/IconCircleLabelList"/>
    <dgm:cxn modelId="{D4828573-B74B-4B99-9A4D-638130650026}" type="presParOf" srcId="{D229B3D0-E246-4C26-8323-D1A3BAFC039E}" destId="{E9DD942D-38D6-483C-9534-836645549D0A}" srcOrd="1" destOrd="0" presId="urn:microsoft.com/office/officeart/2018/5/layout/IconCircleLabelList"/>
    <dgm:cxn modelId="{46AFAAF9-30A5-4C10-8594-4039D5A4CAE2}" type="presParOf" srcId="{D229B3D0-E246-4C26-8323-D1A3BAFC039E}" destId="{11C35C7C-FC8B-4180-B5B8-55CF7851088D}" srcOrd="2" destOrd="0" presId="urn:microsoft.com/office/officeart/2018/5/layout/IconCircleLabelList"/>
    <dgm:cxn modelId="{66D63999-CE1F-4E39-B481-D00BEAA8A23E}" type="presParOf" srcId="{11C35C7C-FC8B-4180-B5B8-55CF7851088D}" destId="{BD1DEB90-C1B3-4B4C-A17B-A8EA4CEB33C1}" srcOrd="0" destOrd="0" presId="urn:microsoft.com/office/officeart/2018/5/layout/IconCircleLabelList"/>
    <dgm:cxn modelId="{9D75E93C-F5F3-435D-A826-E4A5E703BB0C}" type="presParOf" srcId="{11C35C7C-FC8B-4180-B5B8-55CF7851088D}" destId="{D0F3D380-175C-4D7C-9C3A-8157728BA87F}" srcOrd="1" destOrd="0" presId="urn:microsoft.com/office/officeart/2018/5/layout/IconCircleLabelList"/>
    <dgm:cxn modelId="{8977764D-3FAA-4A24-A212-D850F607C270}" type="presParOf" srcId="{11C35C7C-FC8B-4180-B5B8-55CF7851088D}" destId="{A3569462-AF16-4C2C-8A5A-32A52A39DFA2}" srcOrd="2" destOrd="0" presId="urn:microsoft.com/office/officeart/2018/5/layout/IconCircleLabelList"/>
    <dgm:cxn modelId="{2820B507-D664-4058-AFA3-4FE3CEF9988D}" type="presParOf" srcId="{11C35C7C-FC8B-4180-B5B8-55CF7851088D}" destId="{193B717F-5D6F-4989-B37B-06B4947B9F9A}" srcOrd="3" destOrd="0" presId="urn:microsoft.com/office/officeart/2018/5/layout/IconCircleLabelList"/>
    <dgm:cxn modelId="{86028609-2A68-446C-BEDF-9539589D9D2C}" type="presParOf" srcId="{D229B3D0-E246-4C26-8323-D1A3BAFC039E}" destId="{A2673156-14FF-4185-8D74-5B3F1226554F}" srcOrd="3" destOrd="0" presId="urn:microsoft.com/office/officeart/2018/5/layout/IconCircleLabelList"/>
    <dgm:cxn modelId="{1023161D-B5E1-46D5-8429-B651256EDE84}" type="presParOf" srcId="{D229B3D0-E246-4C26-8323-D1A3BAFC039E}" destId="{1D24D06F-890A-43EB-8A79-762DD1885A58}" srcOrd="4" destOrd="0" presId="urn:microsoft.com/office/officeart/2018/5/layout/IconCircleLabelList"/>
    <dgm:cxn modelId="{903B7574-0328-48C9-926E-AE815A80CBF9}" type="presParOf" srcId="{1D24D06F-890A-43EB-8A79-762DD1885A58}" destId="{BE9315CD-DF8A-4D23-9AB3-A1B28BF2FD29}" srcOrd="0" destOrd="0" presId="urn:microsoft.com/office/officeart/2018/5/layout/IconCircleLabelList"/>
    <dgm:cxn modelId="{378284E5-C61E-47DC-A8BE-66CFE0D67B18}" type="presParOf" srcId="{1D24D06F-890A-43EB-8A79-762DD1885A58}" destId="{5AC6D04E-D001-4E9E-B5FA-31DA3A79ED76}" srcOrd="1" destOrd="0" presId="urn:microsoft.com/office/officeart/2018/5/layout/IconCircleLabelList"/>
    <dgm:cxn modelId="{060C6789-7DB9-40DA-9147-7870FBDF45B6}" type="presParOf" srcId="{1D24D06F-890A-43EB-8A79-762DD1885A58}" destId="{081A2AC5-18D8-4D95-998B-4A28FDF42B3E}" srcOrd="2" destOrd="0" presId="urn:microsoft.com/office/officeart/2018/5/layout/IconCircleLabelList"/>
    <dgm:cxn modelId="{36DB154E-9945-4366-986E-0EE5BF88097A}" type="presParOf" srcId="{1D24D06F-890A-43EB-8A79-762DD1885A58}" destId="{DA6215C7-1ACD-4D9C-9438-EBA9B0437485}" srcOrd="3" destOrd="0" presId="urn:microsoft.com/office/officeart/2018/5/layout/IconCircleLabelList"/>
    <dgm:cxn modelId="{1778F2D7-DA18-4EC1-99D7-0C417D6F8CC2}" type="presParOf" srcId="{D229B3D0-E246-4C26-8323-D1A3BAFC039E}" destId="{64F321BF-A57A-4C1C-A142-C5F67D74C26B}" srcOrd="5" destOrd="0" presId="urn:microsoft.com/office/officeart/2018/5/layout/IconCircleLabelList"/>
    <dgm:cxn modelId="{B5D0571B-6D2C-4E2B-88E5-93002A210EA4}" type="presParOf" srcId="{D229B3D0-E246-4C26-8323-D1A3BAFC039E}" destId="{45A5993B-CDD6-4050-946F-C1BECC34E068}" srcOrd="6" destOrd="0" presId="urn:microsoft.com/office/officeart/2018/5/layout/IconCircleLabelList"/>
    <dgm:cxn modelId="{9E5F1571-AF71-4726-999F-98D24D7E2A57}" type="presParOf" srcId="{45A5993B-CDD6-4050-946F-C1BECC34E068}" destId="{BB8ED3A0-93C9-4548-BF78-770957F638A1}" srcOrd="0" destOrd="0" presId="urn:microsoft.com/office/officeart/2018/5/layout/IconCircleLabelList"/>
    <dgm:cxn modelId="{91D1B6D0-5688-419D-AB9B-C3B7A6A3450C}" type="presParOf" srcId="{45A5993B-CDD6-4050-946F-C1BECC34E068}" destId="{F7324A77-8134-4347-A134-3A00647C784F}" srcOrd="1" destOrd="0" presId="urn:microsoft.com/office/officeart/2018/5/layout/IconCircleLabelList"/>
    <dgm:cxn modelId="{67ECEB86-CAC8-44AF-8AF7-84136A671D11}" type="presParOf" srcId="{45A5993B-CDD6-4050-946F-C1BECC34E068}" destId="{A8C9FC36-66D1-4626-B3BE-6F8DB1DADF1C}" srcOrd="2" destOrd="0" presId="urn:microsoft.com/office/officeart/2018/5/layout/IconCircleLabelList"/>
    <dgm:cxn modelId="{5FB783D8-AB88-498E-BF49-1876473CD6B1}" type="presParOf" srcId="{45A5993B-CDD6-4050-946F-C1BECC34E068}" destId="{DEC426F4-B5A4-468B-9352-8EC26089E0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DBCDEF-506B-430F-8886-4A04B3CAFBF3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D379EC1-F91D-4E71-AF07-5385B5B64214}">
      <dgm:prSet/>
      <dgm:spPr/>
      <dgm:t>
        <a:bodyPr/>
        <a:lstStyle/>
        <a:p>
          <a:r>
            <a:rPr lang="en-US"/>
            <a:t>• Robust try/catch error handling</a:t>
          </a:r>
        </a:p>
      </dgm:t>
    </dgm:pt>
    <dgm:pt modelId="{56F2C04E-4CD7-46AB-8F57-179C598C54EF}" type="parTrans" cxnId="{BB4B0044-D380-43D7-96BB-18F759EB834A}">
      <dgm:prSet/>
      <dgm:spPr/>
      <dgm:t>
        <a:bodyPr/>
        <a:lstStyle/>
        <a:p>
          <a:endParaRPr lang="en-US"/>
        </a:p>
      </dgm:t>
    </dgm:pt>
    <dgm:pt modelId="{C79E591B-7CA3-445A-829A-62DADFFB0246}" type="sibTrans" cxnId="{BB4B0044-D380-43D7-96BB-18F759EB834A}">
      <dgm:prSet/>
      <dgm:spPr/>
      <dgm:t>
        <a:bodyPr/>
        <a:lstStyle/>
        <a:p>
          <a:endParaRPr lang="en-US"/>
        </a:p>
      </dgm:t>
    </dgm:pt>
    <dgm:pt modelId="{4A4A4735-F1FA-4411-B23E-0BE467D85C5E}">
      <dgm:prSet/>
      <dgm:spPr/>
      <dgm:t>
        <a:bodyPr/>
        <a:lstStyle/>
        <a:p>
          <a:r>
            <a:rPr lang="en-US"/>
            <a:t>• Prevents crash on bad input</a:t>
          </a:r>
        </a:p>
      </dgm:t>
    </dgm:pt>
    <dgm:pt modelId="{38044CAE-CC86-4105-AA48-94CCF5AD5D12}" type="parTrans" cxnId="{9C5AB7FF-4112-4569-8081-4E82492F630D}">
      <dgm:prSet/>
      <dgm:spPr/>
      <dgm:t>
        <a:bodyPr/>
        <a:lstStyle/>
        <a:p>
          <a:endParaRPr lang="en-US"/>
        </a:p>
      </dgm:t>
    </dgm:pt>
    <dgm:pt modelId="{39C77BF4-146F-4C92-9BB1-D9F32770C317}" type="sibTrans" cxnId="{9C5AB7FF-4112-4569-8081-4E82492F630D}">
      <dgm:prSet/>
      <dgm:spPr/>
      <dgm:t>
        <a:bodyPr/>
        <a:lstStyle/>
        <a:p>
          <a:endParaRPr lang="en-US"/>
        </a:p>
      </dgm:t>
    </dgm:pt>
    <dgm:pt modelId="{24AA2D78-5F83-438E-B968-1E2F04F88819}">
      <dgm:prSet/>
      <dgm:spPr/>
      <dgm:t>
        <a:bodyPr/>
        <a:lstStyle/>
        <a:p>
          <a:r>
            <a:rPr lang="en-US"/>
            <a:t>• Prompts for correction</a:t>
          </a:r>
        </a:p>
      </dgm:t>
    </dgm:pt>
    <dgm:pt modelId="{864C94D2-C850-4EAD-BE3E-D56F7D6045D0}" type="parTrans" cxnId="{3A4C13BB-CACD-46C5-BD6B-821DEEAADD6A}">
      <dgm:prSet/>
      <dgm:spPr/>
      <dgm:t>
        <a:bodyPr/>
        <a:lstStyle/>
        <a:p>
          <a:endParaRPr lang="en-US"/>
        </a:p>
      </dgm:t>
    </dgm:pt>
    <dgm:pt modelId="{CB4F7B2E-9556-4CF4-B1CA-6EDECF770130}" type="sibTrans" cxnId="{3A4C13BB-CACD-46C5-BD6B-821DEEAADD6A}">
      <dgm:prSet/>
      <dgm:spPr/>
      <dgm:t>
        <a:bodyPr/>
        <a:lstStyle/>
        <a:p>
          <a:endParaRPr lang="en-US"/>
        </a:p>
      </dgm:t>
    </dgm:pt>
    <dgm:pt modelId="{9773F82D-B33E-4BC8-8332-8A5609326160}">
      <dgm:prSet/>
      <dgm:spPr/>
      <dgm:t>
        <a:bodyPr/>
        <a:lstStyle/>
        <a:p>
          <a:r>
            <a:rPr lang="en-US"/>
            <a:t>• Safe and smooth operation</a:t>
          </a:r>
        </a:p>
      </dgm:t>
    </dgm:pt>
    <dgm:pt modelId="{5AD6E07D-2ADE-439D-ADC1-8D36F059691D}" type="parTrans" cxnId="{0EA8B2B9-EB3F-4567-9116-9A1D22CE67F3}">
      <dgm:prSet/>
      <dgm:spPr/>
      <dgm:t>
        <a:bodyPr/>
        <a:lstStyle/>
        <a:p>
          <a:endParaRPr lang="en-US"/>
        </a:p>
      </dgm:t>
    </dgm:pt>
    <dgm:pt modelId="{441C1A6A-6E83-4872-B492-6ED373165D9D}" type="sibTrans" cxnId="{0EA8B2B9-EB3F-4567-9116-9A1D22CE67F3}">
      <dgm:prSet/>
      <dgm:spPr/>
      <dgm:t>
        <a:bodyPr/>
        <a:lstStyle/>
        <a:p>
          <a:endParaRPr lang="en-US"/>
        </a:p>
      </dgm:t>
    </dgm:pt>
    <dgm:pt modelId="{2689A69B-EC08-634A-B4F9-B8D31A3B37B4}" type="pres">
      <dgm:prSet presAssocID="{33DBCDEF-506B-430F-8886-4A04B3CAFBF3}" presName="linear" presStyleCnt="0">
        <dgm:presLayoutVars>
          <dgm:animLvl val="lvl"/>
          <dgm:resizeHandles val="exact"/>
        </dgm:presLayoutVars>
      </dgm:prSet>
      <dgm:spPr/>
    </dgm:pt>
    <dgm:pt modelId="{ABB8ABD1-5B49-7742-B22C-ABD1D5873F9B}" type="pres">
      <dgm:prSet presAssocID="{FD379EC1-F91D-4E71-AF07-5385B5B64214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CBA8304-FE93-4042-B2D0-412ABFD9BAB4}" type="pres">
      <dgm:prSet presAssocID="{C79E591B-7CA3-445A-829A-62DADFFB0246}" presName="spacer" presStyleCnt="0"/>
      <dgm:spPr/>
    </dgm:pt>
    <dgm:pt modelId="{5AAA982B-2C88-8D4E-908F-481C073F7D13}" type="pres">
      <dgm:prSet presAssocID="{4A4A4735-F1FA-4411-B23E-0BE467D85C5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4352A74-C7B6-9D47-9DD1-53B09727C403}" type="pres">
      <dgm:prSet presAssocID="{39C77BF4-146F-4C92-9BB1-D9F32770C317}" presName="spacer" presStyleCnt="0"/>
      <dgm:spPr/>
    </dgm:pt>
    <dgm:pt modelId="{2E717673-D651-CB47-A5F6-923373C7B4BF}" type="pres">
      <dgm:prSet presAssocID="{24AA2D78-5F83-438E-B968-1E2F04F8881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687C986-091E-EF43-9AC3-C28BE69D9AE1}" type="pres">
      <dgm:prSet presAssocID="{CB4F7B2E-9556-4CF4-B1CA-6EDECF770130}" presName="spacer" presStyleCnt="0"/>
      <dgm:spPr/>
    </dgm:pt>
    <dgm:pt modelId="{8337A37E-C9B2-D54D-92DA-DB9069228209}" type="pres">
      <dgm:prSet presAssocID="{9773F82D-B33E-4BC8-8332-8A560932616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D179A2F-1731-7848-BE77-D487310C4AD8}" type="presOf" srcId="{9773F82D-B33E-4BC8-8332-8A5609326160}" destId="{8337A37E-C9B2-D54D-92DA-DB9069228209}" srcOrd="0" destOrd="0" presId="urn:microsoft.com/office/officeart/2005/8/layout/vList2"/>
    <dgm:cxn modelId="{BB4B0044-D380-43D7-96BB-18F759EB834A}" srcId="{33DBCDEF-506B-430F-8886-4A04B3CAFBF3}" destId="{FD379EC1-F91D-4E71-AF07-5385B5B64214}" srcOrd="0" destOrd="0" parTransId="{56F2C04E-4CD7-46AB-8F57-179C598C54EF}" sibTransId="{C79E591B-7CA3-445A-829A-62DADFFB0246}"/>
    <dgm:cxn modelId="{4C998D47-9A70-984C-AE20-AB6610EDDFDC}" type="presOf" srcId="{24AA2D78-5F83-438E-B968-1E2F04F88819}" destId="{2E717673-D651-CB47-A5F6-923373C7B4BF}" srcOrd="0" destOrd="0" presId="urn:microsoft.com/office/officeart/2005/8/layout/vList2"/>
    <dgm:cxn modelId="{07909459-2FCB-E546-B458-EF70C28B6E77}" type="presOf" srcId="{FD379EC1-F91D-4E71-AF07-5385B5B64214}" destId="{ABB8ABD1-5B49-7742-B22C-ABD1D5873F9B}" srcOrd="0" destOrd="0" presId="urn:microsoft.com/office/officeart/2005/8/layout/vList2"/>
    <dgm:cxn modelId="{DF81B67F-3259-F54D-9654-8D07564EC580}" type="presOf" srcId="{33DBCDEF-506B-430F-8886-4A04B3CAFBF3}" destId="{2689A69B-EC08-634A-B4F9-B8D31A3B37B4}" srcOrd="0" destOrd="0" presId="urn:microsoft.com/office/officeart/2005/8/layout/vList2"/>
    <dgm:cxn modelId="{0EA8B2B9-EB3F-4567-9116-9A1D22CE67F3}" srcId="{33DBCDEF-506B-430F-8886-4A04B3CAFBF3}" destId="{9773F82D-B33E-4BC8-8332-8A5609326160}" srcOrd="3" destOrd="0" parTransId="{5AD6E07D-2ADE-439D-ADC1-8D36F059691D}" sibTransId="{441C1A6A-6E83-4872-B492-6ED373165D9D}"/>
    <dgm:cxn modelId="{3A4C13BB-CACD-46C5-BD6B-821DEEAADD6A}" srcId="{33DBCDEF-506B-430F-8886-4A04B3CAFBF3}" destId="{24AA2D78-5F83-438E-B968-1E2F04F88819}" srcOrd="2" destOrd="0" parTransId="{864C94D2-C850-4EAD-BE3E-D56F7D6045D0}" sibTransId="{CB4F7B2E-9556-4CF4-B1CA-6EDECF770130}"/>
    <dgm:cxn modelId="{45291CD3-221C-7449-A8A4-4C8B3231DAC8}" type="presOf" srcId="{4A4A4735-F1FA-4411-B23E-0BE467D85C5E}" destId="{5AAA982B-2C88-8D4E-908F-481C073F7D13}" srcOrd="0" destOrd="0" presId="urn:microsoft.com/office/officeart/2005/8/layout/vList2"/>
    <dgm:cxn modelId="{9C5AB7FF-4112-4569-8081-4E82492F630D}" srcId="{33DBCDEF-506B-430F-8886-4A04B3CAFBF3}" destId="{4A4A4735-F1FA-4411-B23E-0BE467D85C5E}" srcOrd="1" destOrd="0" parTransId="{38044CAE-CC86-4105-AA48-94CCF5AD5D12}" sibTransId="{39C77BF4-146F-4C92-9BB1-D9F32770C317}"/>
    <dgm:cxn modelId="{5D69EFE1-E2AE-C644-94DA-9DF4773FC6FA}" type="presParOf" srcId="{2689A69B-EC08-634A-B4F9-B8D31A3B37B4}" destId="{ABB8ABD1-5B49-7742-B22C-ABD1D5873F9B}" srcOrd="0" destOrd="0" presId="urn:microsoft.com/office/officeart/2005/8/layout/vList2"/>
    <dgm:cxn modelId="{B80C6218-D0BA-214A-B120-9A66ABB4CED1}" type="presParOf" srcId="{2689A69B-EC08-634A-B4F9-B8D31A3B37B4}" destId="{BCBA8304-FE93-4042-B2D0-412ABFD9BAB4}" srcOrd="1" destOrd="0" presId="urn:microsoft.com/office/officeart/2005/8/layout/vList2"/>
    <dgm:cxn modelId="{939D7D3A-C750-4842-BA62-C9D5F3A603EC}" type="presParOf" srcId="{2689A69B-EC08-634A-B4F9-B8D31A3B37B4}" destId="{5AAA982B-2C88-8D4E-908F-481C073F7D13}" srcOrd="2" destOrd="0" presId="urn:microsoft.com/office/officeart/2005/8/layout/vList2"/>
    <dgm:cxn modelId="{7FDEF973-846F-5145-9C6B-27F14CD91920}" type="presParOf" srcId="{2689A69B-EC08-634A-B4F9-B8D31A3B37B4}" destId="{94352A74-C7B6-9D47-9DD1-53B09727C403}" srcOrd="3" destOrd="0" presId="urn:microsoft.com/office/officeart/2005/8/layout/vList2"/>
    <dgm:cxn modelId="{94746220-8D05-2E41-B3B6-1408456C37AC}" type="presParOf" srcId="{2689A69B-EC08-634A-B4F9-B8D31A3B37B4}" destId="{2E717673-D651-CB47-A5F6-923373C7B4BF}" srcOrd="4" destOrd="0" presId="urn:microsoft.com/office/officeart/2005/8/layout/vList2"/>
    <dgm:cxn modelId="{B4BA586F-B0A0-CA43-A9B7-A9F6632C4A8D}" type="presParOf" srcId="{2689A69B-EC08-634A-B4F9-B8D31A3B37B4}" destId="{4687C986-091E-EF43-9AC3-C28BE69D9AE1}" srcOrd="5" destOrd="0" presId="urn:microsoft.com/office/officeart/2005/8/layout/vList2"/>
    <dgm:cxn modelId="{9CAD5327-BE5D-F245-91D3-19035F3B80E5}" type="presParOf" srcId="{2689A69B-EC08-634A-B4F9-B8D31A3B37B4}" destId="{8337A37E-C9B2-D54D-92DA-DB906922820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AC5BEE0-F5B8-4990-AB0A-AAA85CF35F2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859A296-306C-4972-BB03-E55A49561F38}">
      <dgm:prSet/>
      <dgm:spPr/>
      <dgm:t>
        <a:bodyPr/>
        <a:lstStyle/>
        <a:p>
          <a:r>
            <a:rPr lang="en-US"/>
            <a:t>• Executable: MovieManagerGUI.jar</a:t>
          </a:r>
        </a:p>
      </dgm:t>
    </dgm:pt>
    <dgm:pt modelId="{DBF704D9-1156-40EF-83AD-FA6B24959D00}" type="parTrans" cxnId="{FF376464-BEDD-42D7-870C-952791B7E960}">
      <dgm:prSet/>
      <dgm:spPr/>
      <dgm:t>
        <a:bodyPr/>
        <a:lstStyle/>
        <a:p>
          <a:endParaRPr lang="en-US"/>
        </a:p>
      </dgm:t>
    </dgm:pt>
    <dgm:pt modelId="{F3F14170-715C-4EF3-9E39-871960BA6C85}" type="sibTrans" cxnId="{FF376464-BEDD-42D7-870C-952791B7E960}">
      <dgm:prSet/>
      <dgm:spPr/>
      <dgm:t>
        <a:bodyPr/>
        <a:lstStyle/>
        <a:p>
          <a:endParaRPr lang="en-US"/>
        </a:p>
      </dgm:t>
    </dgm:pt>
    <dgm:pt modelId="{C120E1AA-89FD-4A94-9A64-0989D8167586}">
      <dgm:prSet/>
      <dgm:spPr/>
      <dgm:t>
        <a:bodyPr/>
        <a:lstStyle/>
        <a:p>
          <a:r>
            <a:rPr lang="en-US"/>
            <a:t>• Run using:</a:t>
          </a:r>
        </a:p>
      </dgm:t>
    </dgm:pt>
    <dgm:pt modelId="{64A8F7C6-758B-42D2-AD93-AA7B992E6BC2}" type="parTrans" cxnId="{27A4F63D-70E4-4AF8-9BD3-72602DE5379C}">
      <dgm:prSet/>
      <dgm:spPr/>
      <dgm:t>
        <a:bodyPr/>
        <a:lstStyle/>
        <a:p>
          <a:endParaRPr lang="en-US"/>
        </a:p>
      </dgm:t>
    </dgm:pt>
    <dgm:pt modelId="{E5D01FE3-7E26-4316-9A8F-84162B0088DE}" type="sibTrans" cxnId="{27A4F63D-70E4-4AF8-9BD3-72602DE5379C}">
      <dgm:prSet/>
      <dgm:spPr/>
      <dgm:t>
        <a:bodyPr/>
        <a:lstStyle/>
        <a:p>
          <a:endParaRPr lang="en-US"/>
        </a:p>
      </dgm:t>
    </dgm:pt>
    <dgm:pt modelId="{2FB02E88-8D83-4CAF-A6B2-DEC3576B0395}">
      <dgm:prSet/>
      <dgm:spPr/>
      <dgm:t>
        <a:bodyPr/>
        <a:lstStyle/>
        <a:p>
          <a:r>
            <a:rPr lang="en-US"/>
            <a:t>java -jar MovieManagerGUI.jar</a:t>
          </a:r>
        </a:p>
      </dgm:t>
    </dgm:pt>
    <dgm:pt modelId="{2B1B1880-F7BB-4C1F-B073-76053ED9B525}" type="parTrans" cxnId="{2DBAB08F-0F6B-4736-B9B1-574792D56825}">
      <dgm:prSet/>
      <dgm:spPr/>
      <dgm:t>
        <a:bodyPr/>
        <a:lstStyle/>
        <a:p>
          <a:endParaRPr lang="en-US"/>
        </a:p>
      </dgm:t>
    </dgm:pt>
    <dgm:pt modelId="{FC741A1E-C82A-436C-A2C2-10A90E3150CA}" type="sibTrans" cxnId="{2DBAB08F-0F6B-4736-B9B1-574792D56825}">
      <dgm:prSet/>
      <dgm:spPr/>
      <dgm:t>
        <a:bodyPr/>
        <a:lstStyle/>
        <a:p>
          <a:endParaRPr lang="en-US"/>
        </a:p>
      </dgm:t>
    </dgm:pt>
    <dgm:pt modelId="{DAD2CE08-EFF6-47C7-A28F-D22A7F0663D9}">
      <dgm:prSet/>
      <dgm:spPr/>
      <dgm:t>
        <a:bodyPr/>
        <a:lstStyle/>
        <a:p>
          <a:r>
            <a:rPr lang="en-US"/>
            <a:t>• Source + .jar on GitHub</a:t>
          </a:r>
        </a:p>
      </dgm:t>
    </dgm:pt>
    <dgm:pt modelId="{A65BDE81-1ACD-469D-A8A2-D432C6016C76}" type="parTrans" cxnId="{BEBB418E-CD15-4C6A-BE33-EC93013BE87E}">
      <dgm:prSet/>
      <dgm:spPr/>
      <dgm:t>
        <a:bodyPr/>
        <a:lstStyle/>
        <a:p>
          <a:endParaRPr lang="en-US"/>
        </a:p>
      </dgm:t>
    </dgm:pt>
    <dgm:pt modelId="{1CF7D5F4-94C0-4964-9399-AB6EF5D324F4}" type="sibTrans" cxnId="{BEBB418E-CD15-4C6A-BE33-EC93013BE87E}">
      <dgm:prSet/>
      <dgm:spPr/>
      <dgm:t>
        <a:bodyPr/>
        <a:lstStyle/>
        <a:p>
          <a:endParaRPr lang="en-US"/>
        </a:p>
      </dgm:t>
    </dgm:pt>
    <dgm:pt modelId="{610D00DD-E675-490C-92C1-BF5250D297D9}" type="pres">
      <dgm:prSet presAssocID="{8AC5BEE0-F5B8-4990-AB0A-AAA85CF35F26}" presName="root" presStyleCnt="0">
        <dgm:presLayoutVars>
          <dgm:dir/>
          <dgm:resizeHandles val="exact"/>
        </dgm:presLayoutVars>
      </dgm:prSet>
      <dgm:spPr/>
    </dgm:pt>
    <dgm:pt modelId="{2339DB03-FCF6-451F-BCD4-7256E0423B6A}" type="pres">
      <dgm:prSet presAssocID="{4859A296-306C-4972-BB03-E55A49561F38}" presName="compNode" presStyleCnt="0"/>
      <dgm:spPr/>
    </dgm:pt>
    <dgm:pt modelId="{5673F084-DC98-4D3B-A52A-BB9B2E0DA2A7}" type="pres">
      <dgm:prSet presAssocID="{4859A296-306C-4972-BB03-E55A49561F3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ergía"/>
        </a:ext>
      </dgm:extLst>
    </dgm:pt>
    <dgm:pt modelId="{FA2F0F8E-E43B-43DB-982F-BE752AEE83EF}" type="pres">
      <dgm:prSet presAssocID="{4859A296-306C-4972-BB03-E55A49561F38}" presName="spaceRect" presStyleCnt="0"/>
      <dgm:spPr/>
    </dgm:pt>
    <dgm:pt modelId="{1530E7E1-48F6-481F-AA17-9A8CE05019E2}" type="pres">
      <dgm:prSet presAssocID="{4859A296-306C-4972-BB03-E55A49561F38}" presName="textRect" presStyleLbl="revTx" presStyleIdx="0" presStyleCnt="4">
        <dgm:presLayoutVars>
          <dgm:chMax val="1"/>
          <dgm:chPref val="1"/>
        </dgm:presLayoutVars>
      </dgm:prSet>
      <dgm:spPr/>
    </dgm:pt>
    <dgm:pt modelId="{0E8D800C-5B7A-4958-978A-E752BAD9503B}" type="pres">
      <dgm:prSet presAssocID="{F3F14170-715C-4EF3-9E39-871960BA6C85}" presName="sibTrans" presStyleCnt="0"/>
      <dgm:spPr/>
    </dgm:pt>
    <dgm:pt modelId="{607D3E45-08A0-438B-8A41-C77860D7750F}" type="pres">
      <dgm:prSet presAssocID="{C120E1AA-89FD-4A94-9A64-0989D8167586}" presName="compNode" presStyleCnt="0"/>
      <dgm:spPr/>
    </dgm:pt>
    <dgm:pt modelId="{893F5254-401C-4CB5-8E85-4D0140035BB8}" type="pres">
      <dgm:prSet presAssocID="{C120E1AA-89FD-4A94-9A64-0989D816758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tear"/>
        </a:ext>
      </dgm:extLst>
    </dgm:pt>
    <dgm:pt modelId="{0215F7A1-0CA6-41F9-8C12-216A6292A2E2}" type="pres">
      <dgm:prSet presAssocID="{C120E1AA-89FD-4A94-9A64-0989D8167586}" presName="spaceRect" presStyleCnt="0"/>
      <dgm:spPr/>
    </dgm:pt>
    <dgm:pt modelId="{1079EB09-E4E5-4DE6-AA57-57850E91C7D6}" type="pres">
      <dgm:prSet presAssocID="{C120E1AA-89FD-4A94-9A64-0989D8167586}" presName="textRect" presStyleLbl="revTx" presStyleIdx="1" presStyleCnt="4">
        <dgm:presLayoutVars>
          <dgm:chMax val="1"/>
          <dgm:chPref val="1"/>
        </dgm:presLayoutVars>
      </dgm:prSet>
      <dgm:spPr/>
    </dgm:pt>
    <dgm:pt modelId="{2EA201FA-D1F1-4FCE-8275-A557918F04BE}" type="pres">
      <dgm:prSet presAssocID="{E5D01FE3-7E26-4316-9A8F-84162B0088DE}" presName="sibTrans" presStyleCnt="0"/>
      <dgm:spPr/>
    </dgm:pt>
    <dgm:pt modelId="{85F00B00-493A-40E9-A23E-2251813323F0}" type="pres">
      <dgm:prSet presAssocID="{2FB02E88-8D83-4CAF-A6B2-DEC3576B0395}" presName="compNode" presStyleCnt="0"/>
      <dgm:spPr/>
    </dgm:pt>
    <dgm:pt modelId="{0A964EA8-7D42-4D7E-ADB7-DA212393A4E7}" type="pres">
      <dgm:prSet presAssocID="{2FB02E88-8D83-4CAF-A6B2-DEC3576B03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urso"/>
        </a:ext>
      </dgm:extLst>
    </dgm:pt>
    <dgm:pt modelId="{DFC6B701-D56C-4097-B104-A59B1A88B4F1}" type="pres">
      <dgm:prSet presAssocID="{2FB02E88-8D83-4CAF-A6B2-DEC3576B0395}" presName="spaceRect" presStyleCnt="0"/>
      <dgm:spPr/>
    </dgm:pt>
    <dgm:pt modelId="{064D2C49-A21A-4725-A2E7-BF278822F2A6}" type="pres">
      <dgm:prSet presAssocID="{2FB02E88-8D83-4CAF-A6B2-DEC3576B0395}" presName="textRect" presStyleLbl="revTx" presStyleIdx="2" presStyleCnt="4">
        <dgm:presLayoutVars>
          <dgm:chMax val="1"/>
          <dgm:chPref val="1"/>
        </dgm:presLayoutVars>
      </dgm:prSet>
      <dgm:spPr/>
    </dgm:pt>
    <dgm:pt modelId="{7A89690C-C426-4A32-9192-6DB61C64571D}" type="pres">
      <dgm:prSet presAssocID="{FC741A1E-C82A-436C-A2C2-10A90E3150CA}" presName="sibTrans" presStyleCnt="0"/>
      <dgm:spPr/>
    </dgm:pt>
    <dgm:pt modelId="{88A43FCC-F2E8-4C4B-BB9F-6E585F9199AF}" type="pres">
      <dgm:prSet presAssocID="{DAD2CE08-EFF6-47C7-A28F-D22A7F0663D9}" presName="compNode" presStyleCnt="0"/>
      <dgm:spPr/>
    </dgm:pt>
    <dgm:pt modelId="{A3C76ED6-112E-4FEF-B1DA-0312F252E95D}" type="pres">
      <dgm:prSet presAssocID="{DAD2CE08-EFF6-47C7-A28F-D22A7F0663D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ituradora de papel"/>
        </a:ext>
      </dgm:extLst>
    </dgm:pt>
    <dgm:pt modelId="{590DBE67-4822-45B1-848D-76C2856C9C74}" type="pres">
      <dgm:prSet presAssocID="{DAD2CE08-EFF6-47C7-A28F-D22A7F0663D9}" presName="spaceRect" presStyleCnt="0"/>
      <dgm:spPr/>
    </dgm:pt>
    <dgm:pt modelId="{397CD4EA-1A04-4687-A045-8A4B758B7F59}" type="pres">
      <dgm:prSet presAssocID="{DAD2CE08-EFF6-47C7-A28F-D22A7F0663D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10BB0D-B702-41E5-8486-49698492AD78}" type="presOf" srcId="{C120E1AA-89FD-4A94-9A64-0989D8167586}" destId="{1079EB09-E4E5-4DE6-AA57-57850E91C7D6}" srcOrd="0" destOrd="0" presId="urn:microsoft.com/office/officeart/2018/2/layout/IconLabelList"/>
    <dgm:cxn modelId="{D6C2A83A-3679-4F95-9789-45BC88D944E1}" type="presOf" srcId="{DAD2CE08-EFF6-47C7-A28F-D22A7F0663D9}" destId="{397CD4EA-1A04-4687-A045-8A4B758B7F59}" srcOrd="0" destOrd="0" presId="urn:microsoft.com/office/officeart/2018/2/layout/IconLabelList"/>
    <dgm:cxn modelId="{27A4F63D-70E4-4AF8-9BD3-72602DE5379C}" srcId="{8AC5BEE0-F5B8-4990-AB0A-AAA85CF35F26}" destId="{C120E1AA-89FD-4A94-9A64-0989D8167586}" srcOrd="1" destOrd="0" parTransId="{64A8F7C6-758B-42D2-AD93-AA7B992E6BC2}" sibTransId="{E5D01FE3-7E26-4316-9A8F-84162B0088DE}"/>
    <dgm:cxn modelId="{B3E9F95C-A0F2-488F-ADC4-C58C766D471F}" type="presOf" srcId="{4859A296-306C-4972-BB03-E55A49561F38}" destId="{1530E7E1-48F6-481F-AA17-9A8CE05019E2}" srcOrd="0" destOrd="0" presId="urn:microsoft.com/office/officeart/2018/2/layout/IconLabelList"/>
    <dgm:cxn modelId="{FF376464-BEDD-42D7-870C-952791B7E960}" srcId="{8AC5BEE0-F5B8-4990-AB0A-AAA85CF35F26}" destId="{4859A296-306C-4972-BB03-E55A49561F38}" srcOrd="0" destOrd="0" parTransId="{DBF704D9-1156-40EF-83AD-FA6B24959D00}" sibTransId="{F3F14170-715C-4EF3-9E39-871960BA6C85}"/>
    <dgm:cxn modelId="{F340BC65-5991-40AC-A5E9-871674074EC8}" type="presOf" srcId="{2FB02E88-8D83-4CAF-A6B2-DEC3576B0395}" destId="{064D2C49-A21A-4725-A2E7-BF278822F2A6}" srcOrd="0" destOrd="0" presId="urn:microsoft.com/office/officeart/2018/2/layout/IconLabelList"/>
    <dgm:cxn modelId="{B824236A-9CD8-4590-8550-A5B8A8003FEE}" type="presOf" srcId="{8AC5BEE0-F5B8-4990-AB0A-AAA85CF35F26}" destId="{610D00DD-E675-490C-92C1-BF5250D297D9}" srcOrd="0" destOrd="0" presId="urn:microsoft.com/office/officeart/2018/2/layout/IconLabelList"/>
    <dgm:cxn modelId="{BEBB418E-CD15-4C6A-BE33-EC93013BE87E}" srcId="{8AC5BEE0-F5B8-4990-AB0A-AAA85CF35F26}" destId="{DAD2CE08-EFF6-47C7-A28F-D22A7F0663D9}" srcOrd="3" destOrd="0" parTransId="{A65BDE81-1ACD-469D-A8A2-D432C6016C76}" sibTransId="{1CF7D5F4-94C0-4964-9399-AB6EF5D324F4}"/>
    <dgm:cxn modelId="{2DBAB08F-0F6B-4736-B9B1-574792D56825}" srcId="{8AC5BEE0-F5B8-4990-AB0A-AAA85CF35F26}" destId="{2FB02E88-8D83-4CAF-A6B2-DEC3576B0395}" srcOrd="2" destOrd="0" parTransId="{2B1B1880-F7BB-4C1F-B073-76053ED9B525}" sibTransId="{FC741A1E-C82A-436C-A2C2-10A90E3150CA}"/>
    <dgm:cxn modelId="{B5BEDEA7-B962-48C3-99B5-C0A555722B21}" type="presParOf" srcId="{610D00DD-E675-490C-92C1-BF5250D297D9}" destId="{2339DB03-FCF6-451F-BCD4-7256E0423B6A}" srcOrd="0" destOrd="0" presId="urn:microsoft.com/office/officeart/2018/2/layout/IconLabelList"/>
    <dgm:cxn modelId="{AE17F838-F4D7-46CF-8D19-AD088C669753}" type="presParOf" srcId="{2339DB03-FCF6-451F-BCD4-7256E0423B6A}" destId="{5673F084-DC98-4D3B-A52A-BB9B2E0DA2A7}" srcOrd="0" destOrd="0" presId="urn:microsoft.com/office/officeart/2018/2/layout/IconLabelList"/>
    <dgm:cxn modelId="{5E5757CE-8B75-46CC-B90E-CAB88B3FC026}" type="presParOf" srcId="{2339DB03-FCF6-451F-BCD4-7256E0423B6A}" destId="{FA2F0F8E-E43B-43DB-982F-BE752AEE83EF}" srcOrd="1" destOrd="0" presId="urn:microsoft.com/office/officeart/2018/2/layout/IconLabelList"/>
    <dgm:cxn modelId="{A807CE4E-8326-4737-905B-23DF843EA95E}" type="presParOf" srcId="{2339DB03-FCF6-451F-BCD4-7256E0423B6A}" destId="{1530E7E1-48F6-481F-AA17-9A8CE05019E2}" srcOrd="2" destOrd="0" presId="urn:microsoft.com/office/officeart/2018/2/layout/IconLabelList"/>
    <dgm:cxn modelId="{8E7CC902-697F-4C46-A52B-039D9C8883BB}" type="presParOf" srcId="{610D00DD-E675-490C-92C1-BF5250D297D9}" destId="{0E8D800C-5B7A-4958-978A-E752BAD9503B}" srcOrd="1" destOrd="0" presId="urn:microsoft.com/office/officeart/2018/2/layout/IconLabelList"/>
    <dgm:cxn modelId="{52246FEB-75EC-451E-8098-204638A54937}" type="presParOf" srcId="{610D00DD-E675-490C-92C1-BF5250D297D9}" destId="{607D3E45-08A0-438B-8A41-C77860D7750F}" srcOrd="2" destOrd="0" presId="urn:microsoft.com/office/officeart/2018/2/layout/IconLabelList"/>
    <dgm:cxn modelId="{B73367B4-1A54-4999-B849-BC57EA12D374}" type="presParOf" srcId="{607D3E45-08A0-438B-8A41-C77860D7750F}" destId="{893F5254-401C-4CB5-8E85-4D0140035BB8}" srcOrd="0" destOrd="0" presId="urn:microsoft.com/office/officeart/2018/2/layout/IconLabelList"/>
    <dgm:cxn modelId="{FC87F64D-0532-4001-8C59-92A2486B2498}" type="presParOf" srcId="{607D3E45-08A0-438B-8A41-C77860D7750F}" destId="{0215F7A1-0CA6-41F9-8C12-216A6292A2E2}" srcOrd="1" destOrd="0" presId="urn:microsoft.com/office/officeart/2018/2/layout/IconLabelList"/>
    <dgm:cxn modelId="{9840EC93-7478-4D40-8158-C62E0C78A891}" type="presParOf" srcId="{607D3E45-08A0-438B-8A41-C77860D7750F}" destId="{1079EB09-E4E5-4DE6-AA57-57850E91C7D6}" srcOrd="2" destOrd="0" presId="urn:microsoft.com/office/officeart/2018/2/layout/IconLabelList"/>
    <dgm:cxn modelId="{E004CD07-4B8A-48A1-8688-6271E44D47D6}" type="presParOf" srcId="{610D00DD-E675-490C-92C1-BF5250D297D9}" destId="{2EA201FA-D1F1-4FCE-8275-A557918F04BE}" srcOrd="3" destOrd="0" presId="urn:microsoft.com/office/officeart/2018/2/layout/IconLabelList"/>
    <dgm:cxn modelId="{77AABE4A-4F90-4554-A8C7-353322A91A79}" type="presParOf" srcId="{610D00DD-E675-490C-92C1-BF5250D297D9}" destId="{85F00B00-493A-40E9-A23E-2251813323F0}" srcOrd="4" destOrd="0" presId="urn:microsoft.com/office/officeart/2018/2/layout/IconLabelList"/>
    <dgm:cxn modelId="{E2BA521B-7D41-44F2-9091-16B250737C3D}" type="presParOf" srcId="{85F00B00-493A-40E9-A23E-2251813323F0}" destId="{0A964EA8-7D42-4D7E-ADB7-DA212393A4E7}" srcOrd="0" destOrd="0" presId="urn:microsoft.com/office/officeart/2018/2/layout/IconLabelList"/>
    <dgm:cxn modelId="{7882159E-2F8D-4F86-AFF5-88DC7B0874CD}" type="presParOf" srcId="{85F00B00-493A-40E9-A23E-2251813323F0}" destId="{DFC6B701-D56C-4097-B104-A59B1A88B4F1}" srcOrd="1" destOrd="0" presId="urn:microsoft.com/office/officeart/2018/2/layout/IconLabelList"/>
    <dgm:cxn modelId="{F299B833-9844-49C1-BDA6-0BC87C95ED23}" type="presParOf" srcId="{85F00B00-493A-40E9-A23E-2251813323F0}" destId="{064D2C49-A21A-4725-A2E7-BF278822F2A6}" srcOrd="2" destOrd="0" presId="urn:microsoft.com/office/officeart/2018/2/layout/IconLabelList"/>
    <dgm:cxn modelId="{99A5DB54-9DFD-47C3-B62E-6BE2C55C66E7}" type="presParOf" srcId="{610D00DD-E675-490C-92C1-BF5250D297D9}" destId="{7A89690C-C426-4A32-9192-6DB61C64571D}" srcOrd="5" destOrd="0" presId="urn:microsoft.com/office/officeart/2018/2/layout/IconLabelList"/>
    <dgm:cxn modelId="{3799A6B9-1C59-4BE0-9431-6DCBF808AFC9}" type="presParOf" srcId="{610D00DD-E675-490C-92C1-BF5250D297D9}" destId="{88A43FCC-F2E8-4C4B-BB9F-6E585F9199AF}" srcOrd="6" destOrd="0" presId="urn:microsoft.com/office/officeart/2018/2/layout/IconLabelList"/>
    <dgm:cxn modelId="{B8399CEB-C70C-475A-A10C-EF6BEFB04383}" type="presParOf" srcId="{88A43FCC-F2E8-4C4B-BB9F-6E585F9199AF}" destId="{A3C76ED6-112E-4FEF-B1DA-0312F252E95D}" srcOrd="0" destOrd="0" presId="urn:microsoft.com/office/officeart/2018/2/layout/IconLabelList"/>
    <dgm:cxn modelId="{C8328F71-CE65-45DA-8C6C-75DBAFECDBB0}" type="presParOf" srcId="{88A43FCC-F2E8-4C4B-BB9F-6E585F9199AF}" destId="{590DBE67-4822-45B1-848D-76C2856C9C74}" srcOrd="1" destOrd="0" presId="urn:microsoft.com/office/officeart/2018/2/layout/IconLabelList"/>
    <dgm:cxn modelId="{EB625362-8887-409E-A552-30231CC90BE0}" type="presParOf" srcId="{88A43FCC-F2E8-4C4B-BB9F-6E585F9199AF}" destId="{397CD4EA-1A04-4687-A045-8A4B758B7F5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FA3311-43C5-C042-8AB4-0245F2717C49}">
      <dsp:nvSpPr>
        <dsp:cNvPr id="0" name=""/>
        <dsp:cNvSpPr/>
      </dsp:nvSpPr>
      <dsp:spPr>
        <a:xfrm>
          <a:off x="0" y="1540073"/>
          <a:ext cx="5000124" cy="754777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Luis Augusto Monserratt Alvarado</a:t>
          </a:r>
        </a:p>
      </dsp:txBody>
      <dsp:txXfrm>
        <a:off x="36845" y="1576918"/>
        <a:ext cx="4926434" cy="681087"/>
      </dsp:txXfrm>
    </dsp:sp>
    <dsp:sp modelId="{2927D1E4-FDCE-C14D-873A-479A55A6378E}">
      <dsp:nvSpPr>
        <dsp:cNvPr id="0" name=""/>
        <dsp:cNvSpPr/>
      </dsp:nvSpPr>
      <dsp:spPr>
        <a:xfrm>
          <a:off x="0" y="2349571"/>
          <a:ext cx="5000124" cy="75477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Valencia College – Module 13</a:t>
          </a:r>
        </a:p>
      </dsp:txBody>
      <dsp:txXfrm>
        <a:off x="36845" y="2386416"/>
        <a:ext cx="4926434" cy="681087"/>
      </dsp:txXfrm>
    </dsp:sp>
    <dsp:sp modelId="{969AC0E7-F893-EA4B-8127-4FCC488740E0}">
      <dsp:nvSpPr>
        <dsp:cNvPr id="0" name=""/>
        <dsp:cNvSpPr/>
      </dsp:nvSpPr>
      <dsp:spPr>
        <a:xfrm>
          <a:off x="0" y="3159068"/>
          <a:ext cx="5000124" cy="754777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GitHub: https://github.com/luismonserratt/finalproyect</a:t>
          </a:r>
        </a:p>
      </dsp:txBody>
      <dsp:txXfrm>
        <a:off x="36845" y="3195913"/>
        <a:ext cx="4926434" cy="681087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D5509-4C4C-C046-A96E-7076E3AC5ADE}">
      <dsp:nvSpPr>
        <dsp:cNvPr id="0" name=""/>
        <dsp:cNvSpPr/>
      </dsp:nvSpPr>
      <dsp:spPr>
        <a:xfrm>
          <a:off x="0" y="308957"/>
          <a:ext cx="8195871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• Includes face, voice, code, GUI</a:t>
          </a:r>
        </a:p>
      </dsp:txBody>
      <dsp:txXfrm>
        <a:off x="53859" y="362816"/>
        <a:ext cx="8088153" cy="995592"/>
      </dsp:txXfrm>
    </dsp:sp>
    <dsp:sp modelId="{F7016FD7-3975-794C-ABB6-4900B908F0B6}">
      <dsp:nvSpPr>
        <dsp:cNvPr id="0" name=""/>
        <dsp:cNvSpPr/>
      </dsp:nvSpPr>
      <dsp:spPr>
        <a:xfrm>
          <a:off x="0" y="1544747"/>
          <a:ext cx="8195871" cy="1103310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• Link to full video presentation:</a:t>
          </a:r>
        </a:p>
      </dsp:txBody>
      <dsp:txXfrm>
        <a:off x="53859" y="1598606"/>
        <a:ext cx="8088153" cy="995592"/>
      </dsp:txXfrm>
    </dsp:sp>
    <dsp:sp modelId="{296D5932-C2A6-7643-BD84-AE5F641ED30F}">
      <dsp:nvSpPr>
        <dsp:cNvPr id="0" name=""/>
        <dsp:cNvSpPr/>
      </dsp:nvSpPr>
      <dsp:spPr>
        <a:xfrm>
          <a:off x="0" y="2780537"/>
          <a:ext cx="8195871" cy="110331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[Add your video link here]</a:t>
          </a:r>
        </a:p>
      </dsp:txBody>
      <dsp:txXfrm>
        <a:off x="53859" y="2834396"/>
        <a:ext cx="8088153" cy="99559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AB18AD-B2BC-4EA9-A6CA-FAB0921057DD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736FE7-AA26-407D-94A9-CCF57192C71B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Learned complete SDLC</a:t>
          </a:r>
        </a:p>
      </dsp:txBody>
      <dsp:txXfrm>
        <a:off x="25435" y="2276522"/>
        <a:ext cx="1800000" cy="720000"/>
      </dsp:txXfrm>
    </dsp:sp>
    <dsp:sp modelId="{18BACA98-83DB-43E3-91B0-8509D2D77DE9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BEAB6A-8092-46D0-84D3-D9D09ADEFBA0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Java + MySQL integration</a:t>
          </a:r>
        </a:p>
      </dsp:txBody>
      <dsp:txXfrm>
        <a:off x="2140435" y="2276522"/>
        <a:ext cx="1800000" cy="720000"/>
      </dsp:txXfrm>
    </dsp:sp>
    <dsp:sp modelId="{AF2BB0F5-6B79-4659-93D2-EB60709D99D3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E67341-F60A-4534-82A1-B1DEA034F3C6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Overcame JAR deployment &amp; validation issues</a:t>
          </a:r>
        </a:p>
      </dsp:txBody>
      <dsp:txXfrm>
        <a:off x="4255435" y="2276522"/>
        <a:ext cx="1800000" cy="720000"/>
      </dsp:txXfrm>
    </dsp:sp>
    <dsp:sp modelId="{9380E750-3DBB-4AF2-8528-54CB72D31745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6B5A3-363E-4EC6-9D41-8E037E25F8E8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Built a real, working DMS app</a:t>
          </a:r>
        </a:p>
      </dsp:txBody>
      <dsp:txXfrm>
        <a:off x="6370435" y="2276522"/>
        <a:ext cx="1800000" cy="72000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105DA-B642-144F-B97E-CC10D34ED15F}">
      <dsp:nvSpPr>
        <dsp:cNvPr id="0" name=""/>
        <dsp:cNvSpPr/>
      </dsp:nvSpPr>
      <dsp:spPr>
        <a:xfrm>
          <a:off x="0" y="845445"/>
          <a:ext cx="4690291" cy="6177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☑ IntelliJ project export</a:t>
          </a:r>
        </a:p>
      </dsp:txBody>
      <dsp:txXfrm>
        <a:off x="30157" y="875602"/>
        <a:ext cx="4629977" cy="557445"/>
      </dsp:txXfrm>
    </dsp:sp>
    <dsp:sp modelId="{59B21BC2-CF4C-2341-95BF-E924A69229C8}">
      <dsp:nvSpPr>
        <dsp:cNvPr id="0" name=""/>
        <dsp:cNvSpPr/>
      </dsp:nvSpPr>
      <dsp:spPr>
        <a:xfrm>
          <a:off x="0" y="1532325"/>
          <a:ext cx="4690291" cy="617759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☑ SQL script with 20 records</a:t>
          </a:r>
        </a:p>
      </dsp:txBody>
      <dsp:txXfrm>
        <a:off x="30157" y="1562482"/>
        <a:ext cx="4629977" cy="557445"/>
      </dsp:txXfrm>
    </dsp:sp>
    <dsp:sp modelId="{60B5F6E3-76C9-E54B-9C91-B895A52FB6C9}">
      <dsp:nvSpPr>
        <dsp:cNvPr id="0" name=""/>
        <dsp:cNvSpPr/>
      </dsp:nvSpPr>
      <dsp:spPr>
        <a:xfrm>
          <a:off x="0" y="2219205"/>
          <a:ext cx="4690291" cy="617759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☑ JAR executable submitted</a:t>
          </a:r>
        </a:p>
      </dsp:txBody>
      <dsp:txXfrm>
        <a:off x="30157" y="2249362"/>
        <a:ext cx="4629977" cy="557445"/>
      </dsp:txXfrm>
    </dsp:sp>
    <dsp:sp modelId="{0F5C6C68-F5BF-2B48-861B-BC98F3C257D8}">
      <dsp:nvSpPr>
        <dsp:cNvPr id="0" name=""/>
        <dsp:cNvSpPr/>
      </dsp:nvSpPr>
      <dsp:spPr>
        <a:xfrm>
          <a:off x="0" y="2906084"/>
          <a:ext cx="4690291" cy="617759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☑ GitHub repo</a:t>
          </a:r>
        </a:p>
      </dsp:txBody>
      <dsp:txXfrm>
        <a:off x="30157" y="2936241"/>
        <a:ext cx="4629977" cy="557445"/>
      </dsp:txXfrm>
    </dsp:sp>
    <dsp:sp modelId="{809F21EE-A494-2043-B812-34F25D3C2E3E}">
      <dsp:nvSpPr>
        <dsp:cNvPr id="0" name=""/>
        <dsp:cNvSpPr/>
      </dsp:nvSpPr>
      <dsp:spPr>
        <a:xfrm>
          <a:off x="0" y="3592965"/>
          <a:ext cx="4690291" cy="61775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☑ Video demo with face and voice</a:t>
          </a:r>
        </a:p>
      </dsp:txBody>
      <dsp:txXfrm>
        <a:off x="30157" y="3623122"/>
        <a:ext cx="4629977" cy="557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BFFEBB-6D2D-4D71-AA34-62E13868FF21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64DC8-39FE-4ACA-8AFB-6DC461554C70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E43F3C-712D-4CE4-A711-57A859F41AB7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Java Swing application with MySQL integration</a:t>
          </a:r>
        </a:p>
      </dsp:txBody>
      <dsp:txXfrm>
        <a:off x="25435" y="2456402"/>
        <a:ext cx="1800000" cy="720000"/>
      </dsp:txXfrm>
    </dsp:sp>
    <dsp:sp modelId="{2264060E-28F1-43B2-9FF1-1A11DAA53675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D03F8-B5E2-4901-863D-9CB3A5EE95EC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DB58A8-049D-4C23-8995-30AEB9FA9865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Manage movie collection: CRUD + custom action</a:t>
          </a:r>
        </a:p>
      </dsp:txBody>
      <dsp:txXfrm>
        <a:off x="2140435" y="2456402"/>
        <a:ext cx="1800000" cy="720000"/>
      </dsp:txXfrm>
    </dsp:sp>
    <dsp:sp modelId="{743B05C6-D144-4E87-8298-B94DE0A25AF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D3E9AF-A12E-4CA5-AFFF-19F200D188A8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05000-B66F-48D9-A942-672B6011B04B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Built using SDLC methodology</a:t>
          </a:r>
        </a:p>
      </dsp:txBody>
      <dsp:txXfrm>
        <a:off x="4255435" y="2456402"/>
        <a:ext cx="1800000" cy="720000"/>
      </dsp:txXfrm>
    </dsp:sp>
    <dsp:sp modelId="{6F2E80A8-94A1-47C7-9ADF-2E70E44DD62B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319240-0AA1-48A8-90E9-AD44F14F12BE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83EC5-5927-45AB-B8B2-B725A04EABC3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• Scalable, testable, and well-documented</a:t>
          </a:r>
        </a:p>
      </dsp:txBody>
      <dsp:txXfrm>
        <a:off x="6370435" y="2456402"/>
        <a:ext cx="18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C3543C-9E0E-0C4A-8549-048906538758}">
      <dsp:nvSpPr>
        <dsp:cNvPr id="0" name=""/>
        <dsp:cNvSpPr/>
      </dsp:nvSpPr>
      <dsp:spPr>
        <a:xfrm>
          <a:off x="0" y="11684"/>
          <a:ext cx="4690291" cy="1193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Module 5: Roadmap created</a:t>
          </a:r>
        </a:p>
      </dsp:txBody>
      <dsp:txXfrm>
        <a:off x="58257" y="69941"/>
        <a:ext cx="4573777" cy="1076886"/>
      </dsp:txXfrm>
    </dsp:sp>
    <dsp:sp modelId="{B53B512D-3693-B440-8247-BEFB14AA8861}">
      <dsp:nvSpPr>
        <dsp:cNvPr id="0" name=""/>
        <dsp:cNvSpPr/>
      </dsp:nvSpPr>
      <dsp:spPr>
        <a:xfrm>
          <a:off x="0" y="1291484"/>
          <a:ext cx="4690291" cy="119340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Chose Java + Swing + MySQL</a:t>
          </a:r>
        </a:p>
      </dsp:txBody>
      <dsp:txXfrm>
        <a:off x="58257" y="1349741"/>
        <a:ext cx="4573777" cy="1076886"/>
      </dsp:txXfrm>
    </dsp:sp>
    <dsp:sp modelId="{A6235EA5-7D64-384A-85CE-3EFA77E71C47}">
      <dsp:nvSpPr>
        <dsp:cNvPr id="0" name=""/>
        <dsp:cNvSpPr/>
      </dsp:nvSpPr>
      <dsp:spPr>
        <a:xfrm>
          <a:off x="0" y="2571284"/>
          <a:ext cx="4690291" cy="119340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Applied OOP and MVC</a:t>
          </a:r>
        </a:p>
      </dsp:txBody>
      <dsp:txXfrm>
        <a:off x="58257" y="2629541"/>
        <a:ext cx="4573777" cy="1076886"/>
      </dsp:txXfrm>
    </dsp:sp>
    <dsp:sp modelId="{C3B7F261-54BD-3E49-B4BE-D1C3079070B5}">
      <dsp:nvSpPr>
        <dsp:cNvPr id="0" name=""/>
        <dsp:cNvSpPr/>
      </dsp:nvSpPr>
      <dsp:spPr>
        <a:xfrm>
          <a:off x="0" y="3851085"/>
          <a:ext cx="4690291" cy="11934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Development from model → DAO → GUI</a:t>
          </a:r>
        </a:p>
      </dsp:txBody>
      <dsp:txXfrm>
        <a:off x="58257" y="3909342"/>
        <a:ext cx="4573777" cy="10768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C3BAB2-9A1E-4F56-9A5E-74966136F7AF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224AA-B3E4-4690-92D0-EAE88217D4B7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28AD2E-2E06-4099-A0E5-561254EAC194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Module 6: Unit tests (JUnit)</a:t>
          </a:r>
        </a:p>
      </dsp:txBody>
      <dsp:txXfrm>
        <a:off x="25435" y="2456402"/>
        <a:ext cx="1800000" cy="720000"/>
      </dsp:txXfrm>
    </dsp:sp>
    <dsp:sp modelId="{FA5A09E3-CA8A-44C0-8E91-F9BF760BE618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486EAB-1D6D-4306-AEC7-0477A3EF6155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21E916-136A-43B2-BC89-EFA2C38AB11A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Input validation: rating, year, etc.</a:t>
          </a:r>
        </a:p>
      </dsp:txBody>
      <dsp:txXfrm>
        <a:off x="2140435" y="2456402"/>
        <a:ext cx="1800000" cy="720000"/>
      </dsp:txXfrm>
    </dsp:sp>
    <dsp:sp modelId="{52C68FFD-4AD3-4F93-860F-AE382F190196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8517E-FD88-4917-AAFD-03338885D0F4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7FA9C7-16C2-4481-A71F-1C4FED65834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Tested custom feature: average duration</a:t>
          </a:r>
        </a:p>
      </dsp:txBody>
      <dsp:txXfrm>
        <a:off x="4255435" y="2456402"/>
        <a:ext cx="1800000" cy="720000"/>
      </dsp:txXfrm>
    </dsp:sp>
    <dsp:sp modelId="{C961F2BC-00E1-4FA9-A0B4-BB23C5F54B4A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755446-2241-43AF-BCC9-9D42818AE5FE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8F2E2F-8564-4267-A9D1-001D78F2073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CRUD tested with various entries</a:t>
          </a:r>
        </a:p>
      </dsp:txBody>
      <dsp:txXfrm>
        <a:off x="6370435" y="2456402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321ED5-67AE-4B62-8A38-49D9E6F98407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AB6551-ACB5-4906-A241-F5462E68F981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Classes: Movie, MovieDAO, DatabaseManager, MovieManagerGUI</a:t>
          </a:r>
        </a:p>
      </dsp:txBody>
      <dsp:txXfrm>
        <a:off x="78583" y="2435142"/>
        <a:ext cx="2399612" cy="720000"/>
      </dsp:txXfrm>
    </dsp:sp>
    <dsp:sp modelId="{2E2B52B9-8217-4AFA-9554-083D8C7AA089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C3E453-E836-46EB-B1F1-C4D20E2BC5A2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DB: movie_manager.sql</a:t>
          </a:r>
        </a:p>
      </dsp:txBody>
      <dsp:txXfrm>
        <a:off x="2898129" y="2435142"/>
        <a:ext cx="2399612" cy="720000"/>
      </dsp:txXfrm>
    </dsp:sp>
    <dsp:sp modelId="{0EA464A0-9A00-4F14-9CFE-AA621C3BCCF0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6DAF2-E055-493F-91A9-9F97DF121DEB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Swing GUI: interactive &amp; responsive</a:t>
          </a:r>
        </a:p>
      </dsp:txBody>
      <dsp:txXfrm>
        <a:off x="5717674" y="2435142"/>
        <a:ext cx="2399612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9B9EB5-32FA-CD47-B2DB-8C01BEBD6420}">
      <dsp:nvSpPr>
        <dsp:cNvPr id="0" name=""/>
        <dsp:cNvSpPr/>
      </dsp:nvSpPr>
      <dsp:spPr>
        <a:xfrm>
          <a:off x="520104" y="0"/>
          <a:ext cx="3728615" cy="3728615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0F78E9-5742-0843-B03B-E9C6B3E377FA}">
      <dsp:nvSpPr>
        <dsp:cNvPr id="0" name=""/>
        <dsp:cNvSpPr/>
      </dsp:nvSpPr>
      <dsp:spPr>
        <a:xfrm>
          <a:off x="874322" y="354218"/>
          <a:ext cx="1454159" cy="145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Buttons: Connect, Display, Add, Update, Delete, Avg, Exit</a:t>
          </a:r>
        </a:p>
      </dsp:txBody>
      <dsp:txXfrm>
        <a:off x="945308" y="425204"/>
        <a:ext cx="1312187" cy="1312187"/>
      </dsp:txXfrm>
    </dsp:sp>
    <dsp:sp modelId="{DC8F29AB-9D57-BD4C-B421-59FA778CAC64}">
      <dsp:nvSpPr>
        <dsp:cNvPr id="0" name=""/>
        <dsp:cNvSpPr/>
      </dsp:nvSpPr>
      <dsp:spPr>
        <a:xfrm>
          <a:off x="2440341" y="354218"/>
          <a:ext cx="1454159" cy="14541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Scrollable JTextArea for output</a:t>
          </a:r>
        </a:p>
      </dsp:txBody>
      <dsp:txXfrm>
        <a:off x="2511327" y="425204"/>
        <a:ext cx="1312187" cy="1312187"/>
      </dsp:txXfrm>
    </dsp:sp>
    <dsp:sp modelId="{30127B5A-E780-0C4E-AD34-43A0AA71CD9D}">
      <dsp:nvSpPr>
        <dsp:cNvPr id="0" name=""/>
        <dsp:cNvSpPr/>
      </dsp:nvSpPr>
      <dsp:spPr>
        <a:xfrm>
          <a:off x="874322" y="1920236"/>
          <a:ext cx="1454159" cy="145415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Input prompts with validation</a:t>
          </a:r>
        </a:p>
      </dsp:txBody>
      <dsp:txXfrm>
        <a:off x="945308" y="1991222"/>
        <a:ext cx="1312187" cy="1312187"/>
      </dsp:txXfrm>
    </dsp:sp>
    <dsp:sp modelId="{5E3030DF-CA21-2840-B41A-C84A642F87B6}">
      <dsp:nvSpPr>
        <dsp:cNvPr id="0" name=""/>
        <dsp:cNvSpPr/>
      </dsp:nvSpPr>
      <dsp:spPr>
        <a:xfrm>
          <a:off x="2440341" y="1920236"/>
          <a:ext cx="1454159" cy="145415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• Live MySQL interaction</a:t>
          </a:r>
        </a:p>
      </dsp:txBody>
      <dsp:txXfrm>
        <a:off x="2511327" y="1991222"/>
        <a:ext cx="1312187" cy="131218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D42F67-D604-40F8-8515-882C0FF95C87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0D65A0-2BD6-4EDF-82D8-2CE3E68579B3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085D2C-9514-4FF1-B6D4-3595D647B7D0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Calculates average movie duration</a:t>
          </a:r>
        </a:p>
      </dsp:txBody>
      <dsp:txXfrm>
        <a:off x="25435" y="2456402"/>
        <a:ext cx="1800000" cy="720000"/>
      </dsp:txXfrm>
    </dsp:sp>
    <dsp:sp modelId="{BD1DEB90-C1B3-4B4C-A17B-A8EA4CEB33C1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F3D380-175C-4D7C-9C3A-8157728BA87F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3B717F-5D6F-4989-B37B-06B4947B9F9A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Button-activated</a:t>
          </a:r>
        </a:p>
      </dsp:txBody>
      <dsp:txXfrm>
        <a:off x="2140435" y="2456402"/>
        <a:ext cx="1800000" cy="720000"/>
      </dsp:txXfrm>
    </dsp:sp>
    <dsp:sp modelId="{BE9315CD-DF8A-4D23-9AB3-A1B28BF2FD29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C6D04E-D001-4E9E-B5FA-31DA3A79ED76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215C7-1ACD-4D9C-9438-EBA9B0437485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SQL + Java formatting</a:t>
          </a:r>
        </a:p>
      </dsp:txBody>
      <dsp:txXfrm>
        <a:off x="4255435" y="2456402"/>
        <a:ext cx="1800000" cy="720000"/>
      </dsp:txXfrm>
    </dsp:sp>
    <dsp:sp modelId="{BB8ED3A0-93C9-4548-BF78-770957F638A1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24A77-8134-4347-A134-3A00647C784F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C426F4-B5A4-468B-9352-8EC26089E0D5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• Output in dialog window</a:t>
          </a:r>
        </a:p>
      </dsp:txBody>
      <dsp:txXfrm>
        <a:off x="6370435" y="245640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B8ABD1-5B49-7742-B22C-ABD1D5873F9B}">
      <dsp:nvSpPr>
        <dsp:cNvPr id="0" name=""/>
        <dsp:cNvSpPr/>
      </dsp:nvSpPr>
      <dsp:spPr>
        <a:xfrm>
          <a:off x="0" y="4802"/>
          <a:ext cx="8195871" cy="959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Robust try/catch error handling</a:t>
          </a:r>
        </a:p>
      </dsp:txBody>
      <dsp:txXfrm>
        <a:off x="46834" y="51636"/>
        <a:ext cx="8102203" cy="865732"/>
      </dsp:txXfrm>
    </dsp:sp>
    <dsp:sp modelId="{5AAA982B-2C88-8D4E-908F-481C073F7D13}">
      <dsp:nvSpPr>
        <dsp:cNvPr id="0" name=""/>
        <dsp:cNvSpPr/>
      </dsp:nvSpPr>
      <dsp:spPr>
        <a:xfrm>
          <a:off x="0" y="1079402"/>
          <a:ext cx="8195871" cy="959400"/>
        </a:xfrm>
        <a:prstGeom prst="round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Prevents crash on bad input</a:t>
          </a:r>
        </a:p>
      </dsp:txBody>
      <dsp:txXfrm>
        <a:off x="46834" y="1126236"/>
        <a:ext cx="8102203" cy="865732"/>
      </dsp:txXfrm>
    </dsp:sp>
    <dsp:sp modelId="{2E717673-D651-CB47-A5F6-923373C7B4BF}">
      <dsp:nvSpPr>
        <dsp:cNvPr id="0" name=""/>
        <dsp:cNvSpPr/>
      </dsp:nvSpPr>
      <dsp:spPr>
        <a:xfrm>
          <a:off x="0" y="2154002"/>
          <a:ext cx="8195871" cy="95940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Prompts for correction</a:t>
          </a:r>
        </a:p>
      </dsp:txBody>
      <dsp:txXfrm>
        <a:off x="46834" y="2200836"/>
        <a:ext cx="8102203" cy="865732"/>
      </dsp:txXfrm>
    </dsp:sp>
    <dsp:sp modelId="{8337A37E-C9B2-D54D-92DA-DB9069228209}">
      <dsp:nvSpPr>
        <dsp:cNvPr id="0" name=""/>
        <dsp:cNvSpPr/>
      </dsp:nvSpPr>
      <dsp:spPr>
        <a:xfrm>
          <a:off x="0" y="3228602"/>
          <a:ext cx="8195871" cy="959400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Safe and smooth operation</a:t>
          </a:r>
        </a:p>
      </dsp:txBody>
      <dsp:txXfrm>
        <a:off x="46834" y="3275436"/>
        <a:ext cx="8102203" cy="86573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3F084-DC98-4D3B-A52A-BB9B2E0DA2A7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30E7E1-48F6-481F-AA17-9A8CE05019E2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Executable: MovieManagerGUI.jar</a:t>
          </a:r>
        </a:p>
      </dsp:txBody>
      <dsp:txXfrm>
        <a:off x="25435" y="2276522"/>
        <a:ext cx="1800000" cy="720000"/>
      </dsp:txXfrm>
    </dsp:sp>
    <dsp:sp modelId="{893F5254-401C-4CB5-8E85-4D0140035BB8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79EB09-E4E5-4DE6-AA57-57850E91C7D6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Run using:</a:t>
          </a:r>
        </a:p>
      </dsp:txBody>
      <dsp:txXfrm>
        <a:off x="2140435" y="2276522"/>
        <a:ext cx="1800000" cy="720000"/>
      </dsp:txXfrm>
    </dsp:sp>
    <dsp:sp modelId="{0A964EA8-7D42-4D7E-ADB7-DA212393A4E7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4D2C49-A21A-4725-A2E7-BF278822F2A6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java -jar MovieManagerGUI.jar</a:t>
          </a:r>
        </a:p>
      </dsp:txBody>
      <dsp:txXfrm>
        <a:off x="4255435" y="2276522"/>
        <a:ext cx="1800000" cy="720000"/>
      </dsp:txXfrm>
    </dsp:sp>
    <dsp:sp modelId="{A3C76ED6-112E-4FEF-B1DA-0312F252E95D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7CD4EA-1A04-4687-A045-8A4B758B7F59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• Source + .jar on GitHub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s-US" sz="3500">
                <a:solidFill>
                  <a:srgbClr val="FFFFFF"/>
                </a:solidFill>
              </a:rPr>
              <a:t>🎬 Movie Manager – Final SDLC Project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CB7ED5-14DF-1884-6900-92EE90FE8E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661848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🚀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B92445-1860-3D9B-3A59-973CAA368E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333847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🎥 Final Demo Recording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826B7C-B7A5-288E-5789-B3C43ED78A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2650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🧠 Reflection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A9234F-C3BA-69B5-A1D9-16C5F0A41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79733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s-US" sz="4200"/>
              <a:t>✅ Final Submission Checklist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CBA786-1ADD-9B40-34FC-95C739ED65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3866829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📝 Introduction / Project Overview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2D664E4-DB6C-2997-8A59-2FC0B81C9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844249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</p:spPr>
        <p:txBody>
          <a:bodyPr anchor="b">
            <a:normAutofit/>
          </a:bodyPr>
          <a:lstStyle/>
          <a:p>
            <a:pPr algn="r"/>
            <a:r>
              <a:rPr lang="es-US" sz="3500">
                <a:solidFill>
                  <a:srgbClr val="FFFFFF"/>
                </a:solidFill>
              </a:rPr>
              <a:t>📋 Requirements Gathering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68" y="649480"/>
            <a:ext cx="3646835" cy="5546047"/>
          </a:xfrm>
        </p:spPr>
        <p:txBody>
          <a:bodyPr anchor="ctr">
            <a:normAutofit/>
          </a:bodyPr>
          <a:lstStyle/>
          <a:p>
            <a:r>
              <a:rPr lang="es-US" sz="1700"/>
              <a:t>• Based on Module 4 assignment</a:t>
            </a:r>
          </a:p>
          <a:p>
            <a:r>
              <a:rPr lang="es-US" sz="1700"/>
              <a:t>• User needs: store, view, delete, calculate</a:t>
            </a:r>
          </a:p>
          <a:p>
            <a:r>
              <a:rPr lang="es-US" sz="1700"/>
              <a:t>• At least 6 fields per object</a:t>
            </a:r>
          </a:p>
          <a:p>
            <a:r>
              <a:rPr lang="es-US" sz="1700"/>
              <a:t>• Defined project scope + data model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9911" y="828635"/>
            <a:ext cx="304800" cy="322326"/>
            <a:chOff x="215328" y="-46937"/>
            <a:chExt cx="304800" cy="277384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9036544" cy="4093306"/>
            <a:chOff x="1" y="2075420"/>
            <a:chExt cx="12048729" cy="4093306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479052" y="1131512"/>
            <a:ext cx="2796461" cy="533439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444654" y="317578"/>
            <a:ext cx="41148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4571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645785" y="5940560"/>
            <a:ext cx="1285875" cy="549007"/>
            <a:chOff x="7029447" y="3514725"/>
            <a:chExt cx="1285875" cy="549007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202" y="495992"/>
            <a:ext cx="3146355" cy="5638831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s-US" sz="3300"/>
              <a:t>🏗️ Implementation Plan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270940-F0C4-49AB-FE8C-D1745AB019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4957071"/>
              </p:ext>
            </p:extLst>
          </p:nvPr>
        </p:nvGraphicFramePr>
        <p:xfrm>
          <a:off x="3686960" y="866585"/>
          <a:ext cx="4690291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🧪 Testing Plan</a:t>
            </a:r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664D8185-4059-53E7-E21B-CE0E7B615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388711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🧱 Project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1896DE-D86E-C662-7626-D96ADDFE37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180236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5897CCA-486C-491C-B4C1-5E5C95A82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991" y="385474"/>
            <a:ext cx="4767454" cy="1843283"/>
          </a:xfrm>
        </p:spPr>
        <p:txBody>
          <a:bodyPr>
            <a:normAutofit/>
          </a:bodyPr>
          <a:lstStyle/>
          <a:p>
            <a:r>
              <a:rPr lang="es-US" sz="3500"/>
              <a:t>🖼️ GUI Demo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BB2DF1-CDE2-FFF7-D2A7-22A23BB087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81" r="39017" b="2"/>
          <a:stretch>
            <a:fillRect/>
          </a:stretch>
        </p:blipFill>
        <p:spPr>
          <a:xfrm>
            <a:off x="5667306" y="557190"/>
            <a:ext cx="2996946" cy="5571896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ADE88E-B759-06B7-DE6E-B1118C8645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2710249"/>
              </p:ext>
            </p:extLst>
          </p:nvPr>
        </p:nvGraphicFramePr>
        <p:xfrm>
          <a:off x="623990" y="2400472"/>
          <a:ext cx="4768824" cy="37286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📈 Custom Feature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B09AC3-8C5E-7062-82FD-77A2FC1BA3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348328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s-US" sz="3500">
                <a:solidFill>
                  <a:srgbClr val="FFFFFF"/>
                </a:solidFill>
              </a:rPr>
              <a:t>🧪 Input Validation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0627AA-4600-AF48-7CF0-98EDB53AEC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449581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371</Words>
  <Application>Microsoft Macintosh PowerPoint</Application>
  <PresentationFormat>Presentación en pantalla (4:3)</PresentationFormat>
  <Paragraphs>63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🎬 Movie Manager – Final SDLC Project</vt:lpstr>
      <vt:lpstr>📝 Introduction / Project Overview</vt:lpstr>
      <vt:lpstr>📋 Requirements Gathering</vt:lpstr>
      <vt:lpstr>🏗️ Implementation Plan</vt:lpstr>
      <vt:lpstr>🧪 Testing Plan</vt:lpstr>
      <vt:lpstr>🧱 Project Architecture</vt:lpstr>
      <vt:lpstr>🖼️ GUI Demo Overview</vt:lpstr>
      <vt:lpstr>📈 Custom Feature</vt:lpstr>
      <vt:lpstr>🧪 Input Validation</vt:lpstr>
      <vt:lpstr>🚀 Deployment</vt:lpstr>
      <vt:lpstr>🎥 Final Demo Recording</vt:lpstr>
      <vt:lpstr>🧠 Reflection</vt:lpstr>
      <vt:lpstr>✅ Final Submission Checklist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Luis Ramon Monserratt</cp:lastModifiedBy>
  <cp:revision>2</cp:revision>
  <dcterms:created xsi:type="dcterms:W3CDTF">2013-01-27T09:14:16Z</dcterms:created>
  <dcterms:modified xsi:type="dcterms:W3CDTF">2025-07-22T03:33:07Z</dcterms:modified>
  <cp:category/>
</cp:coreProperties>
</file>