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44" r:id="rId6"/>
    <p:sldId id="345" r:id="rId7"/>
    <p:sldId id="349" r:id="rId8"/>
    <p:sldId id="346" r:id="rId9"/>
    <p:sldId id="348" r:id="rId10"/>
    <p:sldId id="337" r:id="rId11"/>
    <p:sldId id="336" r:id="rId12"/>
    <p:sldId id="334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758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18/06/2025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18/06/2025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C377E-EDD4-1182-D361-FECAB7A1C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735F56-0C11-CCFB-595D-AB19212DE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4F565BA-FB11-F879-775A-423C7ED95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7DAC-38F1-3A30-B3B6-8348BE9C6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87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2318-DBDB-D039-EE57-FAC4B670F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3FCC6F-8D4D-78FA-5A9A-9681884A5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D3CC646-EE31-DD63-7E33-444A8FDB2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40D31F-5A09-EDDD-1EB9-BBB4207E6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656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481E6-FE23-9611-4281-617194EF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352839A-BEE2-9CF3-17FC-A81B75734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9A889A-77A7-50BF-CED1-29C75E32E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4911C3-7382-F584-4FE1-73CB58C2F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652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726D-8551-050C-84DC-01A621CD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3E00428-B838-4F2F-A9BE-D3C2D538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4FB9B8-0E43-5CDE-3333-96876B981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56DAE2-D718-442D-E6FE-5C7CA352F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45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1619-1737-455D-7DDE-9678604E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E26EBE-91AE-638D-55AB-C5EA77D44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A32F6BD-F95D-010F-57C8-92AAED073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1D801-358A-E28D-A349-88F946F73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3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3AD7-F3FC-0527-647D-26A345D6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BA31A8-3C9F-7C18-E5FD-584EF3025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F868AD-D56F-12F4-1D5F-79C0D4205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E5B85-282F-63F9-05EC-B66AB996F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790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E0E8-75F1-3EEE-EF37-2E477BD68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95CFF5-83BC-B91F-848B-496AB4C1A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5C1BFD-9D36-424D-4537-04745FF17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55DA5C-0519-94FF-0FF5-2DCE532FA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2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B9DF2-E8F7-92BC-BFC4-ADCD27BA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366DB4-32AB-242D-F370-CEB47141A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C10F4A-74EC-C439-C1E5-FC1A76466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64039-E3A6-7D74-C0D3-8B2A46DA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85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TÉCNICAS DE OPTIMIZACIÓN WEB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FD9E-6636-2560-0D52-14B2016F4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94B2E-6184-2E29-1496-E32526401C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SPA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75C1BC-5470-3451-3911-2E3773406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457A11B-9688-8558-8812-EC76494BA9D5}"/>
              </a:ext>
            </a:extLst>
          </p:cNvPr>
          <p:cNvSpPr txBox="1">
            <a:spLocks/>
          </p:cNvSpPr>
          <p:nvPr/>
        </p:nvSpPr>
        <p:spPr>
          <a:xfrm>
            <a:off x="1436653" y="1341042"/>
            <a:ext cx="9053701" cy="3931919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Single Page </a:t>
            </a:r>
            <a:r>
              <a:rPr lang="es-ES" dirty="0" err="1"/>
              <a:t>Application</a:t>
            </a:r>
            <a:endParaRPr lang="es-ES" dirty="0"/>
          </a:p>
          <a:p>
            <a:r>
              <a:rPr lang="es-ES" dirty="0"/>
              <a:t>Mejor rendimiento y experiencia de usuario fluida</a:t>
            </a:r>
          </a:p>
          <a:p>
            <a:r>
              <a:rPr lang="es-ES" dirty="0"/>
              <a:t>Menos solicitudes HTTP</a:t>
            </a:r>
          </a:p>
        </p:txBody>
      </p:sp>
    </p:spTree>
    <p:extLst>
      <p:ext uri="{BB962C8B-B14F-4D97-AF65-F5344CB8AC3E}">
        <p14:creationId xmlns:p14="http://schemas.microsoft.com/office/powerpoint/2010/main" val="380389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E5540-D333-276C-2870-F4E276AD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B21D1F-566E-F2BB-0F9F-4ADDBD3FB2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1158" y="1716254"/>
            <a:ext cx="10509684" cy="3425491"/>
          </a:xfrm>
        </p:spPr>
        <p:txBody>
          <a:bodyPr rtlCol="0">
            <a:normAutofit fontScale="925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VAMOS A CREAR LA NUESTRA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0624214-3E43-7005-E3A5-37BB1B96E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44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97FC-CBD8-D25F-DCA6-4A242989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FF3828-38DF-9D73-AC38-A90295F962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TECHS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A19845F-913A-E4D9-E247-63AB038E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BC26E3E2-FD44-6581-C946-974C375ABD21}"/>
              </a:ext>
            </a:extLst>
          </p:cNvPr>
          <p:cNvSpPr txBox="1">
            <a:spLocks/>
          </p:cNvSpPr>
          <p:nvPr/>
        </p:nvSpPr>
        <p:spPr>
          <a:xfrm>
            <a:off x="1436653" y="1341042"/>
            <a:ext cx="9053701" cy="3931919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TypeScript</a:t>
            </a:r>
            <a:endParaRPr lang="es-ES" dirty="0"/>
          </a:p>
          <a:p>
            <a:r>
              <a:rPr lang="es-ES" dirty="0" err="1"/>
              <a:t>Webpack</a:t>
            </a:r>
            <a:r>
              <a:rPr lang="es-ES" dirty="0"/>
              <a:t> (</a:t>
            </a:r>
            <a:r>
              <a:rPr lang="es-ES" dirty="0" err="1"/>
              <a:t>bundler</a:t>
            </a:r>
            <a:r>
              <a:rPr lang="es-ES" dirty="0"/>
              <a:t>)</a:t>
            </a:r>
          </a:p>
          <a:p>
            <a:r>
              <a:rPr lang="es-ES" dirty="0" err="1"/>
              <a:t>Plugins</a:t>
            </a:r>
            <a:r>
              <a:rPr lang="es-ES" dirty="0"/>
              <a:t> </a:t>
            </a:r>
            <a:r>
              <a:rPr lang="es-ES" dirty="0" err="1"/>
              <a:t>webpack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35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2DAEC-4B7B-7BF6-F139-D157F934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7163FA-3BC0-872B-0EEB-7C727E07BA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SPA </a:t>
            </a:r>
            <a:r>
              <a:rPr lang="es-ES" sz="3200" dirty="0" err="1"/>
              <a:t>with</a:t>
            </a:r>
            <a:r>
              <a:rPr lang="es-ES" sz="3200" dirty="0"/>
              <a:t> </a:t>
            </a:r>
            <a:r>
              <a:rPr lang="es-ES" sz="3200" dirty="0" err="1"/>
              <a:t>Router</a:t>
            </a:r>
            <a:endParaRPr lang="es-ES" sz="3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DFA584-67F5-7622-8757-FD2ED91EC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6D7C1F76-C026-D6FA-33E8-3FF05E1E3AE5}"/>
              </a:ext>
            </a:extLst>
          </p:cNvPr>
          <p:cNvSpPr txBox="1">
            <a:spLocks/>
          </p:cNvSpPr>
          <p:nvPr/>
        </p:nvSpPr>
        <p:spPr>
          <a:xfrm>
            <a:off x="1436653" y="1341042"/>
            <a:ext cx="9053701" cy="3931919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¿Cómo funciona un </a:t>
            </a:r>
            <a:r>
              <a:rPr lang="es-ES" dirty="0" err="1"/>
              <a:t>Router</a:t>
            </a:r>
            <a:r>
              <a:rPr lang="es-ES" dirty="0"/>
              <a:t>?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Carga inicial de la ruta</a:t>
            </a:r>
          </a:p>
          <a:p>
            <a:pPr lvl="1"/>
            <a:r>
              <a:rPr lang="es-ES" dirty="0"/>
              <a:t>Compara la URL con ruta registrada</a:t>
            </a:r>
          </a:p>
          <a:p>
            <a:pPr lvl="1"/>
            <a:r>
              <a:rPr lang="es-ES" dirty="0"/>
              <a:t>Actualiza el DOM con el contenido nuevo</a:t>
            </a:r>
          </a:p>
        </p:txBody>
      </p:sp>
    </p:spTree>
    <p:extLst>
      <p:ext uri="{BB962C8B-B14F-4D97-AF65-F5344CB8AC3E}">
        <p14:creationId xmlns:p14="http://schemas.microsoft.com/office/powerpoint/2010/main" val="287020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F2F62-3DEF-472E-5405-37910329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FB4C34-B8A8-1AB3-4070-25E16EF78E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Arquitectura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3C7E464-E57C-87FA-0667-9A1ADDD8F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F0860CD7-A1BE-02BF-34ED-5A23DC095275}"/>
              </a:ext>
            </a:extLst>
          </p:cNvPr>
          <p:cNvSpPr txBox="1">
            <a:spLocks/>
          </p:cNvSpPr>
          <p:nvPr/>
        </p:nvSpPr>
        <p:spPr>
          <a:xfrm>
            <a:off x="1710031" y="1152772"/>
            <a:ext cx="9053701" cy="5389696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Pages</a:t>
            </a:r>
          </a:p>
          <a:p>
            <a:pPr lvl="1"/>
            <a:r>
              <a:rPr lang="es-ES" dirty="0"/>
              <a:t>Home / Error404 / </a:t>
            </a:r>
            <a:r>
              <a:rPr lang="es-ES" dirty="0" err="1"/>
              <a:t>HomeRick</a:t>
            </a:r>
            <a:r>
              <a:rPr lang="es-ES" dirty="0"/>
              <a:t> / </a:t>
            </a:r>
            <a:r>
              <a:rPr lang="es-ES" dirty="0" err="1"/>
              <a:t>Character</a:t>
            </a:r>
            <a:endParaRPr lang="es-ES" dirty="0"/>
          </a:p>
          <a:p>
            <a:r>
              <a:rPr lang="es-ES" dirty="0" err="1"/>
              <a:t>Routes</a:t>
            </a:r>
            <a:endParaRPr lang="es-ES" dirty="0"/>
          </a:p>
          <a:p>
            <a:pPr lvl="1"/>
            <a:r>
              <a:rPr lang="es-ES" dirty="0" err="1"/>
              <a:t>Router</a:t>
            </a:r>
            <a:r>
              <a:rPr lang="es-ES" dirty="0"/>
              <a:t> / Rutas / </a:t>
            </a:r>
            <a:r>
              <a:rPr lang="es-ES" dirty="0" err="1"/>
              <a:t>Index</a:t>
            </a:r>
            <a:r>
              <a:rPr lang="es-ES" dirty="0"/>
              <a:t> (punto de salida)</a:t>
            </a:r>
          </a:p>
          <a:p>
            <a:r>
              <a:rPr lang="es-ES" dirty="0" err="1"/>
              <a:t>Styles</a:t>
            </a:r>
            <a:endParaRPr lang="es-ES" dirty="0"/>
          </a:p>
          <a:p>
            <a:pPr lvl="1"/>
            <a:r>
              <a:rPr lang="es-ES" dirty="0"/>
              <a:t>Home, Global, </a:t>
            </a:r>
            <a:r>
              <a:rPr lang="es-ES" dirty="0" err="1"/>
              <a:t>Header</a:t>
            </a:r>
            <a:r>
              <a:rPr lang="es-ES" dirty="0"/>
              <a:t>, </a:t>
            </a:r>
            <a:r>
              <a:rPr lang="es-ES" dirty="0" err="1"/>
              <a:t>RickMortyStyles</a:t>
            </a:r>
            <a:endParaRPr lang="es-ES" dirty="0"/>
          </a:p>
          <a:p>
            <a:r>
              <a:rPr lang="es-ES" dirty="0" err="1"/>
              <a:t>Templates</a:t>
            </a:r>
            <a:endParaRPr lang="es-ES" dirty="0"/>
          </a:p>
          <a:p>
            <a:pPr lvl="1"/>
            <a:r>
              <a:rPr lang="es-ES" dirty="0" err="1"/>
              <a:t>Header</a:t>
            </a:r>
            <a:endParaRPr lang="es-ES" dirty="0"/>
          </a:p>
          <a:p>
            <a:r>
              <a:rPr lang="es-ES" dirty="0"/>
              <a:t>Data</a:t>
            </a:r>
          </a:p>
          <a:p>
            <a:pPr lvl="1"/>
            <a:r>
              <a:rPr lang="es-ES" dirty="0"/>
              <a:t>Sumideros de datos</a:t>
            </a:r>
          </a:p>
          <a:p>
            <a:r>
              <a:rPr lang="es-ES" dirty="0" err="1"/>
              <a:t>Utils</a:t>
            </a:r>
            <a:endParaRPr lang="es-ES" dirty="0"/>
          </a:p>
          <a:p>
            <a:pPr lvl="1"/>
            <a:r>
              <a:rPr lang="es-ES" dirty="0" err="1"/>
              <a:t>SlugsURL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62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5E67D-8870-7A35-613A-C98D92A0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3F99FD-309D-9445-26DC-597EE970D6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6223248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 err="1"/>
              <a:t>Minificación</a:t>
            </a:r>
            <a:endParaRPr lang="es-ES" sz="3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1D87C7-0A8E-7399-432C-6C579607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20FCCBB9-DD7C-2B61-88EB-4C081AB7C701}"/>
              </a:ext>
            </a:extLst>
          </p:cNvPr>
          <p:cNvSpPr txBox="1">
            <a:spLocks/>
          </p:cNvSpPr>
          <p:nvPr/>
        </p:nvSpPr>
        <p:spPr>
          <a:xfrm>
            <a:off x="1436653" y="1341043"/>
            <a:ext cx="9053701" cy="296462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Elimina espacios, saltos de línea y caracteres innecesarios de archivos CSS, HTML y JS.</a:t>
            </a:r>
          </a:p>
          <a:p>
            <a:r>
              <a:rPr lang="es-ES" dirty="0"/>
              <a:t>Reduce el tamaño de los archivos y mejora el tiempo de carga.</a:t>
            </a:r>
          </a:p>
        </p:txBody>
      </p:sp>
    </p:spTree>
    <p:extLst>
      <p:ext uri="{BB962C8B-B14F-4D97-AF65-F5344CB8AC3E}">
        <p14:creationId xmlns:p14="http://schemas.microsoft.com/office/powerpoint/2010/main" val="347114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E4ACC-E231-E66C-43CA-39178AF7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CACA4-F576-8E02-6239-6FCC01D357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4286" y="2655713"/>
            <a:ext cx="4323427" cy="154657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DEMO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9D266FC-2971-D651-8DEB-8D19EC27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04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434C-9912-B7E1-0482-C54C4E539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0FEC00-35C3-954E-72AB-5B5F6CD638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 err="1"/>
              <a:t>Lazy</a:t>
            </a:r>
            <a:r>
              <a:rPr lang="es-ES" sz="3200" dirty="0"/>
              <a:t> </a:t>
            </a:r>
            <a:r>
              <a:rPr lang="es-ES" sz="3200" dirty="0" err="1"/>
              <a:t>Loading</a:t>
            </a:r>
            <a:r>
              <a:rPr lang="es-ES" sz="3200" dirty="0"/>
              <a:t>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940DC0-FB2E-FC8C-C4F5-234DFD62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AB5FCFE-23DA-9FB9-7687-EBF413916955}"/>
              </a:ext>
            </a:extLst>
          </p:cNvPr>
          <p:cNvSpPr txBox="1">
            <a:spLocks/>
          </p:cNvSpPr>
          <p:nvPr/>
        </p:nvSpPr>
        <p:spPr>
          <a:xfrm>
            <a:off x="1436653" y="1341042"/>
            <a:ext cx="9053701" cy="3931919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Carga diferida de imágenes, scripts, </a:t>
            </a:r>
            <a:r>
              <a:rPr lang="es-ES" dirty="0" err="1"/>
              <a:t>resources</a:t>
            </a:r>
            <a:r>
              <a:rPr lang="es-ES" dirty="0"/>
              <a:t>.</a:t>
            </a:r>
          </a:p>
          <a:p>
            <a:r>
              <a:rPr lang="es-ES" dirty="0"/>
              <a:t>Todo se carga hasta que REALMENTE se necesita.</a:t>
            </a:r>
          </a:p>
          <a:p>
            <a:r>
              <a:rPr lang="es-ES" dirty="0"/>
              <a:t>Utilizaremos </a:t>
            </a:r>
            <a:r>
              <a:rPr lang="es-ES" dirty="0" err="1"/>
              <a:t>IntersectionObserver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342820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3159</TotalTime>
  <Words>165</Words>
  <Application>Microsoft Office PowerPoint</Application>
  <PresentationFormat>Panorámica</PresentationFormat>
  <Paragraphs>54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Personalizar</vt:lpstr>
      <vt:lpstr>TÉCNICAS DE OPTIMIZACIÓN WEB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28</cp:revision>
  <dcterms:created xsi:type="dcterms:W3CDTF">2025-05-10T04:27:47Z</dcterms:created>
  <dcterms:modified xsi:type="dcterms:W3CDTF">2025-06-18T23:29:30Z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