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314" r:id="rId5"/>
    <p:sldId id="334" r:id="rId6"/>
    <p:sldId id="336" r:id="rId7"/>
    <p:sldId id="337" r:id="rId8"/>
    <p:sldId id="338" r:id="rId9"/>
    <p:sldId id="339" r:id="rId10"/>
    <p:sldId id="340" r:id="rId11"/>
    <p:sldId id="341" r:id="rId12"/>
    <p:sldId id="342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720" y="10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16/06/2025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16/06/2025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B9DF2-E8F7-92BC-BFC4-ADCD27BA6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B366DB4-32AB-242D-F370-CEB47141A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0C10F4A-74EC-C439-C1E5-FC1A76466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E64039-E3A6-7D74-C0D3-8B2A46DA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785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E0E8-75F1-3EEE-EF37-2E477BD68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95CFF5-83BC-B91F-848B-496AB4C1A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5C1BFD-9D36-424D-4537-04745FF17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55DA5C-0519-94FF-0FF5-2DCE532FA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62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3AD7-F3FC-0527-647D-26A345D6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3BA31A8-3C9F-7C18-E5FD-584EF3025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F868AD-D56F-12F4-1D5F-79C0D4205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CE5B85-282F-63F9-05EC-B66AB996F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679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D18F5-471D-4C1C-2B1C-B64560D7C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3AC885-92A7-C3F8-4D4D-3571D4E3E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1A6039-6B27-7575-9215-CAE543A29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53F19F-850C-22CF-C075-128997A55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727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2BB4B-332D-EC89-F6AA-64851BC86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7A678F1-DB30-33AD-472C-C0174BC8F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E12A1ED-6FFC-5EB4-A58D-7F35370B7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C2C34C-4717-14FF-42A5-8E1C0B351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015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D2A2-B299-A9E3-0914-DE6B36520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8224095-30EB-F0E9-896D-0651D42D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0B44EE1-59DF-C599-00E8-8080686AB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E57DC1-F012-A409-FB04-7987E04F6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3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A4FD-BE12-64EB-5D01-2FB79D03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FA37B9-AC03-227A-24F6-1D3E2867A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D27B346-29EF-4C0D-A264-5C95F246F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C4A24F-A90E-473A-FF38-74916FF27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9602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0FF61-30F9-D000-2FFD-450C7FA4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7287099-A357-2537-371C-0C7D3C36B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C4974B-A7D6-D3B5-A992-05D2A2517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2A07DA-0789-10AE-EE5D-B82B60296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152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TIPOS DE RENDERIZADO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434C-9912-B7E1-0482-C54C4E539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0FEC00-35C3-954E-72AB-5B5F6CD638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4992709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/>
              <a:t>STATIC RENDERING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0940DC0-FB2E-FC8C-C4F5-234DFD62C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9AB5FCFE-23DA-9FB9-7687-EBF413916955}"/>
              </a:ext>
            </a:extLst>
          </p:cNvPr>
          <p:cNvSpPr txBox="1">
            <a:spLocks/>
          </p:cNvSpPr>
          <p:nvPr/>
        </p:nvSpPr>
        <p:spPr>
          <a:xfrm>
            <a:off x="1436653" y="1341042"/>
            <a:ext cx="9053701" cy="3931919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HTML generado y se sirve tal cual.</a:t>
            </a:r>
          </a:p>
          <a:p>
            <a:r>
              <a:rPr lang="es-ES" dirty="0"/>
              <a:t>Contenido fijo o que cambia poco.</a:t>
            </a:r>
          </a:p>
          <a:p>
            <a:r>
              <a:rPr lang="es-ES" dirty="0"/>
              <a:t>Rápido</a:t>
            </a:r>
          </a:p>
          <a:p>
            <a:r>
              <a:rPr lang="es-ES" dirty="0"/>
              <a:t>SEO-</a:t>
            </a:r>
            <a:r>
              <a:rPr lang="es-ES" dirty="0" err="1"/>
              <a:t>Friendly</a:t>
            </a:r>
            <a:endParaRPr lang="es-ES" dirty="0"/>
          </a:p>
          <a:p>
            <a:r>
              <a:rPr lang="es-ES" dirty="0"/>
              <a:t>Fácil de escalar</a:t>
            </a:r>
          </a:p>
          <a:p>
            <a:r>
              <a:rPr lang="es-ES" dirty="0"/>
              <a:t>No adecuado para contenido altamente dinámico</a:t>
            </a:r>
          </a:p>
        </p:txBody>
      </p:sp>
    </p:spTree>
    <p:extLst>
      <p:ext uri="{BB962C8B-B14F-4D97-AF65-F5344CB8AC3E}">
        <p14:creationId xmlns:p14="http://schemas.microsoft.com/office/powerpoint/2010/main" val="159342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E4ACC-E231-E66C-43CA-39178AF7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DCACA4-F576-8E02-6239-6FCC01D357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4286" y="2655713"/>
            <a:ext cx="4323427" cy="154657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11500" dirty="0"/>
              <a:t>DEMO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9D266FC-2971-D651-8DEB-8D19EC274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7480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5E67D-8870-7A35-613A-C98D92A0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3F99FD-309D-9445-26DC-597EE970D6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6223248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s-ES" sz="3200" dirty="0"/>
              <a:t>CSR – CLIENT SIDE RENDERING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1D87C7-0A8E-7399-432C-6C579607B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20FCCBB9-DD7C-2B61-88EB-4C081AB7C701}"/>
              </a:ext>
            </a:extLst>
          </p:cNvPr>
          <p:cNvSpPr txBox="1">
            <a:spLocks/>
          </p:cNvSpPr>
          <p:nvPr/>
        </p:nvSpPr>
        <p:spPr>
          <a:xfrm>
            <a:off x="1436653" y="1341043"/>
            <a:ext cx="9053701" cy="296462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Procesamiento se realiza en el navegador del usuario</a:t>
            </a:r>
          </a:p>
          <a:p>
            <a:r>
              <a:rPr lang="es-ES" dirty="0"/>
              <a:t>Páginas interactivas o SPA</a:t>
            </a:r>
          </a:p>
          <a:p>
            <a:r>
              <a:rPr lang="es-ES" dirty="0"/>
              <a:t>Alta interactividad, ideal para </a:t>
            </a:r>
            <a:r>
              <a:rPr lang="es-ES" dirty="0" err="1"/>
              <a:t>UI’s</a:t>
            </a:r>
            <a:r>
              <a:rPr lang="es-ES" dirty="0"/>
              <a:t> dinámicas</a:t>
            </a:r>
          </a:p>
          <a:p>
            <a:r>
              <a:rPr lang="es-ES" dirty="0"/>
              <a:t>Carga inicial lenta</a:t>
            </a:r>
          </a:p>
          <a:p>
            <a:r>
              <a:rPr lang="es-ES" dirty="0"/>
              <a:t>Depende del dispositivo del usuario</a:t>
            </a:r>
          </a:p>
        </p:txBody>
      </p:sp>
    </p:spTree>
    <p:extLst>
      <p:ext uri="{BB962C8B-B14F-4D97-AF65-F5344CB8AC3E}">
        <p14:creationId xmlns:p14="http://schemas.microsoft.com/office/powerpoint/2010/main" val="347114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1FAC-A0C5-45FE-BFB7-72CF451A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377859-75F3-FD5E-7B80-37D81D3925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4286" y="2655713"/>
            <a:ext cx="4323427" cy="154657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11500" dirty="0"/>
              <a:t>DEMO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AF0CEF8-E2E4-9281-C493-86CC4CE7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9052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AF09-C498-F382-2AFC-9C353C13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39169D-7570-6B95-5314-587A832DC5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90" y="521924"/>
            <a:ext cx="6223248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/>
            <a:r>
              <a:rPr lang="es-ES" sz="3200" dirty="0"/>
              <a:t>SSR – SERVER SIDE RENDERING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3C84440-26DD-2383-B9E6-1E27AF433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D5671683-D963-DF74-86AF-1FB0B01FE16A}"/>
              </a:ext>
            </a:extLst>
          </p:cNvPr>
          <p:cNvSpPr txBox="1">
            <a:spLocks/>
          </p:cNvSpPr>
          <p:nvPr/>
        </p:nvSpPr>
        <p:spPr>
          <a:xfrm>
            <a:off x="1436653" y="1341043"/>
            <a:ext cx="10201972" cy="296462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Servidor genera el HTML por solicitud</a:t>
            </a:r>
          </a:p>
          <a:p>
            <a:r>
              <a:rPr lang="es-ES" dirty="0"/>
              <a:t>Aplicaciones con necesidad de SEO y actualizaciones frecuentes</a:t>
            </a:r>
          </a:p>
          <a:p>
            <a:r>
              <a:rPr lang="es-ES" dirty="0"/>
              <a:t>Rápido tiempo de carga inicial</a:t>
            </a:r>
          </a:p>
          <a:p>
            <a:r>
              <a:rPr lang="es-ES" dirty="0"/>
              <a:t>Más carga en el servidor</a:t>
            </a:r>
          </a:p>
          <a:p>
            <a:r>
              <a:rPr lang="es-ES" dirty="0"/>
              <a:t>Menos interactividad</a:t>
            </a:r>
          </a:p>
        </p:txBody>
      </p:sp>
    </p:spTree>
    <p:extLst>
      <p:ext uri="{BB962C8B-B14F-4D97-AF65-F5344CB8AC3E}">
        <p14:creationId xmlns:p14="http://schemas.microsoft.com/office/powerpoint/2010/main" val="282051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A0A3-162C-50F6-0F51-64CCC0974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1659B7-4A24-5C4F-CE32-155E3B24822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4286" y="2655713"/>
            <a:ext cx="4323427" cy="154657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11500" dirty="0"/>
              <a:t>DEMO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77C21B-A3CB-1663-489F-E584A47D1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342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93271-0A2F-0615-31EA-B164EE86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97DD4-D0A0-E85E-2020-BB2BF71438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9089" y="521924"/>
            <a:ext cx="7164281" cy="588299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342900" indent="-342900"/>
            <a:r>
              <a:rPr lang="es-ES" sz="3200" dirty="0"/>
              <a:t>HYBRID RENDERING – CSR + SSR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D089DE3-ECA9-B978-B79D-FBBED79F8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AA9C4919-960F-9D60-4BE5-3A6136F8803F}"/>
              </a:ext>
            </a:extLst>
          </p:cNvPr>
          <p:cNvSpPr txBox="1">
            <a:spLocks/>
          </p:cNvSpPr>
          <p:nvPr/>
        </p:nvSpPr>
        <p:spPr>
          <a:xfrm>
            <a:off x="1436653" y="1341043"/>
            <a:ext cx="10201972" cy="296462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Genera HTML y luego carga dinamismo</a:t>
            </a:r>
          </a:p>
          <a:p>
            <a:r>
              <a:rPr lang="es-ES" dirty="0"/>
              <a:t>SEO y buena interactividad</a:t>
            </a:r>
          </a:p>
          <a:p>
            <a:r>
              <a:rPr lang="es-ES" dirty="0"/>
              <a:t>Complejidad al implementar</a:t>
            </a:r>
          </a:p>
        </p:txBody>
      </p:sp>
    </p:spTree>
    <p:extLst>
      <p:ext uri="{BB962C8B-B14F-4D97-AF65-F5344CB8AC3E}">
        <p14:creationId xmlns:p14="http://schemas.microsoft.com/office/powerpoint/2010/main" val="313528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2F18B-8CC9-B736-5179-43BB66DBC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FAE9B4-EFB3-C4EE-18CE-B8B9B495F7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4286" y="2655713"/>
            <a:ext cx="4323427" cy="1546573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11500" dirty="0"/>
              <a:t>DEMO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ACFAFB9-F530-C917-6910-2E91BADF2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04280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1651</TotalTime>
  <Words>134</Words>
  <Application>Microsoft Office PowerPoint</Application>
  <PresentationFormat>Panorámica</PresentationFormat>
  <Paragraphs>45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Personalizar</vt:lpstr>
      <vt:lpstr>TIPOS DE RENDERIZADO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Rodolfo Monzón Alburez</dc:creator>
  <cp:lastModifiedBy>Luis Rodolfo Monzón Alburez</cp:lastModifiedBy>
  <cp:revision>18</cp:revision>
  <dcterms:created xsi:type="dcterms:W3CDTF">2025-05-10T04:27:47Z</dcterms:created>
  <dcterms:modified xsi:type="dcterms:W3CDTF">2025-06-16T19:04:58Z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