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314" r:id="rId5"/>
    <p:sldId id="315" r:id="rId6"/>
    <p:sldId id="326" r:id="rId7"/>
    <p:sldId id="332" r:id="rId8"/>
    <p:sldId id="331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388" autoAdjust="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46CFD56-E74D-46D7-A822-3A365FC491DB}" type="datetime1">
              <a:rPr lang="es-ES" smtClean="0"/>
              <a:t>26/05/2025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D8ACD52-3BC9-4181-9014-67395FAB9A59}" type="datetime1">
              <a:rPr lang="es-ES" smtClean="0"/>
              <a:t>26/05/2025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4B9A9E5-4F7F-4A7D-9DE1-89923232926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79816-BCC0-87CF-30EF-10873C23B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A594366-8DE3-E402-8F21-412FA1CCA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0ACDCC-3881-DFF7-6328-1E64F2D78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746C27-AA0A-7EFD-B056-79BD67712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95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18D78-B977-3DFA-5D5F-3E54A928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2E34558-5956-B4D2-F110-C2869ED77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665D56B-F470-2104-2074-912CF61A8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AC5AF5-8307-38E9-A91B-06D712391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319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FFDE3-551D-E15C-63C2-74A3DD34E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8FE62C9-0023-0A4F-177E-C1C735664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F12C349-05BF-3978-9947-F2D56C271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AA8063-F3C1-0B3F-FAA7-954AA3F63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666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título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es-ES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es-ES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es-ES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es-ES" sz="16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s-ES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es-ES" sz="2000"/>
            </a:lvl1pPr>
            <a:lvl2pPr>
              <a:lnSpc>
                <a:spcPct val="120000"/>
              </a:lnSpc>
              <a:defRPr lang="es-ES" sz="1800"/>
            </a:lvl2pPr>
            <a:lvl3pPr>
              <a:lnSpc>
                <a:spcPct val="120000"/>
              </a:lnSpc>
              <a:defRPr lang="es-ES" sz="1600"/>
            </a:lvl3pPr>
            <a:lvl4pPr>
              <a:lnSpc>
                <a:spcPct val="120000"/>
              </a:lnSpc>
              <a:defRPr lang="es-ES" sz="1400"/>
            </a:lvl4pPr>
            <a:lvl5pPr>
              <a:lnSpc>
                <a:spcPct val="120000"/>
              </a:lnSpc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600"/>
            </a:lvl3pPr>
            <a:lvl4pPr marL="1371600" indent="0">
              <a:buNone/>
              <a:defRPr lang="es-ES" sz="1400"/>
            </a:lvl4pPr>
            <a:lvl5pPr marL="1828800" indent="0"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izqui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derech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 a ANGULAR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¿QUÉ ES </a:t>
            </a:r>
            <a:r>
              <a:rPr lang="es-ES" dirty="0" err="1"/>
              <a:t>aNGULAR</a:t>
            </a:r>
            <a:r>
              <a:rPr lang="es-ES" dirty="0"/>
              <a:t>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921406" cy="3128963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Framework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1026" name="Picture 2" descr="Angular (framework) - Wikipedia, la enciclopedia libre">
            <a:extLst>
              <a:ext uri="{FF2B5EF4-FFF2-40B4-BE49-F238E27FC236}">
                <a16:creationId xmlns:a16="http://schemas.microsoft.com/office/drawing/2014/main" id="{72FC8318-60C8-A542-BBF1-4D8ED0460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188" y="1424068"/>
            <a:ext cx="1700813" cy="17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F5371-8015-D024-4CBA-6AED256E1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A3434E8-2217-341E-7E82-94C8B276A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3" name="Picture 2" descr="Architecture Overview - ts - GUIDE">
            <a:extLst>
              <a:ext uri="{FF2B5EF4-FFF2-40B4-BE49-F238E27FC236}">
                <a16:creationId xmlns:a16="http://schemas.microsoft.com/office/drawing/2014/main" id="{8CB27F31-9AAD-8AD0-D6D1-C6C9BAA6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10680"/>
            <a:ext cx="9120902" cy="463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7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8D183-EDA5-A6C6-6D85-925793784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A59D745-034F-9A2C-ED2A-65A4DF54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¿QUÉ ES Vite?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65DB8-5A85-E470-112A-35FDDCDE08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921406" cy="3128963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 err="1"/>
              <a:t>Bundler</a:t>
            </a:r>
            <a:endParaRPr lang="es-ES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HMR (Hot Module </a:t>
            </a:r>
            <a:r>
              <a:rPr lang="es-ES" sz="2400" dirty="0" err="1"/>
              <a:t>Replacement</a:t>
            </a:r>
            <a:r>
              <a:rPr lang="es-ES" sz="2400" dirty="0"/>
              <a:t>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Reemplaza </a:t>
            </a:r>
            <a:r>
              <a:rPr lang="es-ES" sz="2400" dirty="0" err="1"/>
              <a:t>Webpack</a:t>
            </a:r>
            <a:r>
              <a:rPr lang="es-ES" sz="2400" dirty="0"/>
              <a:t>, </a:t>
            </a:r>
            <a:r>
              <a:rPr lang="es-ES" sz="2400" dirty="0" err="1"/>
              <a:t>Parcel</a:t>
            </a:r>
            <a:endParaRPr lang="es-ES" sz="2400" dirty="0"/>
          </a:p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D53EE2B-5A2A-DA10-3A03-5710FA039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1026" name="Picture 2" descr="Vite (software) - Wikipedia">
            <a:extLst>
              <a:ext uri="{FF2B5EF4-FFF2-40B4-BE49-F238E27FC236}">
                <a16:creationId xmlns:a16="http://schemas.microsoft.com/office/drawing/2014/main" id="{775292CE-7DA1-ED93-4FA3-44A56EBE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4" y="1666738"/>
            <a:ext cx="1399713" cy="138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79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1059-321F-618A-E3C5-424894D69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2FFE7-D73F-CBEA-89CE-3BD921FA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NPM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2821BA-6FF8-70E4-A305-77345CAB123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90424" y="1713319"/>
            <a:ext cx="9053701" cy="393191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Instalaci</a:t>
            </a:r>
            <a:r>
              <a:rPr lang="es-GT" dirty="0" err="1"/>
              <a:t>ón</a:t>
            </a:r>
            <a:r>
              <a:rPr lang="es-GT" dirty="0"/>
              <a:t> de paquetes</a:t>
            </a:r>
            <a:endParaRPr lang="es-ES" dirty="0"/>
          </a:p>
          <a:p>
            <a:pPr rtl="0"/>
            <a:r>
              <a:rPr lang="es-ES" dirty="0"/>
              <a:t>Ejecución de Scripts</a:t>
            </a:r>
          </a:p>
          <a:p>
            <a:pPr rtl="0"/>
            <a:r>
              <a:rPr lang="es-ES" dirty="0"/>
              <a:t>Limpieza de caché</a:t>
            </a:r>
          </a:p>
          <a:p>
            <a:pPr rtl="0"/>
            <a:r>
              <a:rPr lang="es-ES" dirty="0"/>
              <a:t>Auditoría de paquetes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1D0654-132B-015F-8A8C-44AFC346D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166497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3_TF22318419_Win32" id="{C35A026D-3477-4C90-9128-052FBAE4EBCF}" vid="{4F91F622-3491-4FD9-8658-5CFF78D7702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1635</TotalTime>
  <Words>48</Words>
  <Application>Microsoft Office PowerPoint</Application>
  <PresentationFormat>Panorámica</PresentationFormat>
  <Paragraphs>21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Personalizar</vt:lpstr>
      <vt:lpstr>Introducción a ANGULAR</vt:lpstr>
      <vt:lpstr>¿QUÉ ES aNGULAR?</vt:lpstr>
      <vt:lpstr>Presentación de PowerPoint</vt:lpstr>
      <vt:lpstr>¿QUÉ ES Vite?</vt:lpstr>
      <vt:lpstr>NPM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Rodolfo Monzón Alburez</dc:creator>
  <cp:lastModifiedBy>Luis Rodolfo Monzón Alburez</cp:lastModifiedBy>
  <cp:revision>16</cp:revision>
  <dcterms:created xsi:type="dcterms:W3CDTF">2025-05-10T04:27:47Z</dcterms:created>
  <dcterms:modified xsi:type="dcterms:W3CDTF">2025-05-27T05:18:32Z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