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1"/>
  </p:notesMasterIdLst>
  <p:handoutMasterIdLst>
    <p:handoutMasterId r:id="rId12"/>
  </p:handoutMasterIdLst>
  <p:sldIdLst>
    <p:sldId id="314" r:id="rId5"/>
    <p:sldId id="315" r:id="rId6"/>
    <p:sldId id="325" r:id="rId7"/>
    <p:sldId id="326" r:id="rId8"/>
    <p:sldId id="324" r:id="rId9"/>
    <p:sldId id="327" r:id="rId10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388" autoAdjust="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882" y="14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146CFD56-E74D-46D7-A822-3A365FC491DB}" type="datetime1">
              <a:rPr lang="es-ES" smtClean="0"/>
              <a:t>12/05/2025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4BF9A36D-7FAC-478F-9944-F324014F6FD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1D8ACD52-3BC9-4181-9014-67395FAB9A59}" type="datetime1">
              <a:rPr lang="es-ES" smtClean="0"/>
              <a:t>12/05/2025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D4B9A9E5-4F7F-4A7D-9DE1-89923232926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4B9A9E5-4F7F-4A7D-9DE1-899232329269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4B9A9E5-4F7F-4A7D-9DE1-899232329269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2BC669-300E-03AE-50F1-2C9DA76232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8869362-EF42-2675-8F90-7AF63387F7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1CA54650-5068-7615-E4D7-1BA573044D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B44AE2A-9510-12BB-E3A0-4BB7080D5D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4B9A9E5-4F7F-4A7D-9DE1-899232329269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433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B8236-7A82-A824-3543-FB41534DE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131F440-B0DE-1E85-FC42-2244CFDBFC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10F183B7-3B37-1F82-8483-6E6056242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ED5B545-DB2F-69CC-2137-0019B33B8D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4B9A9E5-4F7F-4A7D-9DE1-899232329269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76562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4B9A9E5-4F7F-4A7D-9DE1-899232329269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79238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7CA487-8540-3DF9-55ED-C73B47916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1ACF8D2-8D82-BDA2-FB38-EA5BE3A682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F817811-FA22-8876-E8B3-DF44FC3FF9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1F35672-1C88-C257-5148-6FE8174E99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4B9A9E5-4F7F-4A7D-9DE1-899232329269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78112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rtlCol="0" anchor="b">
            <a:normAutofit/>
          </a:bodyPr>
          <a:lstStyle>
            <a:lvl1pPr>
              <a:defRPr lang="es-ES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y tabla del títu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ítulo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 rtlCol="0">
            <a:normAutofit/>
          </a:bodyPr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s-ES" sz="2000" b="0"/>
            </a:lvl1pPr>
            <a:lvl2pPr>
              <a:spcBef>
                <a:spcPts val="0"/>
              </a:spcBef>
              <a:spcAft>
                <a:spcPts val="1200"/>
              </a:spcAft>
              <a:defRPr lang="es-ES" sz="1800" b="0"/>
            </a:lvl2pPr>
            <a:lvl3pPr>
              <a:spcBef>
                <a:spcPts val="0"/>
              </a:spcBef>
              <a:spcAft>
                <a:spcPts val="1200"/>
              </a:spcAft>
              <a:defRPr lang="es-ES" sz="1600" b="0"/>
            </a:lvl3pPr>
            <a:lvl4pPr>
              <a:spcBef>
                <a:spcPts val="0"/>
              </a:spcBef>
              <a:spcAft>
                <a:spcPts val="1200"/>
              </a:spcAft>
              <a:defRPr lang="es-ES" sz="1400" b="0"/>
            </a:lvl4pPr>
            <a:lvl5pPr>
              <a:spcBef>
                <a:spcPts val="0"/>
              </a:spcBef>
              <a:spcAft>
                <a:spcPts val="1200"/>
              </a:spcAft>
              <a:defRPr lang="es-ES" sz="1400" b="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3" name="Marcador de posición de título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 rtlCol="0">
            <a:normAutofit/>
          </a:bodyPr>
          <a:lstStyle>
            <a:lvl1pPr>
              <a:defRPr lang="es-ES" sz="2000"/>
            </a:lvl1pPr>
          </a:lstStyle>
          <a:p>
            <a:pPr rtl="0"/>
            <a:r>
              <a:rPr lang="es-ES"/>
              <a:t>Haga clic en el icono para insertar una tabla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os contenidos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ítulo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 rtlCol="0">
            <a:normAutofit/>
          </a:bodyPr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lang="es-ES"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lang="es-ES"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lang="es-ES"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lang="es-ES"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lang="es-ES" sz="1600" b="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2" name="Marcador de contenido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s-ES"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lang="es-ES"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lang="es-ES"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lang="es-ES"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lang="es-ES" sz="1400" b="1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 rtlCol="0">
            <a:normAutofit/>
          </a:bodyPr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9" name="Marcador de posición de tabla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 rtlCol="0">
            <a:normAutofit/>
          </a:bodyPr>
          <a:lstStyle>
            <a:lvl1pPr>
              <a:defRPr lang="es-ES" sz="2400"/>
            </a:lvl1pPr>
          </a:lstStyle>
          <a:p>
            <a:pPr rtl="0"/>
            <a:r>
              <a:rPr lang="es-ES"/>
              <a:t>Haga clic en el icono para agregar una tabla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rtlCol="0" anchor="b">
            <a:normAutofit/>
          </a:bodyPr>
          <a:lstStyle>
            <a:lvl1pPr>
              <a:defRPr lang="es-ES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s-ES"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s-ES"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s-ES"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s-ES"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s-ES" sz="12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áfico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rtlCol="0" anchor="b">
            <a:normAutofit/>
          </a:bodyPr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buNone/>
              <a:defRPr lang="es-ES" sz="2000"/>
            </a:lvl1pPr>
            <a:lvl2pPr>
              <a:lnSpc>
                <a:spcPct val="120000"/>
              </a:lnSpc>
              <a:defRPr lang="es-ES" sz="1800"/>
            </a:lvl2pPr>
            <a:lvl3pPr>
              <a:lnSpc>
                <a:spcPct val="120000"/>
              </a:lnSpc>
              <a:defRPr lang="es-ES" sz="1600"/>
            </a:lvl3pPr>
            <a:lvl4pPr>
              <a:lnSpc>
                <a:spcPct val="120000"/>
              </a:lnSpc>
              <a:defRPr lang="es-ES" sz="1400"/>
            </a:lvl4pPr>
            <a:lvl5pPr>
              <a:lnSpc>
                <a:spcPct val="120000"/>
              </a:lnSpc>
              <a:defRPr lang="es-ES" sz="14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e secció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rtlCol="0" anchor="b">
            <a:normAutofit/>
          </a:bodyPr>
          <a:lstStyle>
            <a:lvl1pPr>
              <a:defRPr lang="es-ES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ctr">
              <a:buNone/>
              <a:defRPr lang="es-ES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insertar una imagen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ción gener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rtlCol="0" anchor="b">
            <a:normAutofit/>
          </a:bodyPr>
          <a:lstStyle>
            <a:lvl1pPr>
              <a:defRPr lang="es-ES" sz="48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 rtlCol="0">
            <a:normAutofit/>
          </a:bodyPr>
          <a:lstStyle>
            <a:lvl1pPr marL="0" indent="0">
              <a:buFont typeface="Arial" panose="020B0604020202020204" pitchFamily="34" charset="0"/>
              <a:buNone/>
              <a:defRPr lang="es-ES" sz="2000"/>
            </a:lvl1pPr>
            <a:lvl2pPr marL="457200" indent="0">
              <a:buNone/>
              <a:defRPr lang="es-ES" sz="1800"/>
            </a:lvl2pPr>
            <a:lvl3pPr marL="914400" indent="0">
              <a:buNone/>
              <a:defRPr lang="es-ES" sz="1600"/>
            </a:lvl3pPr>
            <a:lvl4pPr marL="1371600" indent="0">
              <a:buNone/>
              <a:defRPr lang="es-ES" sz="1400"/>
            </a:lvl4pPr>
            <a:lvl5pPr marL="1828800" indent="0">
              <a:buNone/>
              <a:defRPr lang="es-ES" sz="14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 rtlCol="0">
            <a:normAutofit/>
          </a:bodyPr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s-ES" sz="2000"/>
            </a:lvl1pPr>
            <a:lvl2pPr>
              <a:spcBef>
                <a:spcPts val="0"/>
              </a:spcBef>
              <a:spcAft>
                <a:spcPts val="1200"/>
              </a:spcAft>
              <a:defRPr lang="es-ES" sz="1800"/>
            </a:lvl2pPr>
            <a:lvl3pPr>
              <a:spcBef>
                <a:spcPts val="0"/>
              </a:spcBef>
              <a:spcAft>
                <a:spcPts val="1200"/>
              </a:spcAft>
              <a:defRPr lang="es-ES" sz="1600"/>
            </a:lvl3pPr>
            <a:lvl4pPr>
              <a:spcBef>
                <a:spcPts val="0"/>
              </a:spcBef>
              <a:spcAft>
                <a:spcPts val="1200"/>
              </a:spcAft>
              <a:defRPr lang="es-ES" sz="1400"/>
            </a:lvl4pPr>
            <a:lvl5pPr>
              <a:spcBef>
                <a:spcPts val="0"/>
              </a:spcBef>
              <a:spcAft>
                <a:spcPts val="1200"/>
              </a:spcAft>
              <a:defRPr lang="es-ES" sz="14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nido e imagen a la izquierda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rtlCol="0" anchor="b">
            <a:normAutofit/>
          </a:bodyPr>
          <a:lstStyle>
            <a:lvl1pPr>
              <a:defRPr lang="es-ES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l">
              <a:buNone/>
              <a:defRPr lang="es-ES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9" name="Marcador de contenido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lang="es-ES"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os contenidos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ítulo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 rtlCol="0">
            <a:normAutofit/>
          </a:bodyPr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s-ES" sz="2000"/>
            </a:lvl1pPr>
            <a:lvl2pPr>
              <a:spcBef>
                <a:spcPts val="0"/>
              </a:spcBef>
              <a:spcAft>
                <a:spcPts val="1200"/>
              </a:spcAft>
              <a:defRPr lang="es-ES" sz="1800"/>
            </a:lvl2pPr>
            <a:lvl3pPr>
              <a:spcBef>
                <a:spcPts val="0"/>
              </a:spcBef>
              <a:spcAft>
                <a:spcPts val="1200"/>
              </a:spcAft>
              <a:defRPr lang="es-ES" sz="1600"/>
            </a:lvl3pPr>
            <a:lvl4pPr>
              <a:spcBef>
                <a:spcPts val="0"/>
              </a:spcBef>
              <a:spcAft>
                <a:spcPts val="1200"/>
              </a:spcAft>
              <a:defRPr lang="es-ES" sz="1400"/>
            </a:lvl4pPr>
            <a:lvl5pPr>
              <a:spcBef>
                <a:spcPts val="0"/>
              </a:spcBef>
              <a:spcAft>
                <a:spcPts val="1200"/>
              </a:spcAft>
              <a:defRPr lang="es-ES" sz="14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2" name="Marcador de contenido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s-ES" sz="2000"/>
            </a:lvl1pPr>
            <a:lvl2pPr>
              <a:spcBef>
                <a:spcPts val="0"/>
              </a:spcBef>
              <a:spcAft>
                <a:spcPts val="1200"/>
              </a:spcAft>
              <a:defRPr lang="es-ES" sz="1800"/>
            </a:lvl2pPr>
            <a:lvl3pPr>
              <a:spcBef>
                <a:spcPts val="0"/>
              </a:spcBef>
              <a:spcAft>
                <a:spcPts val="1200"/>
              </a:spcAft>
              <a:defRPr lang="es-ES" sz="1600"/>
            </a:lvl3pPr>
            <a:lvl4pPr>
              <a:spcBef>
                <a:spcPts val="0"/>
              </a:spcBef>
              <a:spcAft>
                <a:spcPts val="1200"/>
              </a:spcAft>
              <a:defRPr lang="es-ES" sz="1400"/>
            </a:lvl4pPr>
            <a:lvl5pPr>
              <a:spcBef>
                <a:spcPts val="0"/>
              </a:spcBef>
              <a:spcAft>
                <a:spcPts val="1200"/>
              </a:spcAft>
              <a:defRPr lang="es-ES" sz="14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os contenid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ítulo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 rtlCol="0">
            <a:normAutofit/>
          </a:bodyPr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s-ES" sz="2000" b="1"/>
            </a:lvl1pPr>
            <a:lvl2pPr>
              <a:spcBef>
                <a:spcPts val="0"/>
              </a:spcBef>
              <a:spcAft>
                <a:spcPts val="1200"/>
              </a:spcAft>
              <a:defRPr lang="es-ES" sz="1800" b="1"/>
            </a:lvl2pPr>
            <a:lvl3pPr>
              <a:spcBef>
                <a:spcPts val="0"/>
              </a:spcBef>
              <a:spcAft>
                <a:spcPts val="1200"/>
              </a:spcAft>
              <a:defRPr lang="es-ES" sz="1600" b="1"/>
            </a:lvl3pPr>
            <a:lvl4pPr>
              <a:spcBef>
                <a:spcPts val="0"/>
              </a:spcBef>
              <a:spcAft>
                <a:spcPts val="1200"/>
              </a:spcAft>
              <a:defRPr lang="es-ES" sz="1400" b="1"/>
            </a:lvl4pPr>
            <a:lvl5pPr>
              <a:spcBef>
                <a:spcPts val="0"/>
              </a:spcBef>
              <a:spcAft>
                <a:spcPts val="1200"/>
              </a:spcAft>
              <a:defRPr lang="es-ES" sz="1400" b="1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2" name="Marcador de contenido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s-ES" sz="2000"/>
            </a:lvl1pPr>
            <a:lvl2pPr>
              <a:spcBef>
                <a:spcPts val="0"/>
              </a:spcBef>
              <a:spcAft>
                <a:spcPts val="1200"/>
              </a:spcAft>
              <a:defRPr lang="es-ES" sz="1800"/>
            </a:lvl2pPr>
            <a:lvl3pPr>
              <a:spcBef>
                <a:spcPts val="0"/>
              </a:spcBef>
              <a:spcAft>
                <a:spcPts val="1200"/>
              </a:spcAft>
              <a:defRPr lang="es-ES" sz="1600"/>
            </a:lvl3pPr>
            <a:lvl4pPr>
              <a:spcBef>
                <a:spcPts val="0"/>
              </a:spcBef>
              <a:spcAft>
                <a:spcPts val="1200"/>
              </a:spcAft>
              <a:defRPr lang="es-ES" sz="1400"/>
            </a:lvl4pPr>
            <a:lvl5pPr>
              <a:spcBef>
                <a:spcPts val="0"/>
              </a:spcBef>
              <a:spcAft>
                <a:spcPts val="1200"/>
              </a:spcAft>
              <a:defRPr lang="es-ES" sz="14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nido e imagen a la derech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ítulo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 rtlCol="0">
            <a:normAutofit/>
          </a:bodyPr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s-ES" sz="2000" b="0"/>
            </a:lvl1pPr>
            <a:lvl2pPr>
              <a:spcBef>
                <a:spcPts val="0"/>
              </a:spcBef>
              <a:spcAft>
                <a:spcPts val="1200"/>
              </a:spcAft>
              <a:defRPr lang="es-ES" sz="1800" b="0"/>
            </a:lvl2pPr>
            <a:lvl3pPr>
              <a:spcBef>
                <a:spcPts val="0"/>
              </a:spcBef>
              <a:spcAft>
                <a:spcPts val="1200"/>
              </a:spcAft>
              <a:defRPr lang="es-ES" sz="1600" b="0"/>
            </a:lvl3pPr>
            <a:lvl4pPr>
              <a:spcBef>
                <a:spcPts val="0"/>
              </a:spcBef>
              <a:spcAft>
                <a:spcPts val="1200"/>
              </a:spcAft>
              <a:defRPr lang="es-ES" sz="1400" b="0"/>
            </a:lvl4pPr>
            <a:lvl5pPr>
              <a:spcBef>
                <a:spcPts val="0"/>
              </a:spcBef>
              <a:spcAft>
                <a:spcPts val="1200"/>
              </a:spcAft>
              <a:defRPr lang="es-ES" sz="1400" b="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r">
              <a:buNone/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s-ES"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/>
              <a:t>Presentación de lanzamiento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-for-windows/git/releases/download/v2.49.0.windows.1/Git-2.49.0-64-bit.ex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73681"/>
            <a:ext cx="5674360" cy="320040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Introducción a GIT - GITHUB</a:t>
            </a:r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5181600" cy="2376868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PRERREQUISITOS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844800"/>
            <a:ext cx="5797118" cy="3128963"/>
          </a:xfrm>
        </p:spPr>
        <p:txBody>
          <a:bodyPr rtlCol="0"/>
          <a:lstStyle>
            <a:defPPr>
              <a:defRPr lang="es-ES"/>
            </a:defPPr>
          </a:lstStyle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ES" sz="2400" dirty="0">
                <a:hlinkClick r:id="rId3"/>
              </a:rPr>
              <a:t>Instalar GIT</a:t>
            </a:r>
            <a:endParaRPr lang="es-ES" sz="2400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ES" sz="2400" dirty="0">
                <a:hlinkClick r:id="rId4"/>
              </a:rPr>
              <a:t>Cuenta en </a:t>
            </a:r>
            <a:r>
              <a:rPr lang="es-ES" sz="2400" dirty="0" err="1">
                <a:hlinkClick r:id="rId4"/>
              </a:rPr>
              <a:t>Github</a:t>
            </a:r>
            <a:endParaRPr lang="es-ES" sz="2400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ES" sz="2400" dirty="0"/>
              <a:t>Acceso a </a:t>
            </a:r>
            <a:r>
              <a:rPr lang="es-ES" sz="2400" dirty="0" err="1"/>
              <a:t>Github</a:t>
            </a:r>
            <a:r>
              <a:rPr lang="es-ES" sz="2400" dirty="0"/>
              <a:t> a través de internet</a:t>
            </a:r>
          </a:p>
          <a:p>
            <a:pPr rtl="0"/>
            <a:endParaRPr lang="es-ES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B5CEABB6-07DC-46E8-9B57-56EC44A396E5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C2175-FB4E-3980-28C8-7B0F7CD2E9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5761488-E3BE-D43F-904A-0C0E7887B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5181600" cy="2376868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¿QUÉ ES GIT?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A8EF13-B9A3-9FFE-EAFA-5EA0E1F0F2A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844800"/>
            <a:ext cx="5181600" cy="3128963"/>
          </a:xfrm>
        </p:spPr>
        <p:txBody>
          <a:bodyPr rtlCol="0"/>
          <a:lstStyle>
            <a:defPPr>
              <a:defRPr lang="es-ES"/>
            </a:defPPr>
          </a:lstStyle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ES" sz="2400" dirty="0"/>
              <a:t>Sistema de Control de Versiones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ES" sz="2400" dirty="0"/>
              <a:t>Open </a:t>
            </a:r>
            <a:r>
              <a:rPr lang="es-ES" sz="2400" dirty="0" err="1"/>
              <a:t>Source</a:t>
            </a:r>
            <a:endParaRPr lang="es-ES" sz="2400" dirty="0"/>
          </a:p>
          <a:p>
            <a:pPr rtl="0"/>
            <a:endParaRPr lang="es-ES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487643B-840D-B762-4DD8-071F65A15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B5CEABB6-07DC-46E8-9B57-56EC44A396E5}" type="slidenum">
              <a:rPr lang="es-ES" smtClean="0"/>
              <a:pPr rtl="0"/>
              <a:t>3</a:t>
            </a:fld>
            <a:endParaRPr lang="es-ES" dirty="0"/>
          </a:p>
        </p:txBody>
      </p:sp>
      <p:pic>
        <p:nvPicPr>
          <p:cNvPr id="5" name="Picture 2" descr="Git · GitHub">
            <a:extLst>
              <a:ext uri="{FF2B5EF4-FFF2-40B4-BE49-F238E27FC236}">
                <a16:creationId xmlns:a16="http://schemas.microsoft.com/office/drawing/2014/main" id="{2AF36E64-D9BA-DF9B-893D-ED6686A15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446" y="1722638"/>
            <a:ext cx="1233626" cy="12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474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187C5A-452F-F6C9-CF57-47FAD3984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C34B35-30DC-4314-38D0-965BA33A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5181600" cy="2376868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¿QUÉ ES </a:t>
            </a:r>
            <a:r>
              <a:rPr lang="es-ES" dirty="0" err="1"/>
              <a:t>Github</a:t>
            </a:r>
            <a:r>
              <a:rPr lang="es-ES" dirty="0"/>
              <a:t>?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E80E124-D7BC-B044-0C63-B739DCE6913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1638" y="3112359"/>
            <a:ext cx="6791417" cy="3128963"/>
          </a:xfrm>
        </p:spPr>
        <p:txBody>
          <a:bodyPr rtlCol="0"/>
          <a:lstStyle>
            <a:defPPr>
              <a:defRPr lang="es-ES"/>
            </a:defPPr>
          </a:lstStyle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ES" sz="2400" dirty="0"/>
              <a:t>Plataforma para hosting de repositorios GIT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ES" sz="2400" dirty="0"/>
              <a:t>IA integrada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ES" sz="2400" dirty="0"/>
              <a:t>Manejo de proyectos</a:t>
            </a:r>
          </a:p>
          <a:p>
            <a:pPr rtl="0"/>
            <a:endParaRPr lang="es-ES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2CAD640-CA75-23AD-324F-9FC9540A0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B5CEABB6-07DC-46E8-9B57-56EC44A396E5}" type="slidenum">
              <a:rPr lang="es-ES" smtClean="0"/>
              <a:pPr rtl="0"/>
              <a:t>4</a:t>
            </a:fld>
            <a:endParaRPr lang="es-ES" dirty="0"/>
          </a:p>
        </p:txBody>
      </p:sp>
      <p:pic>
        <p:nvPicPr>
          <p:cNvPr id="1026" name="Picture 2" descr="GitHub - Wikipedia, la enciclopedia libre">
            <a:extLst>
              <a:ext uri="{FF2B5EF4-FFF2-40B4-BE49-F238E27FC236}">
                <a16:creationId xmlns:a16="http://schemas.microsoft.com/office/drawing/2014/main" id="{65DB4005-474A-E73C-CD3F-644FEADE1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613" y="1765423"/>
            <a:ext cx="1079377" cy="1079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817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86DBB-D0DC-05D4-788C-E10EEF6B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990" y="434225"/>
            <a:ext cx="9524998" cy="1499627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Creando primer proyecto desde 0 con </a:t>
            </a:r>
            <a:r>
              <a:rPr lang="es-ES" dirty="0" err="1"/>
              <a:t>git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E41F64-E350-1F21-8A57-E740F48F313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5579534" cy="3914910"/>
          </a:xfrm>
        </p:spPr>
        <p:txBody>
          <a:bodyPr rtlCol="0"/>
          <a:lstStyle>
            <a:defPPr>
              <a:defRPr lang="es-ES"/>
            </a:defPPr>
          </a:lstStyle>
          <a:p>
            <a:pPr lvl="1" rtl="0"/>
            <a:r>
              <a:rPr lang="es-ES" dirty="0"/>
              <a:t>Crear carpeta</a:t>
            </a:r>
          </a:p>
          <a:p>
            <a:pPr lvl="1" rtl="0"/>
            <a:r>
              <a:rPr lang="es-ES" dirty="0"/>
              <a:t>Inicializar repositorio (</a:t>
            </a: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init</a:t>
            </a:r>
            <a:r>
              <a:rPr lang="es-ES" dirty="0"/>
              <a:t>)</a:t>
            </a:r>
          </a:p>
          <a:p>
            <a:pPr lvl="1" rtl="0"/>
            <a:r>
              <a:rPr lang="es-ES" dirty="0"/>
              <a:t>Visualizar status del repositorio (</a:t>
            </a:r>
            <a:r>
              <a:rPr lang="es-ES" dirty="0" err="1"/>
              <a:t>git</a:t>
            </a:r>
            <a:r>
              <a:rPr lang="es-ES" dirty="0"/>
              <a:t> status)</a:t>
            </a:r>
          </a:p>
          <a:p>
            <a:pPr lvl="1" rtl="0"/>
            <a:r>
              <a:rPr lang="es-ES" dirty="0"/>
              <a:t>Versionar archivos en rama “master”</a:t>
            </a:r>
          </a:p>
          <a:p>
            <a:pPr lvl="1" rtl="0"/>
            <a:r>
              <a:rPr lang="es-ES" dirty="0" err="1"/>
              <a:t>Creaci</a:t>
            </a:r>
            <a:r>
              <a:rPr lang="es-GT" dirty="0" err="1"/>
              <a:t>ón</a:t>
            </a:r>
            <a:r>
              <a:rPr lang="es-GT" dirty="0"/>
              <a:t>, Eliminación, Unión de Ramas</a:t>
            </a:r>
            <a:endParaRPr lang="es-ES" dirty="0"/>
          </a:p>
          <a:p>
            <a:pPr lvl="1" rtl="0"/>
            <a:endParaRPr lang="es-ES" dirty="0"/>
          </a:p>
          <a:p>
            <a:pPr rtl="0"/>
            <a:endParaRPr lang="es-ES" dirty="0"/>
          </a:p>
          <a:p>
            <a:pPr rtl="0"/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99D2502-F7A7-039F-01A0-59462ADFF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B5CEABB6-07DC-46E8-9B57-56EC44A396E5}" type="slidenum">
              <a:rPr lang="es-ES" smtClean="0"/>
              <a:pPr rtl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98406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F7ACE9-1FA6-6E5A-7D7F-AA59E93B8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6FF853-E42C-DADF-2B56-7E5D06D83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990" y="434225"/>
            <a:ext cx="9524998" cy="1499627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Flujo de Trabajo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302075A-F621-0676-ACC8-2F37B24A0C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B5CEABB6-07DC-46E8-9B57-56EC44A396E5}" type="slidenum">
              <a:rPr lang="es-ES" smtClean="0"/>
              <a:pPr rtl="0"/>
              <a:t>6</a:t>
            </a:fld>
            <a:endParaRPr lang="es-ES" dirty="0"/>
          </a:p>
        </p:txBody>
      </p:sp>
      <p:pic>
        <p:nvPicPr>
          <p:cNvPr id="2050" name="Picture 2" descr="What Is Git and Git Flow? How To Use It?｜ExplainThis">
            <a:extLst>
              <a:ext uri="{FF2B5EF4-FFF2-40B4-BE49-F238E27FC236}">
                <a16:creationId xmlns:a16="http://schemas.microsoft.com/office/drawing/2014/main" id="{5966D353-5E36-95EB-59AD-9434FFF60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061" y="1630426"/>
            <a:ext cx="8708994" cy="479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162779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3135373_TF22318419_Win32" id="{C35A026D-3477-4C90-9128-052FBAE4EBCF}" vid="{4F91F622-3491-4FD9-8658-5CFF78D7702C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2457D9-12AC-4794-A05E-F1B90FCD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B045227-5724-4DBF-9712-031B1BFB2C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ventas minimalista</Template>
  <TotalTime>327</TotalTime>
  <Words>98</Words>
  <Application>Microsoft Office PowerPoint</Application>
  <PresentationFormat>Panorámica</PresentationFormat>
  <Paragraphs>31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Tenorite</vt:lpstr>
      <vt:lpstr>Personalizar</vt:lpstr>
      <vt:lpstr>Introducción a GIT - GITHUB</vt:lpstr>
      <vt:lpstr>PRERREQUISITOS</vt:lpstr>
      <vt:lpstr>¿QUÉ ES GIT?</vt:lpstr>
      <vt:lpstr>¿QUÉ ES Github?</vt:lpstr>
      <vt:lpstr>Creando primer proyecto desde 0 con git</vt:lpstr>
      <vt:lpstr>Flujo de Trabajo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Rodolfo Monzón Alburez</dc:creator>
  <cp:lastModifiedBy>Luis Rodolfo Monzón Alburez</cp:lastModifiedBy>
  <cp:revision>11</cp:revision>
  <dcterms:created xsi:type="dcterms:W3CDTF">2025-05-10T04:27:47Z</dcterms:created>
  <dcterms:modified xsi:type="dcterms:W3CDTF">2025-05-12T23:38:51Z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