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314" r:id="rId5"/>
    <p:sldId id="332" r:id="rId6"/>
    <p:sldId id="315" r:id="rId7"/>
    <p:sldId id="335" r:id="rId8"/>
    <p:sldId id="326" r:id="rId9"/>
    <p:sldId id="334" r:id="rId10"/>
    <p:sldId id="327" r:id="rId11"/>
    <p:sldId id="328" r:id="rId12"/>
    <p:sldId id="331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46CFD56-E74D-46D7-A822-3A365FC491DB}" type="datetime1">
              <a:rPr lang="es-ES" smtClean="0"/>
              <a:t>16/05/2025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D8ACD52-3BC9-4181-9014-67395FAB9A59}" type="datetime1">
              <a:rPr lang="es-ES" smtClean="0"/>
              <a:t>16/05/2025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D4B9A9E5-4F7F-4A7D-9DE1-89923232926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1B4C5-ED54-4B18-9F8C-CCCDCDF7D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DDC2020-9735-AC9C-5AF1-3F950197B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79EE404-39EF-2B6A-EF18-DAB7F2AB1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A059D7-C42A-C1BF-8E0B-DE4C910C69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4386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79816-BCC0-87CF-30EF-10873C23B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A594366-8DE3-E402-8F21-412FA1CCA6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A0ACDCC-3881-DFF7-6328-1E64F2D78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746C27-AA0A-7EFD-B056-79BD67712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5951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EB197-C284-B69C-14B9-90A02F494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BD5C4C8-6FA3-1CB3-2EED-A8E64E1A75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05DFADE-3630-9A6A-A1FD-3AFF4CFEE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EA9B29-F941-F4EC-EB5A-64A01124F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4408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C18F1-D4FC-6F09-1973-58C3452E4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18F678F-8676-81EC-444B-E97D67DA8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DC0CBD5-01B1-A9C6-5023-8A934391A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6F1B4E-FAFD-8A42-9477-4AA9C6117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9543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F958D-01B0-3303-E643-CF9C24651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12F7BE8-AF30-642C-C50B-A0D436090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9B9C5BA-A169-7B72-0647-6FD265834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C858E6-67A7-0C01-D32B-A07198A2C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1988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FFDE3-551D-E15C-63C2-74A3DD34E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8FE62C9-0023-0A4F-177E-C1C735664A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F12C349-05BF-3978-9947-F2D56C271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AA8063-F3C1-0B3F-FAA7-954AA3F63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666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0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0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0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0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posición de título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es-ES" sz="2000"/>
            </a:lvl1pPr>
          </a:lstStyle>
          <a:p>
            <a:pPr rtl="0"/>
            <a:r>
              <a:rPr lang="es-ES"/>
              <a:t>Haga clic en el icono para insertar una tabla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s-ES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es-ES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es-ES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es-ES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es-ES" sz="16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es-ES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es-ES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es-ES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es-ES" sz="1400" b="1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tabla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es-ES" sz="2400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s-ES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es-ES" sz="2000"/>
            </a:lvl1pPr>
            <a:lvl2pPr>
              <a:lnSpc>
                <a:spcPct val="120000"/>
              </a:lnSpc>
              <a:defRPr lang="es-ES" sz="1800"/>
            </a:lvl2pPr>
            <a:lvl3pPr>
              <a:lnSpc>
                <a:spcPct val="120000"/>
              </a:lnSpc>
              <a:defRPr lang="es-ES" sz="1600"/>
            </a:lvl3pPr>
            <a:lvl4pPr>
              <a:lnSpc>
                <a:spcPct val="120000"/>
              </a:lnSpc>
              <a:defRPr lang="es-ES" sz="1400"/>
            </a:lvl4pPr>
            <a:lvl5pPr>
              <a:lnSpc>
                <a:spcPct val="120000"/>
              </a:lnSpc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s-ES" sz="2000"/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600"/>
            </a:lvl3pPr>
            <a:lvl4pPr marL="1371600" indent="0">
              <a:buNone/>
              <a:defRPr lang="es-ES" sz="1400"/>
            </a:lvl4pPr>
            <a:lvl5pPr marL="1828800" indent="0">
              <a:buNone/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a la izquier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s-ES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1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1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1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1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1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a la derech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0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0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0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0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ist/v22.15.0/node-v22.15.0-x64.ms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Introducción a </a:t>
            </a:r>
            <a:r>
              <a:rPr lang="es-ES" dirty="0" err="1"/>
              <a:t>Node</a:t>
            </a:r>
            <a:r>
              <a:rPr lang="es-ES" dirty="0"/>
              <a:t> JS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PRERREQUISITOS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797118" cy="3128963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>
                <a:hlinkClick r:id="rId3"/>
              </a:rPr>
              <a:t>Instalar </a:t>
            </a:r>
            <a:r>
              <a:rPr lang="es-ES" sz="2400" dirty="0" err="1">
                <a:hlinkClick r:id="rId3"/>
              </a:rPr>
              <a:t>Node</a:t>
            </a:r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233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¿QUÉ ES NODE JS?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 err="1"/>
              <a:t>Runtime</a:t>
            </a:r>
            <a:endParaRPr lang="es-ES" sz="24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/>
              <a:t>Incluye NPM</a:t>
            </a:r>
            <a:endParaRPr lang="es-ES" sz="24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1032" name="Picture 8" descr="Node Reviews, Ratings &amp; Features 2025 | Gartner Peer Insights">
            <a:extLst>
              <a:ext uri="{FF2B5EF4-FFF2-40B4-BE49-F238E27FC236}">
                <a16:creationId xmlns:a16="http://schemas.microsoft.com/office/drawing/2014/main" id="{70897E30-EC01-74DD-C2C9-CA2497F8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92" y="1875412"/>
            <a:ext cx="1978395" cy="12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E6716-3459-9BC8-43B1-9CE2987A9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3E48D8C-D4B9-EBE2-E6BB-636CC7D25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4098" name="Picture 2" descr="Nodejs Architecture. Node.js is an open-source, JavaScript… | by Udara  Abeythilake | Medium">
            <a:extLst>
              <a:ext uri="{FF2B5EF4-FFF2-40B4-BE49-F238E27FC236}">
                <a16:creationId xmlns:a16="http://schemas.microsoft.com/office/drawing/2014/main" id="{EF370F1D-1BF4-A5FA-9FE4-E79E35A14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74" y="1516725"/>
            <a:ext cx="9534617" cy="403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1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F5371-8015-D024-4CBA-6AED256E1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A3434E8-2217-341E-7E82-94C8B276A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9F68958-4F3B-CEC2-4E3F-96BD0687F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5" y="1748947"/>
            <a:ext cx="898207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07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00DBF-F541-2505-A2E8-A8F01A9A9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33B98CE-EAC6-0469-402C-DBFEA4503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2050" name="Picture 2" descr="Single Threaded event Loop">
            <a:extLst>
              <a:ext uri="{FF2B5EF4-FFF2-40B4-BE49-F238E27FC236}">
                <a16:creationId xmlns:a16="http://schemas.microsoft.com/office/drawing/2014/main" id="{973700CB-B85E-BF01-9B2E-B7D3100FF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11" y="1473740"/>
            <a:ext cx="898207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20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86C72-9AC6-3010-4E8E-5EF9A4021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E9D0DE8-043B-54F2-60C6-2125959C3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212E30-94E2-8086-645B-32E6E9BC8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14" y="75288"/>
            <a:ext cx="7148770" cy="671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9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985B9-DFDE-1C56-C553-3617B43AB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3429583-9EF0-9540-C487-C17ADF949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3074" name="Picture 2" descr="Types of javaScript tasks queues. | by devfaysalkhan | Medium">
            <a:extLst>
              <a:ext uri="{FF2B5EF4-FFF2-40B4-BE49-F238E27FC236}">
                <a16:creationId xmlns:a16="http://schemas.microsoft.com/office/drawing/2014/main" id="{816EA15C-533C-CF8D-E2E2-884265D3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315532"/>
            <a:ext cx="10397067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86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21059-321F-618A-E3C5-424894D69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2FFE7-D73F-CBEA-89CE-3BD921FA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NPM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2821BA-6FF8-70E4-A305-77345CAB123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90424" y="1713319"/>
            <a:ext cx="9053701" cy="393191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Instalaci</a:t>
            </a:r>
            <a:r>
              <a:rPr lang="es-GT" dirty="0" err="1"/>
              <a:t>ón</a:t>
            </a:r>
            <a:r>
              <a:rPr lang="es-GT" dirty="0"/>
              <a:t> de paquetes</a:t>
            </a:r>
            <a:endParaRPr lang="es-ES" dirty="0"/>
          </a:p>
          <a:p>
            <a:pPr rtl="0"/>
            <a:r>
              <a:rPr lang="es-ES" dirty="0"/>
              <a:t>Ejecución de Scripts</a:t>
            </a:r>
          </a:p>
          <a:p>
            <a:pPr rtl="0"/>
            <a:r>
              <a:rPr lang="es-ES" dirty="0"/>
              <a:t>Limpieza de caché</a:t>
            </a:r>
          </a:p>
          <a:p>
            <a:pPr rtl="0"/>
            <a:r>
              <a:rPr lang="es-ES" dirty="0"/>
              <a:t>Auditoría de paquetes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1D0654-132B-015F-8A8C-44AFC346D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166497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73_TF22318419_Win32" id="{C35A026D-3477-4C90-9128-052FBAE4EBCF}" vid="{4F91F622-3491-4FD9-8658-5CFF78D7702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1779</TotalTime>
  <Words>47</Words>
  <Application>Microsoft Office PowerPoint</Application>
  <PresentationFormat>Panorámica</PresentationFormat>
  <Paragraphs>28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Personalizar</vt:lpstr>
      <vt:lpstr>Introducción a Node JS</vt:lpstr>
      <vt:lpstr>PRERREQUISITOS</vt:lpstr>
      <vt:lpstr>¿QUÉ ES NODE JS?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NPM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Rodolfo Monzón Alburez</dc:creator>
  <cp:lastModifiedBy>Luis Rodolfo Monzón Alburez</cp:lastModifiedBy>
  <cp:revision>15</cp:revision>
  <dcterms:created xsi:type="dcterms:W3CDTF">2025-05-10T04:27:47Z</dcterms:created>
  <dcterms:modified xsi:type="dcterms:W3CDTF">2025-05-16T20:47:59Z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