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8"/>
  </p:notesMasterIdLst>
  <p:handoutMasterIdLst>
    <p:handoutMasterId r:id="rId9"/>
  </p:handoutMasterIdLst>
  <p:sldIdLst>
    <p:sldId id="314" r:id="rId5"/>
    <p:sldId id="315" r:id="rId6"/>
    <p:sldId id="326" r:id="rId7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5388" autoAdjust="0"/>
  </p:normalViewPr>
  <p:slideViewPr>
    <p:cSldViewPr snapToGrid="0">
      <p:cViewPr varScale="1">
        <p:scale>
          <a:sx n="81" d="100"/>
          <a:sy n="81" d="100"/>
        </p:scale>
        <p:origin x="758" y="62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882" y="14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146CFD56-E74D-46D7-A822-3A365FC491DB}" type="datetime1">
              <a:rPr lang="es-ES" smtClean="0"/>
              <a:t>16/05/2025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4BF9A36D-7FAC-478F-9944-F324014F6FD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1D8ACD52-3BC9-4181-9014-67395FAB9A59}" type="datetime1">
              <a:rPr lang="es-ES" smtClean="0"/>
              <a:t>16/05/2025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D4B9A9E5-4F7F-4A7D-9DE1-89923232926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4B9A9E5-4F7F-4A7D-9DE1-899232329269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4B9A9E5-4F7F-4A7D-9DE1-899232329269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98969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879816-BCC0-87CF-30EF-10873C23B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CA594366-8DE3-E402-8F21-412FA1CCA6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A0ACDCC-3881-DFF7-6328-1E64F2D789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B746C27-AA0A-7EFD-B056-79BD67712F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4B9A9E5-4F7F-4A7D-9DE1-899232329269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95951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rtlCol="0" anchor="b">
            <a:normAutofit/>
          </a:bodyPr>
          <a:lstStyle>
            <a:lvl1pPr>
              <a:defRPr lang="es-ES"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y tabla del títu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ítulo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 rtlCol="0">
            <a:normAutofit/>
          </a:bodyPr>
          <a:lstStyle>
            <a:lvl1pPr>
              <a:defRPr lang="es-ES" sz="32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s-ES" sz="2000" b="0"/>
            </a:lvl1pPr>
            <a:lvl2pPr>
              <a:spcBef>
                <a:spcPts val="0"/>
              </a:spcBef>
              <a:spcAft>
                <a:spcPts val="1200"/>
              </a:spcAft>
              <a:defRPr lang="es-ES" sz="1800" b="0"/>
            </a:lvl2pPr>
            <a:lvl3pPr>
              <a:spcBef>
                <a:spcPts val="0"/>
              </a:spcBef>
              <a:spcAft>
                <a:spcPts val="1200"/>
              </a:spcAft>
              <a:defRPr lang="es-ES" sz="1600" b="0"/>
            </a:lvl3pPr>
            <a:lvl4pPr>
              <a:spcBef>
                <a:spcPts val="0"/>
              </a:spcBef>
              <a:spcAft>
                <a:spcPts val="1200"/>
              </a:spcAft>
              <a:defRPr lang="es-ES" sz="1400" b="0"/>
            </a:lvl4pPr>
            <a:lvl5pPr>
              <a:spcBef>
                <a:spcPts val="0"/>
              </a:spcBef>
              <a:spcAft>
                <a:spcPts val="1200"/>
              </a:spcAft>
              <a:defRPr lang="es-ES" sz="1400" b="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3" name="Marcador de posición de título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 rtlCol="0">
            <a:normAutofit/>
          </a:bodyPr>
          <a:lstStyle>
            <a:lvl1pPr>
              <a:defRPr lang="es-ES" sz="2000"/>
            </a:lvl1pPr>
          </a:lstStyle>
          <a:p>
            <a:pPr rtl="0"/>
            <a:r>
              <a:rPr lang="es-ES"/>
              <a:t>Haga clic en el icono para insertar una tabla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dos contenidos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ítulo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 rtlCol="0">
            <a:normAutofit/>
          </a:bodyPr>
          <a:lstStyle>
            <a:lvl1pPr>
              <a:defRPr lang="es-ES" sz="32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lang="es-ES"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lang="es-ES"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lang="es-ES"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lang="es-ES"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lang="es-ES" sz="1600" b="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2" name="Marcador de contenido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s-ES"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lang="es-ES"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lang="es-ES"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lang="es-ES"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lang="es-ES" sz="1400" b="1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 rtlCol="0">
            <a:normAutofit/>
          </a:bodyPr>
          <a:lstStyle>
            <a:lvl1pPr>
              <a:defRPr lang="es-ES" sz="32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9" name="Marcador de posición de tabla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 rtlCol="0">
            <a:normAutofit/>
          </a:bodyPr>
          <a:lstStyle>
            <a:lvl1pPr>
              <a:defRPr lang="es-ES" sz="2400"/>
            </a:lvl1pPr>
          </a:lstStyle>
          <a:p>
            <a:pPr rtl="0"/>
            <a:r>
              <a:rPr lang="es-ES"/>
              <a:t>Haga clic en el icono para agregar una tabla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rtlCol="0" anchor="b">
            <a:normAutofit/>
          </a:bodyPr>
          <a:lstStyle>
            <a:lvl1pPr>
              <a:defRPr lang="es-ES"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s-ES"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s-ES"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s-ES"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s-ES"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s-ES" sz="12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áfico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rtlCol="0" anchor="b">
            <a:normAutofit/>
          </a:bodyPr>
          <a:lstStyle>
            <a:lvl1pPr>
              <a:defRPr lang="es-ES" sz="32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buNone/>
              <a:defRPr lang="es-ES" sz="2000"/>
            </a:lvl1pPr>
            <a:lvl2pPr>
              <a:lnSpc>
                <a:spcPct val="120000"/>
              </a:lnSpc>
              <a:defRPr lang="es-ES" sz="1800"/>
            </a:lvl2pPr>
            <a:lvl3pPr>
              <a:lnSpc>
                <a:spcPct val="120000"/>
              </a:lnSpc>
              <a:defRPr lang="es-ES" sz="1600"/>
            </a:lvl3pPr>
            <a:lvl4pPr>
              <a:lnSpc>
                <a:spcPct val="120000"/>
              </a:lnSpc>
              <a:defRPr lang="es-ES" sz="1400"/>
            </a:lvl4pPr>
            <a:lvl5pPr>
              <a:lnSpc>
                <a:spcPct val="120000"/>
              </a:lnSpc>
              <a:defRPr lang="es-ES" sz="14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e secció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rtlCol="0" anchor="b">
            <a:normAutofit/>
          </a:bodyPr>
          <a:lstStyle>
            <a:lvl1pPr>
              <a:defRPr lang="es-ES"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 rtlCol="0">
            <a:normAutofit/>
          </a:bodyPr>
          <a:lstStyle>
            <a:lvl1pPr marL="0" indent="0" algn="ctr">
              <a:buNone/>
              <a:defRPr lang="es-ES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en el icono para insertar una imagen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ción gener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rtlCol="0" anchor="b">
            <a:normAutofit/>
          </a:bodyPr>
          <a:lstStyle>
            <a:lvl1pPr>
              <a:defRPr lang="es-ES" sz="48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 rtlCol="0">
            <a:normAutofit/>
          </a:bodyPr>
          <a:lstStyle>
            <a:lvl1pPr marL="0" indent="0" algn="ctr">
              <a:buNone/>
              <a:defRPr lang="es-ES" sz="2000"/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 rtlCol="0">
            <a:normAutofit/>
          </a:bodyPr>
          <a:lstStyle>
            <a:lvl1pPr marL="0" indent="0">
              <a:buFont typeface="Arial" panose="020B0604020202020204" pitchFamily="34" charset="0"/>
              <a:buNone/>
              <a:defRPr lang="es-ES" sz="2000"/>
            </a:lvl1pPr>
            <a:lvl2pPr marL="457200" indent="0">
              <a:buNone/>
              <a:defRPr lang="es-ES" sz="1800"/>
            </a:lvl2pPr>
            <a:lvl3pPr marL="914400" indent="0">
              <a:buNone/>
              <a:defRPr lang="es-ES" sz="1600"/>
            </a:lvl3pPr>
            <a:lvl4pPr marL="1371600" indent="0">
              <a:buNone/>
              <a:defRPr lang="es-ES" sz="1400"/>
            </a:lvl4pPr>
            <a:lvl5pPr marL="1828800" indent="0">
              <a:buNone/>
              <a:defRPr lang="es-ES" sz="14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 rtlCol="0">
            <a:normAutofit/>
          </a:bodyPr>
          <a:lstStyle>
            <a:lvl1pPr>
              <a:defRPr lang="es-ES" sz="32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s-ES" sz="2000"/>
            </a:lvl1pPr>
            <a:lvl2pPr>
              <a:spcBef>
                <a:spcPts val="0"/>
              </a:spcBef>
              <a:spcAft>
                <a:spcPts val="1200"/>
              </a:spcAft>
              <a:defRPr lang="es-ES" sz="1800"/>
            </a:lvl2pPr>
            <a:lvl3pPr>
              <a:spcBef>
                <a:spcPts val="0"/>
              </a:spcBef>
              <a:spcAft>
                <a:spcPts val="1200"/>
              </a:spcAft>
              <a:defRPr lang="es-ES" sz="1600"/>
            </a:lvl3pPr>
            <a:lvl4pPr>
              <a:spcBef>
                <a:spcPts val="0"/>
              </a:spcBef>
              <a:spcAft>
                <a:spcPts val="1200"/>
              </a:spcAft>
              <a:defRPr lang="es-ES" sz="1400"/>
            </a:lvl4pPr>
            <a:lvl5pPr>
              <a:spcBef>
                <a:spcPts val="0"/>
              </a:spcBef>
              <a:spcAft>
                <a:spcPts val="1200"/>
              </a:spcAft>
              <a:defRPr lang="es-ES" sz="14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nido e imagen a la izquierda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rtlCol="0" anchor="b">
            <a:normAutofit/>
          </a:bodyPr>
          <a:lstStyle>
            <a:lvl1pPr>
              <a:defRPr lang="es-ES"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 rtlCol="0">
            <a:normAutofit/>
          </a:bodyPr>
          <a:lstStyle>
            <a:lvl1pPr marL="0" indent="0" algn="l">
              <a:buNone/>
              <a:defRPr lang="es-ES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9" name="Marcador de contenido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lang="es-ES"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dos contenidos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ítulo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 rtlCol="0">
            <a:normAutofit/>
          </a:bodyPr>
          <a:lstStyle>
            <a:lvl1pPr>
              <a:defRPr lang="es-ES" sz="32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s-ES" sz="2000"/>
            </a:lvl1pPr>
            <a:lvl2pPr>
              <a:spcBef>
                <a:spcPts val="0"/>
              </a:spcBef>
              <a:spcAft>
                <a:spcPts val="1200"/>
              </a:spcAft>
              <a:defRPr lang="es-ES" sz="1800"/>
            </a:lvl2pPr>
            <a:lvl3pPr>
              <a:spcBef>
                <a:spcPts val="0"/>
              </a:spcBef>
              <a:spcAft>
                <a:spcPts val="1200"/>
              </a:spcAft>
              <a:defRPr lang="es-ES" sz="1600"/>
            </a:lvl3pPr>
            <a:lvl4pPr>
              <a:spcBef>
                <a:spcPts val="0"/>
              </a:spcBef>
              <a:spcAft>
                <a:spcPts val="1200"/>
              </a:spcAft>
              <a:defRPr lang="es-ES" sz="1400"/>
            </a:lvl4pPr>
            <a:lvl5pPr>
              <a:spcBef>
                <a:spcPts val="0"/>
              </a:spcBef>
              <a:spcAft>
                <a:spcPts val="1200"/>
              </a:spcAft>
              <a:defRPr lang="es-ES" sz="14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2" name="Marcador de contenido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s-ES" sz="2000"/>
            </a:lvl1pPr>
            <a:lvl2pPr>
              <a:spcBef>
                <a:spcPts val="0"/>
              </a:spcBef>
              <a:spcAft>
                <a:spcPts val="1200"/>
              </a:spcAft>
              <a:defRPr lang="es-ES" sz="1800"/>
            </a:lvl2pPr>
            <a:lvl3pPr>
              <a:spcBef>
                <a:spcPts val="0"/>
              </a:spcBef>
              <a:spcAft>
                <a:spcPts val="1200"/>
              </a:spcAft>
              <a:defRPr lang="es-ES" sz="1600"/>
            </a:lvl3pPr>
            <a:lvl4pPr>
              <a:spcBef>
                <a:spcPts val="0"/>
              </a:spcBef>
              <a:spcAft>
                <a:spcPts val="1200"/>
              </a:spcAft>
              <a:defRPr lang="es-ES" sz="1400"/>
            </a:lvl4pPr>
            <a:lvl5pPr>
              <a:spcBef>
                <a:spcPts val="0"/>
              </a:spcBef>
              <a:spcAft>
                <a:spcPts val="1200"/>
              </a:spcAft>
              <a:defRPr lang="es-ES" sz="14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dos contenid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ítulo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 rtlCol="0">
            <a:normAutofit/>
          </a:bodyPr>
          <a:lstStyle>
            <a:lvl1pPr>
              <a:defRPr lang="es-ES" sz="32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s-ES" sz="2000" b="1"/>
            </a:lvl1pPr>
            <a:lvl2pPr>
              <a:spcBef>
                <a:spcPts val="0"/>
              </a:spcBef>
              <a:spcAft>
                <a:spcPts val="1200"/>
              </a:spcAft>
              <a:defRPr lang="es-ES" sz="1800" b="1"/>
            </a:lvl2pPr>
            <a:lvl3pPr>
              <a:spcBef>
                <a:spcPts val="0"/>
              </a:spcBef>
              <a:spcAft>
                <a:spcPts val="1200"/>
              </a:spcAft>
              <a:defRPr lang="es-ES" sz="1600" b="1"/>
            </a:lvl3pPr>
            <a:lvl4pPr>
              <a:spcBef>
                <a:spcPts val="0"/>
              </a:spcBef>
              <a:spcAft>
                <a:spcPts val="1200"/>
              </a:spcAft>
              <a:defRPr lang="es-ES" sz="1400" b="1"/>
            </a:lvl4pPr>
            <a:lvl5pPr>
              <a:spcBef>
                <a:spcPts val="0"/>
              </a:spcBef>
              <a:spcAft>
                <a:spcPts val="1200"/>
              </a:spcAft>
              <a:defRPr lang="es-ES" sz="1400" b="1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2" name="Marcador de contenido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s-ES" sz="2000"/>
            </a:lvl1pPr>
            <a:lvl2pPr>
              <a:spcBef>
                <a:spcPts val="0"/>
              </a:spcBef>
              <a:spcAft>
                <a:spcPts val="1200"/>
              </a:spcAft>
              <a:defRPr lang="es-ES" sz="1800"/>
            </a:lvl2pPr>
            <a:lvl3pPr>
              <a:spcBef>
                <a:spcPts val="0"/>
              </a:spcBef>
              <a:spcAft>
                <a:spcPts val="1200"/>
              </a:spcAft>
              <a:defRPr lang="es-ES" sz="1600"/>
            </a:lvl3pPr>
            <a:lvl4pPr>
              <a:spcBef>
                <a:spcPts val="0"/>
              </a:spcBef>
              <a:spcAft>
                <a:spcPts val="1200"/>
              </a:spcAft>
              <a:defRPr lang="es-ES" sz="1400"/>
            </a:lvl4pPr>
            <a:lvl5pPr>
              <a:spcBef>
                <a:spcPts val="0"/>
              </a:spcBef>
              <a:spcAft>
                <a:spcPts val="1200"/>
              </a:spcAft>
              <a:defRPr lang="es-ES" sz="14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nido e imagen a la derech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ítulo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 rtlCol="0">
            <a:normAutofit/>
          </a:bodyPr>
          <a:lstStyle>
            <a:lvl1pPr>
              <a:defRPr lang="es-ES" sz="32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s-ES" sz="2000" b="0"/>
            </a:lvl1pPr>
            <a:lvl2pPr>
              <a:spcBef>
                <a:spcPts val="0"/>
              </a:spcBef>
              <a:spcAft>
                <a:spcPts val="1200"/>
              </a:spcAft>
              <a:defRPr lang="es-ES" sz="1800" b="0"/>
            </a:lvl2pPr>
            <a:lvl3pPr>
              <a:spcBef>
                <a:spcPts val="0"/>
              </a:spcBef>
              <a:spcAft>
                <a:spcPts val="1200"/>
              </a:spcAft>
              <a:defRPr lang="es-ES" sz="1600" b="0"/>
            </a:lvl3pPr>
            <a:lvl4pPr>
              <a:spcBef>
                <a:spcPts val="0"/>
              </a:spcBef>
              <a:spcAft>
                <a:spcPts val="1200"/>
              </a:spcAft>
              <a:defRPr lang="es-ES" sz="1400" b="0"/>
            </a:lvl4pPr>
            <a:lvl5pPr>
              <a:spcBef>
                <a:spcPts val="0"/>
              </a:spcBef>
              <a:spcAft>
                <a:spcPts val="1200"/>
              </a:spcAft>
              <a:defRPr lang="es-ES" sz="1400" b="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 rtlCol="0">
            <a:normAutofit/>
          </a:bodyPr>
          <a:lstStyle>
            <a:lvl1pPr marL="0" indent="0" algn="r">
              <a:buNone/>
              <a:defRPr lang="es-ES" sz="2000"/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s-ES"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/>
              <a:t>Presentación de lanzamiento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s-ES"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73681"/>
            <a:ext cx="5674360" cy="320040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Introducción a TYPESCRIPT</a:t>
            </a:r>
          </a:p>
        </p:txBody>
      </p:sp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5533"/>
            <a:ext cx="5181600" cy="2376868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¿QUÉ ES TYPESCRIPT?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20C1E08-E337-110E-DB8E-41BA4A3341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844800"/>
            <a:ext cx="5921406" cy="3128963"/>
          </a:xfrm>
        </p:spPr>
        <p:txBody>
          <a:bodyPr rtlCol="0"/>
          <a:lstStyle>
            <a:defPPr>
              <a:defRPr lang="es-ES"/>
            </a:defPPr>
          </a:lstStyle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s-ES" sz="2400" dirty="0" err="1"/>
              <a:t>Transpilado</a:t>
            </a:r>
            <a:endParaRPr lang="es-ES" sz="2400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s-ES" sz="2400" dirty="0"/>
              <a:t>Fuertemente tipado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s-ES" sz="2400" dirty="0"/>
              <a:t>Genera como resultado código en JS</a:t>
            </a:r>
          </a:p>
          <a:p>
            <a:pPr rtl="0"/>
            <a:endParaRPr lang="es-ES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B5CEABB6-07DC-46E8-9B57-56EC44A396E5}" type="slidenum">
              <a:rPr lang="es-ES" smtClean="0"/>
              <a:pPr/>
              <a:t>2</a:t>
            </a:fld>
            <a:endParaRPr lang="es-ES" dirty="0"/>
          </a:p>
        </p:txBody>
      </p:sp>
      <p:pic>
        <p:nvPicPr>
          <p:cNvPr id="5" name="Picture 2" descr="TypeScript - Wikipedia, la enciclopedia libre">
            <a:extLst>
              <a:ext uri="{FF2B5EF4-FFF2-40B4-BE49-F238E27FC236}">
                <a16:creationId xmlns:a16="http://schemas.microsoft.com/office/drawing/2014/main" id="{E397174E-D2ED-0985-31D4-5FA77E7EA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767" y="1827567"/>
            <a:ext cx="1017233" cy="1017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05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7F5371-8015-D024-4CBA-6AED256E16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BA3434E8-2217-341E-7E82-94C8B276A5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B5CEABB6-07DC-46E8-9B57-56EC44A396E5}" type="slidenum">
              <a:rPr lang="es-ES" smtClean="0"/>
              <a:pPr rtl="0"/>
              <a:t>3</a:t>
            </a:fld>
            <a:endParaRPr lang="es-ES" dirty="0"/>
          </a:p>
        </p:txBody>
      </p:sp>
      <p:pic>
        <p:nvPicPr>
          <p:cNvPr id="2050" name="Picture 2" descr="El compilador de TypeScript - Platzi">
            <a:extLst>
              <a:ext uri="{FF2B5EF4-FFF2-40B4-BE49-F238E27FC236}">
                <a16:creationId xmlns:a16="http://schemas.microsoft.com/office/drawing/2014/main" id="{10FBF8B0-1123-E489-C023-DD302F41D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962" y="985421"/>
            <a:ext cx="6795964" cy="5095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079214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3135373_TF22318419_Win32" id="{C35A026D-3477-4C90-9128-052FBAE4EBCF}" vid="{4F91F622-3491-4FD9-8658-5CFF78D7702C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22457D9-12AC-4794-A05E-F1B90FCD8D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7B39BD0-040C-43BE-B0E4-512B09E800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045227-5724-4DBF-9712-031B1BFB2C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ventas minimalista</Template>
  <TotalTime>1379</TotalTime>
  <Words>22</Words>
  <Application>Microsoft Office PowerPoint</Application>
  <PresentationFormat>Panorámica</PresentationFormat>
  <Paragraphs>10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Tenorite</vt:lpstr>
      <vt:lpstr>Personalizar</vt:lpstr>
      <vt:lpstr>Introducción a TYPESCRIPT</vt:lpstr>
      <vt:lpstr>¿QUÉ ES TYPESCRIPT?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Rodolfo Monzón Alburez</dc:creator>
  <cp:lastModifiedBy>Luis Rodolfo Monzón Alburez</cp:lastModifiedBy>
  <cp:revision>13</cp:revision>
  <dcterms:created xsi:type="dcterms:W3CDTF">2025-05-10T04:27:47Z</dcterms:created>
  <dcterms:modified xsi:type="dcterms:W3CDTF">2025-05-16T23:20:06Z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