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15" r:id="rId6"/>
    <p:sldId id="326" r:id="rId7"/>
    <p:sldId id="332" r:id="rId8"/>
    <p:sldId id="331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26/05/2025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26/05/2025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79816-BCC0-87CF-30EF-10873C23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594366-8DE3-E402-8F21-412FA1CCA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0ACDCC-3881-DFF7-6328-1E64F2D78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46C27-AA0A-7EFD-B056-79BD67712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95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8D78-B977-3DFA-5D5F-3E54A928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E34558-5956-B4D2-F110-C2869ED77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665D56B-F470-2104-2074-912CF61A8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AC5AF5-8307-38E9-A91B-06D712391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19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FFDE3-551D-E15C-63C2-74A3DD34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FE62C9-0023-0A4F-177E-C1C73566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12C349-05BF-3978-9947-F2D56C271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AA8063-F3C1-0B3F-FAA7-954AA3F63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66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 a TYPESCRIPT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TYPESCRIPT?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21406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 err="1"/>
              <a:t>Transpilado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Fuertemente tipado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Genera como resultado código en JS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5" name="Picture 2" descr="TypeScript - Wikipedia, la enciclopedia libre">
            <a:extLst>
              <a:ext uri="{FF2B5EF4-FFF2-40B4-BE49-F238E27FC236}">
                <a16:creationId xmlns:a16="http://schemas.microsoft.com/office/drawing/2014/main" id="{E397174E-D2ED-0985-31D4-5FA77E7E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67" y="1827567"/>
            <a:ext cx="1017233" cy="10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5371-8015-D024-4CBA-6AED256E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3434E8-2217-341E-7E82-94C8B276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2050" name="Picture 2" descr="El compilador de TypeScript - Platzi">
            <a:extLst>
              <a:ext uri="{FF2B5EF4-FFF2-40B4-BE49-F238E27FC236}">
                <a16:creationId xmlns:a16="http://schemas.microsoft.com/office/drawing/2014/main" id="{10FBF8B0-1123-E489-C023-DD302F41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2" y="985421"/>
            <a:ext cx="6795964" cy="50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D183-EDA5-A6C6-6D85-92579378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A59D745-034F-9A2C-ED2A-65A4DF54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Vite?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65DB8-5A85-E470-112A-35FDDCDE08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21406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 err="1"/>
              <a:t>Bundler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HMR (Hot Module </a:t>
            </a:r>
            <a:r>
              <a:rPr lang="es-ES" sz="2400" dirty="0" err="1"/>
              <a:t>Replacement</a:t>
            </a:r>
            <a:r>
              <a:rPr lang="es-ES" sz="2400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Reemplaza </a:t>
            </a:r>
            <a:r>
              <a:rPr lang="es-ES" sz="2400" dirty="0" err="1"/>
              <a:t>Webpack</a:t>
            </a:r>
            <a:r>
              <a:rPr lang="es-ES" sz="2400" dirty="0"/>
              <a:t>, </a:t>
            </a:r>
            <a:r>
              <a:rPr lang="es-ES" sz="2400" dirty="0" err="1"/>
              <a:t>Parcel</a:t>
            </a:r>
            <a:endParaRPr lang="es-ES" sz="2400" dirty="0"/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53EE2B-5A2A-DA10-3A03-5710FA039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026" name="Picture 2" descr="Vite (software) - Wikipedia">
            <a:extLst>
              <a:ext uri="{FF2B5EF4-FFF2-40B4-BE49-F238E27FC236}">
                <a16:creationId xmlns:a16="http://schemas.microsoft.com/office/drawing/2014/main" id="{775292CE-7DA1-ED93-4FA3-44A56EBE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4" y="1666738"/>
            <a:ext cx="1399713" cy="13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1059-321F-618A-E3C5-424894D6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2FFE7-D73F-CBEA-89CE-3BD921FA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Conceptos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2821BA-6FF8-70E4-A305-77345CAB123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0424" y="1713319"/>
            <a:ext cx="9053701" cy="393191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Interfaces</a:t>
            </a:r>
          </a:p>
          <a:p>
            <a:pPr rtl="0"/>
            <a:r>
              <a:rPr lang="es-ES" dirty="0"/>
              <a:t>Patrones de diseño</a:t>
            </a:r>
          </a:p>
          <a:p>
            <a:pPr rtl="0"/>
            <a:r>
              <a:rPr lang="es-ES" dirty="0"/>
              <a:t>Desestructuración de objetos </a:t>
            </a:r>
            <a:r>
              <a:rPr lang="es-ES"/>
              <a:t>y Arreglos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1D0654-132B-015F-8A8C-44AFC346D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6649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1530</TotalTime>
  <Words>54</Words>
  <Application>Microsoft Office PowerPoint</Application>
  <PresentationFormat>Panorámica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Personalizar</vt:lpstr>
      <vt:lpstr>Introducción a TYPESCRIPT</vt:lpstr>
      <vt:lpstr>¿QUÉ ES TYPESCRIPT?</vt:lpstr>
      <vt:lpstr>Presentación de PowerPoint</vt:lpstr>
      <vt:lpstr>¿QUÉ ES Vite?</vt:lpstr>
      <vt:lpstr>Conceptos de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15</cp:revision>
  <dcterms:created xsi:type="dcterms:W3CDTF">2025-05-10T04:27:47Z</dcterms:created>
  <dcterms:modified xsi:type="dcterms:W3CDTF">2025-05-27T05:18:27Z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