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678" y="-3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308A-9F74-4482-A202-761FD7E63F6F}" type="datetimeFigureOut">
              <a:rPr lang="pt-PT" smtClean="0"/>
              <a:t>28/03/2015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9F2A-C7AB-4B5F-B660-D96FE2FC48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278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308A-9F74-4482-A202-761FD7E63F6F}" type="datetimeFigureOut">
              <a:rPr lang="pt-PT" smtClean="0"/>
              <a:t>28/03/2015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9F2A-C7AB-4B5F-B660-D96FE2FC48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795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308A-9F74-4482-A202-761FD7E63F6F}" type="datetimeFigureOut">
              <a:rPr lang="pt-PT" smtClean="0"/>
              <a:t>28/03/2015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9F2A-C7AB-4B5F-B660-D96FE2FC48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092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308A-9F74-4482-A202-761FD7E63F6F}" type="datetimeFigureOut">
              <a:rPr lang="pt-PT" smtClean="0"/>
              <a:t>28/03/2015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9F2A-C7AB-4B5F-B660-D96FE2FC48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646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308A-9F74-4482-A202-761FD7E63F6F}" type="datetimeFigureOut">
              <a:rPr lang="pt-PT" smtClean="0"/>
              <a:t>28/03/2015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9F2A-C7AB-4B5F-B660-D96FE2FC48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124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308A-9F74-4482-A202-761FD7E63F6F}" type="datetimeFigureOut">
              <a:rPr lang="pt-PT" smtClean="0"/>
              <a:t>28/03/2015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9F2A-C7AB-4B5F-B660-D96FE2FC48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598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308A-9F74-4482-A202-761FD7E63F6F}" type="datetimeFigureOut">
              <a:rPr lang="pt-PT" smtClean="0"/>
              <a:t>28/03/2015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9F2A-C7AB-4B5F-B660-D96FE2FC48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232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308A-9F74-4482-A202-761FD7E63F6F}" type="datetimeFigureOut">
              <a:rPr lang="pt-PT" smtClean="0"/>
              <a:t>28/03/2015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9F2A-C7AB-4B5F-B660-D96FE2FC48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829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308A-9F74-4482-A202-761FD7E63F6F}" type="datetimeFigureOut">
              <a:rPr lang="pt-PT" smtClean="0"/>
              <a:t>28/03/2015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9F2A-C7AB-4B5F-B660-D96FE2FC48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344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308A-9F74-4482-A202-761FD7E63F6F}" type="datetimeFigureOut">
              <a:rPr lang="pt-PT" smtClean="0"/>
              <a:t>28/03/2015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9F2A-C7AB-4B5F-B660-D96FE2FC48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637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308A-9F74-4482-A202-761FD7E63F6F}" type="datetimeFigureOut">
              <a:rPr lang="pt-PT" smtClean="0"/>
              <a:t>28/03/2015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9F2A-C7AB-4B5F-B660-D96FE2FC48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264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3308A-9F74-4482-A202-761FD7E63F6F}" type="datetimeFigureOut">
              <a:rPr lang="pt-PT" smtClean="0"/>
              <a:t>28/03/2015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19F2A-C7AB-4B5F-B660-D96FE2FC48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258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/>
          <p:cNvSpPr txBox="1"/>
          <p:nvPr/>
        </p:nvSpPr>
        <p:spPr>
          <a:xfrm>
            <a:off x="356339" y="995969"/>
            <a:ext cx="1719262" cy="400110"/>
          </a:xfrm>
          <a:prstGeom prst="rect">
            <a:avLst/>
          </a:prstGeom>
          <a:gradFill flip="none" rotWithShape="1">
            <a:gsLst>
              <a:gs pos="33000">
                <a:srgbClr val="7798B6"/>
              </a:gs>
              <a:gs pos="0">
                <a:schemeClr val="accent1">
                  <a:lumMod val="50000"/>
                </a:schemeClr>
              </a:gs>
              <a:gs pos="89000">
                <a:srgbClr val="A3BDD4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wrap="square" rtlCol="0" anchor="ctr" anchorCtr="0">
            <a:spAutoFit/>
          </a:bodyPr>
          <a:lstStyle/>
          <a:p>
            <a:pPr algn="ctr"/>
            <a:r>
              <a:rPr lang="pt-PT" sz="2000" dirty="0" smtClean="0"/>
              <a:t>KINGDOM</a:t>
            </a:r>
            <a:endParaRPr lang="pt-PT" sz="20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21670" y="1504188"/>
            <a:ext cx="1719262" cy="400110"/>
          </a:xfrm>
          <a:prstGeom prst="rect">
            <a:avLst/>
          </a:prstGeom>
          <a:gradFill flip="none" rotWithShape="1">
            <a:gsLst>
              <a:gs pos="33000">
                <a:srgbClr val="7798B6"/>
              </a:gs>
              <a:gs pos="0">
                <a:schemeClr val="accent1">
                  <a:lumMod val="50000"/>
                </a:schemeClr>
              </a:gs>
              <a:gs pos="89000">
                <a:srgbClr val="A3BDD4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PHYLUM</a:t>
            </a:r>
            <a:endParaRPr lang="pt-PT" sz="20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983033" y="1949899"/>
            <a:ext cx="1719262" cy="400110"/>
          </a:xfrm>
          <a:prstGeom prst="rect">
            <a:avLst/>
          </a:prstGeom>
          <a:gradFill flip="none" rotWithShape="1">
            <a:gsLst>
              <a:gs pos="33000">
                <a:srgbClr val="7798B6"/>
              </a:gs>
              <a:gs pos="0">
                <a:schemeClr val="accent1">
                  <a:lumMod val="50000"/>
                </a:schemeClr>
              </a:gs>
              <a:gs pos="89000">
                <a:srgbClr val="A3BDD4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wrap="square" rtlCol="0" anchor="ctr" anchorCtr="0">
            <a:spAutoFit/>
          </a:bodyPr>
          <a:lstStyle/>
          <a:p>
            <a:pPr algn="ctr"/>
            <a:r>
              <a:rPr lang="pt-PT" sz="2000" dirty="0" smtClean="0"/>
              <a:t>CLASS</a:t>
            </a:r>
            <a:endParaRPr lang="pt-PT" sz="20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296380" y="2426864"/>
            <a:ext cx="1719262" cy="400110"/>
          </a:xfrm>
          <a:prstGeom prst="rect">
            <a:avLst/>
          </a:prstGeom>
          <a:gradFill flip="none" rotWithShape="1">
            <a:gsLst>
              <a:gs pos="33000">
                <a:srgbClr val="7798B6"/>
              </a:gs>
              <a:gs pos="0">
                <a:schemeClr val="accent1">
                  <a:lumMod val="50000"/>
                </a:schemeClr>
              </a:gs>
              <a:gs pos="89000">
                <a:srgbClr val="A3BDD4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ORDER</a:t>
            </a:r>
            <a:endParaRPr lang="pt-PT" sz="20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1609727" y="2903829"/>
            <a:ext cx="1719262" cy="400110"/>
          </a:xfrm>
          <a:prstGeom prst="rect">
            <a:avLst/>
          </a:prstGeom>
          <a:gradFill flip="none" rotWithShape="1">
            <a:gsLst>
              <a:gs pos="33000">
                <a:srgbClr val="7798B6"/>
              </a:gs>
              <a:gs pos="0">
                <a:schemeClr val="accent1">
                  <a:lumMod val="50000"/>
                </a:schemeClr>
              </a:gs>
              <a:gs pos="89000">
                <a:srgbClr val="A3BDD4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FAMILY</a:t>
            </a:r>
            <a:endParaRPr lang="pt-PT" sz="2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1923074" y="3380794"/>
            <a:ext cx="1719262" cy="400110"/>
          </a:xfrm>
          <a:prstGeom prst="rect">
            <a:avLst/>
          </a:prstGeom>
          <a:gradFill flip="none" rotWithShape="1">
            <a:gsLst>
              <a:gs pos="33000">
                <a:srgbClr val="7798B6"/>
              </a:gs>
              <a:gs pos="0">
                <a:schemeClr val="accent1">
                  <a:lumMod val="50000"/>
                </a:schemeClr>
              </a:gs>
              <a:gs pos="89000">
                <a:srgbClr val="A3BDD4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GENUS</a:t>
            </a:r>
            <a:endParaRPr lang="pt-PT" sz="20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2158032" y="3857759"/>
            <a:ext cx="1719262" cy="400110"/>
          </a:xfrm>
          <a:prstGeom prst="rect">
            <a:avLst/>
          </a:prstGeom>
          <a:gradFill flip="none" rotWithShape="1">
            <a:gsLst>
              <a:gs pos="33000">
                <a:srgbClr val="7798B6"/>
              </a:gs>
              <a:gs pos="0">
                <a:schemeClr val="accent1">
                  <a:lumMod val="50000"/>
                </a:schemeClr>
              </a:gs>
              <a:gs pos="89000">
                <a:srgbClr val="A3BDD4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SPECIES</a:t>
            </a:r>
            <a:endParaRPr lang="pt-PT" sz="2000" dirty="0"/>
          </a:p>
        </p:txBody>
      </p:sp>
      <p:grpSp>
        <p:nvGrpSpPr>
          <p:cNvPr id="82" name="Grupo 81"/>
          <p:cNvGrpSpPr/>
          <p:nvPr/>
        </p:nvGrpSpPr>
        <p:grpSpPr>
          <a:xfrm>
            <a:off x="706745" y="5722622"/>
            <a:ext cx="5834832" cy="2961339"/>
            <a:chOff x="706745" y="5722622"/>
            <a:chExt cx="5834832" cy="2961339"/>
          </a:xfrm>
        </p:grpSpPr>
        <p:grpSp>
          <p:nvGrpSpPr>
            <p:cNvPr id="17" name="Grupo 16"/>
            <p:cNvGrpSpPr/>
            <p:nvPr/>
          </p:nvGrpSpPr>
          <p:grpSpPr>
            <a:xfrm>
              <a:off x="706745" y="5722622"/>
              <a:ext cx="1426008" cy="2482038"/>
              <a:chOff x="353548" y="5674786"/>
              <a:chExt cx="1426008" cy="2482038"/>
            </a:xfrm>
          </p:grpSpPr>
          <p:sp>
            <p:nvSpPr>
              <p:cNvPr id="49" name="Retângulo arredondado 48"/>
              <p:cNvSpPr/>
              <p:nvPr/>
            </p:nvSpPr>
            <p:spPr>
              <a:xfrm>
                <a:off x="353548" y="6393574"/>
                <a:ext cx="1426008" cy="325671"/>
              </a:xfrm>
              <a:prstGeom prst="roundRect">
                <a:avLst>
                  <a:gd name="adj" fmla="val 27012"/>
                </a:avLst>
              </a:prstGeom>
              <a:gradFill>
                <a:gsLst>
                  <a:gs pos="55000">
                    <a:srgbClr val="7798B6"/>
                  </a:gs>
                  <a:gs pos="9000">
                    <a:schemeClr val="accent1">
                      <a:lumMod val="50000"/>
                    </a:schemeClr>
                  </a:gs>
                  <a:gs pos="96000">
                    <a:srgbClr val="A3BDD4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200" dirty="0" smtClean="0"/>
                  <a:t>CLASS</a:t>
                </a:r>
                <a:endParaRPr lang="pt-PT" sz="1200" dirty="0"/>
              </a:p>
            </p:txBody>
          </p:sp>
          <p:sp>
            <p:nvSpPr>
              <p:cNvPr id="50" name="Retângulo arredondado 49"/>
              <p:cNvSpPr/>
              <p:nvPr/>
            </p:nvSpPr>
            <p:spPr>
              <a:xfrm>
                <a:off x="353548" y="7831153"/>
                <a:ext cx="1426008" cy="325671"/>
              </a:xfrm>
              <a:prstGeom prst="roundRect">
                <a:avLst>
                  <a:gd name="adj" fmla="val 27012"/>
                </a:avLst>
              </a:prstGeom>
              <a:gradFill>
                <a:gsLst>
                  <a:gs pos="55000">
                    <a:srgbClr val="7798B6"/>
                  </a:gs>
                  <a:gs pos="9000">
                    <a:schemeClr val="accent1">
                      <a:lumMod val="50000"/>
                    </a:schemeClr>
                  </a:gs>
                  <a:gs pos="96000">
                    <a:srgbClr val="A3BDD4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200" dirty="0"/>
                  <a:t>SPECIES</a:t>
                </a:r>
              </a:p>
            </p:txBody>
          </p:sp>
          <p:sp>
            <p:nvSpPr>
              <p:cNvPr id="51" name="Retângulo arredondado 50"/>
              <p:cNvSpPr/>
              <p:nvPr/>
            </p:nvSpPr>
            <p:spPr>
              <a:xfrm>
                <a:off x="353548" y="7471756"/>
                <a:ext cx="1426008" cy="325671"/>
              </a:xfrm>
              <a:prstGeom prst="roundRect">
                <a:avLst>
                  <a:gd name="adj" fmla="val 27012"/>
                </a:avLst>
              </a:prstGeom>
              <a:gradFill>
                <a:gsLst>
                  <a:gs pos="55000">
                    <a:srgbClr val="7798B6"/>
                  </a:gs>
                  <a:gs pos="9000">
                    <a:schemeClr val="accent1">
                      <a:lumMod val="50000"/>
                    </a:schemeClr>
                  </a:gs>
                  <a:gs pos="96000">
                    <a:srgbClr val="A3BDD4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200" dirty="0" smtClean="0"/>
                  <a:t>GENUS</a:t>
                </a:r>
                <a:endParaRPr lang="pt-PT" sz="1200" dirty="0"/>
              </a:p>
            </p:txBody>
          </p:sp>
          <p:sp>
            <p:nvSpPr>
              <p:cNvPr id="53" name="Retângulo arredondado 52"/>
              <p:cNvSpPr/>
              <p:nvPr/>
            </p:nvSpPr>
            <p:spPr>
              <a:xfrm>
                <a:off x="353548" y="7112362"/>
                <a:ext cx="1426008" cy="325671"/>
              </a:xfrm>
              <a:prstGeom prst="roundRect">
                <a:avLst>
                  <a:gd name="adj" fmla="val 27012"/>
                </a:avLst>
              </a:prstGeom>
              <a:gradFill>
                <a:gsLst>
                  <a:gs pos="55000">
                    <a:srgbClr val="7798B6"/>
                  </a:gs>
                  <a:gs pos="9000">
                    <a:schemeClr val="accent1">
                      <a:lumMod val="50000"/>
                    </a:schemeClr>
                  </a:gs>
                  <a:gs pos="96000">
                    <a:srgbClr val="A3BDD4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200" dirty="0" smtClean="0"/>
                  <a:t>FAMILY</a:t>
                </a:r>
                <a:endParaRPr lang="pt-PT" sz="1200" dirty="0"/>
              </a:p>
            </p:txBody>
          </p:sp>
          <p:sp>
            <p:nvSpPr>
              <p:cNvPr id="54" name="Retângulo arredondado 53"/>
              <p:cNvSpPr/>
              <p:nvPr/>
            </p:nvSpPr>
            <p:spPr>
              <a:xfrm>
                <a:off x="353548" y="6752968"/>
                <a:ext cx="1426008" cy="325671"/>
              </a:xfrm>
              <a:prstGeom prst="roundRect">
                <a:avLst>
                  <a:gd name="adj" fmla="val 27012"/>
                </a:avLst>
              </a:prstGeom>
              <a:gradFill>
                <a:gsLst>
                  <a:gs pos="55000">
                    <a:srgbClr val="7798B6"/>
                  </a:gs>
                  <a:gs pos="9000">
                    <a:schemeClr val="accent1">
                      <a:lumMod val="50000"/>
                    </a:schemeClr>
                  </a:gs>
                  <a:gs pos="96000">
                    <a:srgbClr val="A3BDD4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200" dirty="0" smtClean="0"/>
                  <a:t>ORDER</a:t>
                </a:r>
                <a:endParaRPr lang="pt-PT" sz="1200" dirty="0"/>
              </a:p>
            </p:txBody>
          </p:sp>
          <p:sp>
            <p:nvSpPr>
              <p:cNvPr id="55" name="Retângulo arredondado 54"/>
              <p:cNvSpPr/>
              <p:nvPr/>
            </p:nvSpPr>
            <p:spPr>
              <a:xfrm>
                <a:off x="353548" y="6034180"/>
                <a:ext cx="1426008" cy="325671"/>
              </a:xfrm>
              <a:prstGeom prst="roundRect">
                <a:avLst>
                  <a:gd name="adj" fmla="val 27012"/>
                </a:avLst>
              </a:prstGeom>
              <a:gradFill>
                <a:gsLst>
                  <a:gs pos="55000">
                    <a:srgbClr val="7798B6"/>
                  </a:gs>
                  <a:gs pos="9000">
                    <a:schemeClr val="accent1">
                      <a:lumMod val="50000"/>
                    </a:schemeClr>
                  </a:gs>
                  <a:gs pos="96000">
                    <a:srgbClr val="A3BDD4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200" dirty="0" smtClean="0"/>
                  <a:t>PHYLUM</a:t>
                </a:r>
                <a:endParaRPr lang="pt-PT" sz="1200" dirty="0"/>
              </a:p>
            </p:txBody>
          </p:sp>
          <p:sp>
            <p:nvSpPr>
              <p:cNvPr id="56" name="Retângulo arredondado 55"/>
              <p:cNvSpPr/>
              <p:nvPr/>
            </p:nvSpPr>
            <p:spPr>
              <a:xfrm>
                <a:off x="353548" y="5674786"/>
                <a:ext cx="1426008" cy="325671"/>
              </a:xfrm>
              <a:prstGeom prst="roundRect">
                <a:avLst>
                  <a:gd name="adj" fmla="val 27012"/>
                </a:avLst>
              </a:prstGeom>
              <a:gradFill>
                <a:gsLst>
                  <a:gs pos="55000">
                    <a:srgbClr val="7798B6"/>
                  </a:gs>
                  <a:gs pos="9000">
                    <a:schemeClr val="accent1">
                      <a:lumMod val="50000"/>
                    </a:schemeClr>
                  </a:gs>
                  <a:gs pos="96000">
                    <a:srgbClr val="A3BDD4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200" dirty="0" smtClean="0"/>
                  <a:t>KINGDOM</a:t>
                </a:r>
                <a:endParaRPr lang="pt-PT" sz="1200" dirty="0"/>
              </a:p>
            </p:txBody>
          </p:sp>
        </p:grpSp>
        <p:grpSp>
          <p:nvGrpSpPr>
            <p:cNvPr id="81" name="Grupo 80"/>
            <p:cNvGrpSpPr/>
            <p:nvPr/>
          </p:nvGrpSpPr>
          <p:grpSpPr>
            <a:xfrm>
              <a:off x="2176353" y="5722622"/>
              <a:ext cx="4365224" cy="2961339"/>
              <a:chOff x="2176353" y="5722622"/>
              <a:chExt cx="4365224" cy="2961339"/>
            </a:xfrm>
          </p:grpSpPr>
          <p:grpSp>
            <p:nvGrpSpPr>
              <p:cNvPr id="15" name="Grupo 14"/>
              <p:cNvGrpSpPr/>
              <p:nvPr/>
            </p:nvGrpSpPr>
            <p:grpSpPr>
              <a:xfrm>
                <a:off x="2176353" y="5722622"/>
                <a:ext cx="4365224" cy="2457062"/>
                <a:chOff x="2430342" y="5699762"/>
                <a:chExt cx="4365224" cy="2457062"/>
              </a:xfrm>
            </p:grpSpPr>
            <p:sp>
              <p:nvSpPr>
                <p:cNvPr id="59" name="Retângulo arredondado 58"/>
                <p:cNvSpPr/>
                <p:nvPr/>
              </p:nvSpPr>
              <p:spPr>
                <a:xfrm>
                  <a:off x="3899951" y="7831153"/>
                  <a:ext cx="1426008" cy="325671"/>
                </a:xfrm>
                <a:prstGeom prst="roundRect">
                  <a:avLst>
                    <a:gd name="adj" fmla="val 27012"/>
                  </a:avLst>
                </a:prstGeom>
                <a:gradFill>
                  <a:gsLst>
                    <a:gs pos="55000">
                      <a:schemeClr val="accent6">
                        <a:lumMod val="60000"/>
                        <a:lumOff val="40000"/>
                      </a:schemeClr>
                    </a:gs>
                    <a:gs pos="9000">
                      <a:schemeClr val="accent1">
                        <a:lumMod val="50000"/>
                      </a:schemeClr>
                    </a:gs>
                    <a:gs pos="96000">
                      <a:srgbClr val="A3BDD4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sz="1200" dirty="0" smtClean="0"/>
                    <a:t>HOMO SAPIENS</a:t>
                  </a:r>
                  <a:endParaRPr lang="pt-PT" sz="1200" dirty="0"/>
                </a:p>
              </p:txBody>
            </p:sp>
            <p:sp>
              <p:nvSpPr>
                <p:cNvPr id="60" name="Retângulo arredondado 59"/>
                <p:cNvSpPr/>
                <p:nvPr/>
              </p:nvSpPr>
              <p:spPr>
                <a:xfrm>
                  <a:off x="3899951" y="7475922"/>
                  <a:ext cx="1426008" cy="325671"/>
                </a:xfrm>
                <a:prstGeom prst="roundRect">
                  <a:avLst>
                    <a:gd name="adj" fmla="val 27012"/>
                  </a:avLst>
                </a:prstGeom>
                <a:gradFill>
                  <a:gsLst>
                    <a:gs pos="55000">
                      <a:schemeClr val="accent6">
                        <a:lumMod val="60000"/>
                        <a:lumOff val="40000"/>
                      </a:schemeClr>
                    </a:gs>
                    <a:gs pos="9000">
                      <a:schemeClr val="accent1">
                        <a:lumMod val="50000"/>
                      </a:schemeClr>
                    </a:gs>
                    <a:gs pos="96000">
                      <a:srgbClr val="A3BDD4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sz="1200" dirty="0" smtClean="0"/>
                    <a:t>HOMO</a:t>
                  </a:r>
                  <a:endParaRPr lang="pt-PT" sz="1200" dirty="0"/>
                </a:p>
              </p:txBody>
            </p:sp>
            <p:sp>
              <p:nvSpPr>
                <p:cNvPr id="61" name="Retângulo arredondado 60"/>
                <p:cNvSpPr/>
                <p:nvPr/>
              </p:nvSpPr>
              <p:spPr>
                <a:xfrm>
                  <a:off x="3899951" y="7120690"/>
                  <a:ext cx="1426008" cy="325671"/>
                </a:xfrm>
                <a:prstGeom prst="roundRect">
                  <a:avLst>
                    <a:gd name="adj" fmla="val 27012"/>
                  </a:avLst>
                </a:prstGeom>
                <a:gradFill>
                  <a:gsLst>
                    <a:gs pos="55000">
                      <a:schemeClr val="accent6">
                        <a:lumMod val="60000"/>
                        <a:lumOff val="40000"/>
                      </a:schemeClr>
                    </a:gs>
                    <a:gs pos="9000">
                      <a:schemeClr val="accent1">
                        <a:lumMod val="50000"/>
                      </a:schemeClr>
                    </a:gs>
                    <a:gs pos="96000">
                      <a:srgbClr val="A3BDD4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sz="1200" dirty="0" smtClean="0"/>
                    <a:t>HOMINIDAE</a:t>
                  </a:r>
                  <a:endParaRPr lang="pt-PT" sz="1200" dirty="0"/>
                </a:p>
              </p:txBody>
            </p:sp>
            <p:sp>
              <p:nvSpPr>
                <p:cNvPr id="62" name="Retângulo arredondado 61"/>
                <p:cNvSpPr/>
                <p:nvPr/>
              </p:nvSpPr>
              <p:spPr>
                <a:xfrm>
                  <a:off x="3899951" y="6765458"/>
                  <a:ext cx="1426008" cy="325671"/>
                </a:xfrm>
                <a:prstGeom prst="roundRect">
                  <a:avLst>
                    <a:gd name="adj" fmla="val 27012"/>
                  </a:avLst>
                </a:prstGeom>
                <a:gradFill>
                  <a:gsLst>
                    <a:gs pos="55000">
                      <a:schemeClr val="accent6">
                        <a:lumMod val="60000"/>
                        <a:lumOff val="40000"/>
                      </a:schemeClr>
                    </a:gs>
                    <a:gs pos="9000">
                      <a:schemeClr val="accent1">
                        <a:lumMod val="50000"/>
                      </a:schemeClr>
                    </a:gs>
                    <a:gs pos="96000">
                      <a:srgbClr val="A3BDD4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sz="1200" dirty="0" smtClean="0"/>
                    <a:t>PRIMATES</a:t>
                  </a:r>
                  <a:endParaRPr lang="pt-PT" sz="1200" dirty="0"/>
                </a:p>
              </p:txBody>
            </p:sp>
            <p:sp>
              <p:nvSpPr>
                <p:cNvPr id="63" name="Retângulo arredondado 62"/>
                <p:cNvSpPr/>
                <p:nvPr/>
              </p:nvSpPr>
              <p:spPr>
                <a:xfrm>
                  <a:off x="2430342" y="6054994"/>
                  <a:ext cx="4365223" cy="325671"/>
                </a:xfrm>
                <a:prstGeom prst="roundRect">
                  <a:avLst>
                    <a:gd name="adj" fmla="val 27012"/>
                  </a:avLst>
                </a:prstGeom>
                <a:gradFill>
                  <a:gsLst>
                    <a:gs pos="55000">
                      <a:schemeClr val="accent6">
                        <a:lumMod val="60000"/>
                        <a:lumOff val="40000"/>
                      </a:schemeClr>
                    </a:gs>
                    <a:gs pos="9000">
                      <a:schemeClr val="accent1">
                        <a:lumMod val="50000"/>
                      </a:schemeClr>
                    </a:gs>
                    <a:gs pos="96000">
                      <a:srgbClr val="A3BDD4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sz="1200" dirty="0" smtClean="0"/>
                    <a:t>CHORDATA</a:t>
                  </a:r>
                  <a:endParaRPr lang="pt-PT" sz="1200" dirty="0"/>
                </a:p>
              </p:txBody>
            </p:sp>
            <p:sp>
              <p:nvSpPr>
                <p:cNvPr id="64" name="Retângulo arredondado 63"/>
                <p:cNvSpPr/>
                <p:nvPr/>
              </p:nvSpPr>
              <p:spPr>
                <a:xfrm>
                  <a:off x="2430342" y="5699762"/>
                  <a:ext cx="4365223" cy="325671"/>
                </a:xfrm>
                <a:prstGeom prst="roundRect">
                  <a:avLst>
                    <a:gd name="adj" fmla="val 27012"/>
                  </a:avLst>
                </a:prstGeom>
                <a:gradFill>
                  <a:gsLst>
                    <a:gs pos="55000">
                      <a:schemeClr val="accent6">
                        <a:lumMod val="60000"/>
                        <a:lumOff val="40000"/>
                      </a:schemeClr>
                    </a:gs>
                    <a:gs pos="9000">
                      <a:schemeClr val="accent1">
                        <a:lumMod val="50000"/>
                      </a:schemeClr>
                    </a:gs>
                    <a:gs pos="96000">
                      <a:srgbClr val="A3BDD4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sz="1200" dirty="0" smtClean="0"/>
                    <a:t>ANIMALIA</a:t>
                  </a:r>
                  <a:endParaRPr lang="pt-PT" sz="1200" dirty="0"/>
                </a:p>
              </p:txBody>
            </p:sp>
            <p:sp>
              <p:nvSpPr>
                <p:cNvPr id="65" name="Retângulo arredondado 64"/>
                <p:cNvSpPr/>
                <p:nvPr/>
              </p:nvSpPr>
              <p:spPr>
                <a:xfrm>
                  <a:off x="5369558" y="6410226"/>
                  <a:ext cx="1426008" cy="325671"/>
                </a:xfrm>
                <a:prstGeom prst="roundRect">
                  <a:avLst>
                    <a:gd name="adj" fmla="val 27012"/>
                  </a:avLst>
                </a:prstGeom>
                <a:gradFill>
                  <a:gsLst>
                    <a:gs pos="55000">
                      <a:schemeClr val="accent6">
                        <a:lumMod val="60000"/>
                        <a:lumOff val="40000"/>
                      </a:schemeClr>
                    </a:gs>
                    <a:gs pos="9000">
                      <a:schemeClr val="accent1">
                        <a:lumMod val="50000"/>
                      </a:schemeClr>
                    </a:gs>
                    <a:gs pos="96000">
                      <a:srgbClr val="A3BDD4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sz="1200" dirty="0" smtClean="0"/>
                    <a:t>AVES</a:t>
                  </a:r>
                  <a:endParaRPr lang="pt-PT" sz="1200" dirty="0"/>
                </a:p>
              </p:txBody>
            </p:sp>
            <p:sp>
              <p:nvSpPr>
                <p:cNvPr id="66" name="Retângulo arredondado 65"/>
                <p:cNvSpPr/>
                <p:nvPr/>
              </p:nvSpPr>
              <p:spPr>
                <a:xfrm>
                  <a:off x="5369558" y="7831153"/>
                  <a:ext cx="1426008" cy="325671"/>
                </a:xfrm>
                <a:prstGeom prst="roundRect">
                  <a:avLst>
                    <a:gd name="adj" fmla="val 27012"/>
                  </a:avLst>
                </a:prstGeom>
                <a:gradFill>
                  <a:gsLst>
                    <a:gs pos="55000">
                      <a:schemeClr val="accent6">
                        <a:lumMod val="60000"/>
                        <a:lumOff val="40000"/>
                      </a:schemeClr>
                    </a:gs>
                    <a:gs pos="9000">
                      <a:schemeClr val="accent1">
                        <a:lumMod val="50000"/>
                      </a:schemeClr>
                    </a:gs>
                    <a:gs pos="96000">
                      <a:srgbClr val="A3BDD4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sz="1200" dirty="0" smtClean="0"/>
                    <a:t>PSITTACUS ERITHACUS</a:t>
                  </a:r>
                  <a:endParaRPr lang="pt-PT" sz="1200" dirty="0"/>
                </a:p>
              </p:txBody>
            </p:sp>
            <p:sp>
              <p:nvSpPr>
                <p:cNvPr id="67" name="Retângulo arredondado 66"/>
                <p:cNvSpPr/>
                <p:nvPr/>
              </p:nvSpPr>
              <p:spPr>
                <a:xfrm>
                  <a:off x="5369558" y="7475922"/>
                  <a:ext cx="1426008" cy="325671"/>
                </a:xfrm>
                <a:prstGeom prst="roundRect">
                  <a:avLst>
                    <a:gd name="adj" fmla="val 27012"/>
                  </a:avLst>
                </a:prstGeom>
                <a:gradFill>
                  <a:gsLst>
                    <a:gs pos="55000">
                      <a:schemeClr val="accent6">
                        <a:lumMod val="60000"/>
                        <a:lumOff val="40000"/>
                      </a:schemeClr>
                    </a:gs>
                    <a:gs pos="9000">
                      <a:schemeClr val="accent1">
                        <a:lumMod val="50000"/>
                      </a:schemeClr>
                    </a:gs>
                    <a:gs pos="96000">
                      <a:srgbClr val="A3BDD4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sz="1200" dirty="0" smtClean="0"/>
                    <a:t>PSITTACUS</a:t>
                  </a:r>
                  <a:endParaRPr lang="pt-PT" sz="1200" dirty="0"/>
                </a:p>
              </p:txBody>
            </p:sp>
            <p:sp>
              <p:nvSpPr>
                <p:cNvPr id="68" name="Retângulo arredondado 67"/>
                <p:cNvSpPr/>
                <p:nvPr/>
              </p:nvSpPr>
              <p:spPr>
                <a:xfrm>
                  <a:off x="5369558" y="7120690"/>
                  <a:ext cx="1426008" cy="325671"/>
                </a:xfrm>
                <a:prstGeom prst="roundRect">
                  <a:avLst>
                    <a:gd name="adj" fmla="val 27012"/>
                  </a:avLst>
                </a:prstGeom>
                <a:gradFill>
                  <a:gsLst>
                    <a:gs pos="55000">
                      <a:schemeClr val="accent6">
                        <a:lumMod val="60000"/>
                        <a:lumOff val="40000"/>
                      </a:schemeClr>
                    </a:gs>
                    <a:gs pos="9000">
                      <a:schemeClr val="accent1">
                        <a:lumMod val="50000"/>
                      </a:schemeClr>
                    </a:gs>
                    <a:gs pos="96000">
                      <a:srgbClr val="A3BDD4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sz="1200" dirty="0" smtClean="0"/>
                    <a:t>PSITTACIDAE</a:t>
                  </a:r>
                  <a:endParaRPr lang="pt-PT" sz="1200" dirty="0"/>
                </a:p>
              </p:txBody>
            </p:sp>
            <p:sp>
              <p:nvSpPr>
                <p:cNvPr id="69" name="Retângulo arredondado 68"/>
                <p:cNvSpPr/>
                <p:nvPr/>
              </p:nvSpPr>
              <p:spPr>
                <a:xfrm>
                  <a:off x="5369558" y="6765458"/>
                  <a:ext cx="1426008" cy="325671"/>
                </a:xfrm>
                <a:prstGeom prst="roundRect">
                  <a:avLst>
                    <a:gd name="adj" fmla="val 27012"/>
                  </a:avLst>
                </a:prstGeom>
                <a:gradFill>
                  <a:gsLst>
                    <a:gs pos="55000">
                      <a:schemeClr val="accent6">
                        <a:lumMod val="60000"/>
                        <a:lumOff val="40000"/>
                      </a:schemeClr>
                    </a:gs>
                    <a:gs pos="9000">
                      <a:schemeClr val="accent1">
                        <a:lumMod val="50000"/>
                      </a:schemeClr>
                    </a:gs>
                    <a:gs pos="96000">
                      <a:srgbClr val="A3BDD4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sz="1200" dirty="0" smtClean="0"/>
                    <a:t>PSITTACIFORMES</a:t>
                  </a:r>
                  <a:endParaRPr lang="pt-PT" sz="1200" dirty="0"/>
                </a:p>
              </p:txBody>
            </p:sp>
            <p:sp>
              <p:nvSpPr>
                <p:cNvPr id="73" name="Retângulo arredondado 72"/>
                <p:cNvSpPr/>
                <p:nvPr/>
              </p:nvSpPr>
              <p:spPr>
                <a:xfrm>
                  <a:off x="2430343" y="6410226"/>
                  <a:ext cx="2895616" cy="325671"/>
                </a:xfrm>
                <a:prstGeom prst="roundRect">
                  <a:avLst>
                    <a:gd name="adj" fmla="val 27012"/>
                  </a:avLst>
                </a:prstGeom>
                <a:gradFill>
                  <a:gsLst>
                    <a:gs pos="55000">
                      <a:schemeClr val="accent6">
                        <a:lumMod val="60000"/>
                        <a:lumOff val="40000"/>
                      </a:schemeClr>
                    </a:gs>
                    <a:gs pos="9000">
                      <a:schemeClr val="accent1">
                        <a:lumMod val="50000"/>
                      </a:schemeClr>
                    </a:gs>
                    <a:gs pos="96000">
                      <a:srgbClr val="A3BDD4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sz="1200" dirty="0" smtClean="0"/>
                    <a:t>MAMMALIA</a:t>
                  </a:r>
                  <a:endParaRPr lang="pt-PT" sz="1200" dirty="0"/>
                </a:p>
              </p:txBody>
            </p:sp>
            <p:sp>
              <p:nvSpPr>
                <p:cNvPr id="74" name="Retângulo arredondado 73"/>
                <p:cNvSpPr/>
                <p:nvPr/>
              </p:nvSpPr>
              <p:spPr>
                <a:xfrm>
                  <a:off x="2430343" y="7831153"/>
                  <a:ext cx="1426008" cy="325671"/>
                </a:xfrm>
                <a:prstGeom prst="roundRect">
                  <a:avLst>
                    <a:gd name="adj" fmla="val 27012"/>
                  </a:avLst>
                </a:prstGeom>
                <a:gradFill>
                  <a:gsLst>
                    <a:gs pos="55000">
                      <a:schemeClr val="accent6">
                        <a:lumMod val="60000"/>
                        <a:lumOff val="40000"/>
                      </a:schemeClr>
                    </a:gs>
                    <a:gs pos="9000">
                      <a:schemeClr val="accent1">
                        <a:lumMod val="50000"/>
                      </a:schemeClr>
                    </a:gs>
                    <a:gs pos="96000">
                      <a:srgbClr val="A3BDD4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sz="1200" dirty="0" smtClean="0"/>
                    <a:t>CANIS FAMILIARIS</a:t>
                  </a:r>
                  <a:endParaRPr lang="pt-PT" sz="1200" dirty="0"/>
                </a:p>
              </p:txBody>
            </p:sp>
            <p:sp>
              <p:nvSpPr>
                <p:cNvPr id="75" name="Retângulo arredondado 74"/>
                <p:cNvSpPr/>
                <p:nvPr/>
              </p:nvSpPr>
              <p:spPr>
                <a:xfrm>
                  <a:off x="2430343" y="7475922"/>
                  <a:ext cx="1426008" cy="325671"/>
                </a:xfrm>
                <a:prstGeom prst="roundRect">
                  <a:avLst>
                    <a:gd name="adj" fmla="val 27012"/>
                  </a:avLst>
                </a:prstGeom>
                <a:gradFill>
                  <a:gsLst>
                    <a:gs pos="55000">
                      <a:schemeClr val="accent6">
                        <a:lumMod val="60000"/>
                        <a:lumOff val="40000"/>
                      </a:schemeClr>
                    </a:gs>
                    <a:gs pos="9000">
                      <a:schemeClr val="accent1">
                        <a:lumMod val="50000"/>
                      </a:schemeClr>
                    </a:gs>
                    <a:gs pos="96000">
                      <a:srgbClr val="A3BDD4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sz="1200" dirty="0" smtClean="0"/>
                    <a:t>CANIS</a:t>
                  </a:r>
                  <a:endParaRPr lang="pt-PT" sz="1200" dirty="0"/>
                </a:p>
              </p:txBody>
            </p:sp>
            <p:sp>
              <p:nvSpPr>
                <p:cNvPr id="76" name="Retângulo arredondado 75"/>
                <p:cNvSpPr/>
                <p:nvPr/>
              </p:nvSpPr>
              <p:spPr>
                <a:xfrm>
                  <a:off x="2430343" y="7120690"/>
                  <a:ext cx="1426008" cy="325671"/>
                </a:xfrm>
                <a:prstGeom prst="roundRect">
                  <a:avLst>
                    <a:gd name="adj" fmla="val 27012"/>
                  </a:avLst>
                </a:prstGeom>
                <a:gradFill>
                  <a:gsLst>
                    <a:gs pos="55000">
                      <a:schemeClr val="accent6">
                        <a:lumMod val="60000"/>
                        <a:lumOff val="40000"/>
                      </a:schemeClr>
                    </a:gs>
                    <a:gs pos="9000">
                      <a:schemeClr val="accent1">
                        <a:lumMod val="50000"/>
                      </a:schemeClr>
                    </a:gs>
                    <a:gs pos="96000">
                      <a:srgbClr val="A3BDD4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sz="1200" dirty="0" smtClean="0"/>
                    <a:t>CANIDAE</a:t>
                  </a:r>
                  <a:endParaRPr lang="pt-PT" sz="1200" dirty="0"/>
                </a:p>
              </p:txBody>
            </p:sp>
            <p:sp>
              <p:nvSpPr>
                <p:cNvPr id="77" name="Retângulo arredondado 76"/>
                <p:cNvSpPr/>
                <p:nvPr/>
              </p:nvSpPr>
              <p:spPr>
                <a:xfrm>
                  <a:off x="2430343" y="6765458"/>
                  <a:ext cx="1426008" cy="325671"/>
                </a:xfrm>
                <a:prstGeom prst="roundRect">
                  <a:avLst>
                    <a:gd name="adj" fmla="val 27012"/>
                  </a:avLst>
                </a:prstGeom>
                <a:gradFill>
                  <a:gsLst>
                    <a:gs pos="55000">
                      <a:schemeClr val="accent6">
                        <a:lumMod val="60000"/>
                        <a:lumOff val="40000"/>
                      </a:schemeClr>
                    </a:gs>
                    <a:gs pos="9000">
                      <a:schemeClr val="accent1">
                        <a:lumMod val="50000"/>
                      </a:schemeClr>
                    </a:gs>
                    <a:gs pos="96000">
                      <a:srgbClr val="A3BDD4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sz="1200" dirty="0" smtClean="0"/>
                    <a:t>CARNIVORA</a:t>
                  </a:r>
                  <a:endParaRPr lang="pt-PT" sz="1200" dirty="0"/>
                </a:p>
              </p:txBody>
            </p:sp>
          </p:grpSp>
          <p:pic>
            <p:nvPicPr>
              <p:cNvPr id="18" name="Imagem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26387" y="8282940"/>
                <a:ext cx="525942" cy="394457"/>
              </a:xfrm>
              <a:prstGeom prst="rect">
                <a:avLst/>
              </a:prstGeom>
            </p:spPr>
          </p:pic>
          <p:pic>
            <p:nvPicPr>
              <p:cNvPr id="21" name="Imagem 2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62600" y="8282940"/>
                <a:ext cx="525063" cy="397865"/>
              </a:xfrm>
              <a:prstGeom prst="rect">
                <a:avLst/>
              </a:prstGeom>
            </p:spPr>
          </p:pic>
          <p:pic>
            <p:nvPicPr>
              <p:cNvPr id="80" name="Imagem 7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33110" y="8204660"/>
                <a:ext cx="248709" cy="4793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95623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o 37"/>
          <p:cNvGrpSpPr/>
          <p:nvPr/>
        </p:nvGrpSpPr>
        <p:grpSpPr>
          <a:xfrm>
            <a:off x="511810" y="4615497"/>
            <a:ext cx="5834382" cy="3194281"/>
            <a:chOff x="511810" y="4615497"/>
            <a:chExt cx="5834382" cy="3194281"/>
          </a:xfrm>
        </p:grpSpPr>
        <p:grpSp>
          <p:nvGrpSpPr>
            <p:cNvPr id="4" name="Grupo 3"/>
            <p:cNvGrpSpPr/>
            <p:nvPr/>
          </p:nvGrpSpPr>
          <p:grpSpPr>
            <a:xfrm>
              <a:off x="511810" y="4615497"/>
              <a:ext cx="5834382" cy="2961006"/>
              <a:chOff x="0" y="0"/>
              <a:chExt cx="5834832" cy="2961339"/>
            </a:xfrm>
          </p:grpSpPr>
          <p:grpSp>
            <p:nvGrpSpPr>
              <p:cNvPr id="5" name="Grupo 4"/>
              <p:cNvGrpSpPr/>
              <p:nvPr/>
            </p:nvGrpSpPr>
            <p:grpSpPr>
              <a:xfrm>
                <a:off x="0" y="0"/>
                <a:ext cx="1426008" cy="2482038"/>
                <a:chOff x="0" y="0"/>
                <a:chExt cx="1426008" cy="2482038"/>
              </a:xfrm>
            </p:grpSpPr>
            <p:sp>
              <p:nvSpPr>
                <p:cNvPr id="27" name="Retângulo arredondado 26"/>
                <p:cNvSpPr/>
                <p:nvPr/>
              </p:nvSpPr>
              <p:spPr>
                <a:xfrm>
                  <a:off x="0" y="718788"/>
                  <a:ext cx="1426008" cy="325671"/>
                </a:xfrm>
                <a:prstGeom prst="roundRect">
                  <a:avLst>
                    <a:gd name="adj" fmla="val 27012"/>
                  </a:avLst>
                </a:prstGeom>
                <a:gradFill>
                  <a:gsLst>
                    <a:gs pos="55000">
                      <a:srgbClr val="7798B6"/>
                    </a:gs>
                    <a:gs pos="9000">
                      <a:schemeClr val="accent1">
                        <a:lumMod val="50000"/>
                      </a:schemeClr>
                    </a:gs>
                    <a:gs pos="96000">
                      <a:srgbClr val="A3BDD4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pt-PT" sz="1200" kern="1200">
                      <a:solidFill>
                        <a:srgbClr val="FFFFFF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CLASS</a:t>
                  </a:r>
                  <a:endParaRPr lang="pt-PT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8" name="Retângulo arredondado 27"/>
                <p:cNvSpPr/>
                <p:nvPr/>
              </p:nvSpPr>
              <p:spPr>
                <a:xfrm>
                  <a:off x="0" y="2156367"/>
                  <a:ext cx="1426008" cy="325671"/>
                </a:xfrm>
                <a:prstGeom prst="roundRect">
                  <a:avLst>
                    <a:gd name="adj" fmla="val 27012"/>
                  </a:avLst>
                </a:prstGeom>
                <a:gradFill>
                  <a:gsLst>
                    <a:gs pos="55000">
                      <a:srgbClr val="7798B6"/>
                    </a:gs>
                    <a:gs pos="9000">
                      <a:schemeClr val="accent1">
                        <a:lumMod val="50000"/>
                      </a:schemeClr>
                    </a:gs>
                    <a:gs pos="96000">
                      <a:srgbClr val="A3BDD4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pt-PT" sz="1200" kern="1200">
                      <a:solidFill>
                        <a:srgbClr val="FFFFFF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SPECIES</a:t>
                  </a:r>
                  <a:endParaRPr lang="pt-PT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9" name="Retângulo arredondado 28"/>
                <p:cNvSpPr/>
                <p:nvPr/>
              </p:nvSpPr>
              <p:spPr>
                <a:xfrm>
                  <a:off x="0" y="1796970"/>
                  <a:ext cx="1426008" cy="325671"/>
                </a:xfrm>
                <a:prstGeom prst="roundRect">
                  <a:avLst>
                    <a:gd name="adj" fmla="val 27012"/>
                  </a:avLst>
                </a:prstGeom>
                <a:gradFill>
                  <a:gsLst>
                    <a:gs pos="55000">
                      <a:srgbClr val="7798B6"/>
                    </a:gs>
                    <a:gs pos="9000">
                      <a:schemeClr val="accent1">
                        <a:lumMod val="50000"/>
                      </a:schemeClr>
                    </a:gs>
                    <a:gs pos="96000">
                      <a:srgbClr val="A3BDD4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pt-PT" sz="1200" kern="1200">
                      <a:solidFill>
                        <a:srgbClr val="FFFFFF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GENUS</a:t>
                  </a:r>
                  <a:endParaRPr lang="pt-PT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0" name="Retângulo arredondado 29"/>
                <p:cNvSpPr/>
                <p:nvPr/>
              </p:nvSpPr>
              <p:spPr>
                <a:xfrm>
                  <a:off x="0" y="1437576"/>
                  <a:ext cx="1426008" cy="325671"/>
                </a:xfrm>
                <a:prstGeom prst="roundRect">
                  <a:avLst>
                    <a:gd name="adj" fmla="val 27012"/>
                  </a:avLst>
                </a:prstGeom>
                <a:gradFill>
                  <a:gsLst>
                    <a:gs pos="55000">
                      <a:srgbClr val="7798B6"/>
                    </a:gs>
                    <a:gs pos="9000">
                      <a:schemeClr val="accent1">
                        <a:lumMod val="50000"/>
                      </a:schemeClr>
                    </a:gs>
                    <a:gs pos="96000">
                      <a:srgbClr val="A3BDD4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pt-PT" sz="1200" kern="1200">
                      <a:solidFill>
                        <a:srgbClr val="FFFFFF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FAMILY</a:t>
                  </a:r>
                  <a:endParaRPr lang="pt-PT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1" name="Retângulo arredondado 30"/>
                <p:cNvSpPr/>
                <p:nvPr/>
              </p:nvSpPr>
              <p:spPr>
                <a:xfrm>
                  <a:off x="0" y="1078182"/>
                  <a:ext cx="1426008" cy="325671"/>
                </a:xfrm>
                <a:prstGeom prst="roundRect">
                  <a:avLst>
                    <a:gd name="adj" fmla="val 27012"/>
                  </a:avLst>
                </a:prstGeom>
                <a:gradFill>
                  <a:gsLst>
                    <a:gs pos="55000">
                      <a:srgbClr val="7798B6"/>
                    </a:gs>
                    <a:gs pos="9000">
                      <a:schemeClr val="accent1">
                        <a:lumMod val="50000"/>
                      </a:schemeClr>
                    </a:gs>
                    <a:gs pos="96000">
                      <a:srgbClr val="A3BDD4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pt-PT" sz="1200" kern="1200">
                      <a:solidFill>
                        <a:srgbClr val="FFFFFF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ORDER</a:t>
                  </a:r>
                  <a:endParaRPr lang="pt-PT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2" name="Retângulo arredondado 31"/>
                <p:cNvSpPr/>
                <p:nvPr/>
              </p:nvSpPr>
              <p:spPr>
                <a:xfrm>
                  <a:off x="0" y="359394"/>
                  <a:ext cx="1426008" cy="325671"/>
                </a:xfrm>
                <a:prstGeom prst="roundRect">
                  <a:avLst>
                    <a:gd name="adj" fmla="val 27012"/>
                  </a:avLst>
                </a:prstGeom>
                <a:gradFill>
                  <a:gsLst>
                    <a:gs pos="55000">
                      <a:srgbClr val="7798B6"/>
                    </a:gs>
                    <a:gs pos="9000">
                      <a:schemeClr val="accent1">
                        <a:lumMod val="50000"/>
                      </a:schemeClr>
                    </a:gs>
                    <a:gs pos="96000">
                      <a:srgbClr val="A3BDD4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pt-PT" sz="1200" kern="1200">
                      <a:solidFill>
                        <a:srgbClr val="FFFFFF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PHYLUM</a:t>
                  </a:r>
                  <a:endParaRPr lang="pt-PT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3" name="Retângulo arredondado 32"/>
                <p:cNvSpPr/>
                <p:nvPr/>
              </p:nvSpPr>
              <p:spPr>
                <a:xfrm>
                  <a:off x="0" y="0"/>
                  <a:ext cx="1426008" cy="325671"/>
                </a:xfrm>
                <a:prstGeom prst="roundRect">
                  <a:avLst>
                    <a:gd name="adj" fmla="val 27012"/>
                  </a:avLst>
                </a:prstGeom>
                <a:gradFill>
                  <a:gsLst>
                    <a:gs pos="55000">
                      <a:srgbClr val="7798B6"/>
                    </a:gs>
                    <a:gs pos="9000">
                      <a:schemeClr val="accent1">
                        <a:lumMod val="50000"/>
                      </a:schemeClr>
                    </a:gs>
                    <a:gs pos="96000">
                      <a:srgbClr val="A3BDD4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pt-PT" sz="1200" kern="1200">
                      <a:solidFill>
                        <a:srgbClr val="FFFFFF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KINGDOM</a:t>
                  </a:r>
                  <a:endParaRPr lang="pt-PT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" name="Grupo 5"/>
              <p:cNvGrpSpPr/>
              <p:nvPr/>
            </p:nvGrpSpPr>
            <p:grpSpPr>
              <a:xfrm>
                <a:off x="1469608" y="0"/>
                <a:ext cx="4365224" cy="2961339"/>
                <a:chOff x="1469608" y="0"/>
                <a:chExt cx="4365224" cy="2961339"/>
              </a:xfrm>
            </p:grpSpPr>
            <p:grpSp>
              <p:nvGrpSpPr>
                <p:cNvPr id="7" name="Grupo 6"/>
                <p:cNvGrpSpPr/>
                <p:nvPr/>
              </p:nvGrpSpPr>
              <p:grpSpPr>
                <a:xfrm>
                  <a:off x="1469608" y="0"/>
                  <a:ext cx="4365224" cy="2457062"/>
                  <a:chOff x="1469608" y="0"/>
                  <a:chExt cx="4365224" cy="2457062"/>
                </a:xfrm>
              </p:grpSpPr>
              <p:sp>
                <p:nvSpPr>
                  <p:cNvPr id="11" name="Retângulo arredondado 10"/>
                  <p:cNvSpPr/>
                  <p:nvPr/>
                </p:nvSpPr>
                <p:spPr>
                  <a:xfrm>
                    <a:off x="2939217" y="2131391"/>
                    <a:ext cx="1426008" cy="325671"/>
                  </a:xfrm>
                  <a:prstGeom prst="roundRect">
                    <a:avLst>
                      <a:gd name="adj" fmla="val 27012"/>
                    </a:avLst>
                  </a:prstGeom>
                  <a:gradFill>
                    <a:gsLst>
                      <a:gs pos="55000">
                        <a:schemeClr val="accent3">
                          <a:lumMod val="60000"/>
                          <a:lumOff val="40000"/>
                        </a:schemeClr>
                      </a:gs>
                      <a:gs pos="9000">
                        <a:schemeClr val="accent1">
                          <a:lumMod val="50000"/>
                        </a:schemeClr>
                      </a:gs>
                      <a:gs pos="96000">
                        <a:srgbClr val="A3BDD4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pt-PT" sz="1200" kern="1200" dirty="0">
                        <a:solidFill>
                          <a:schemeClr val="tx1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HOMO SAPIENS</a:t>
                    </a:r>
                    <a:endParaRPr lang="pt-PT" sz="1200" dirty="0"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" name="Retângulo arredondado 11"/>
                  <p:cNvSpPr/>
                  <p:nvPr/>
                </p:nvSpPr>
                <p:spPr>
                  <a:xfrm>
                    <a:off x="2939217" y="1776160"/>
                    <a:ext cx="1426008" cy="325671"/>
                  </a:xfrm>
                  <a:prstGeom prst="roundRect">
                    <a:avLst>
                      <a:gd name="adj" fmla="val 27012"/>
                    </a:avLst>
                  </a:prstGeom>
                  <a:gradFill>
                    <a:gsLst>
                      <a:gs pos="55000">
                        <a:schemeClr val="accent3">
                          <a:lumMod val="60000"/>
                          <a:lumOff val="40000"/>
                        </a:schemeClr>
                      </a:gs>
                      <a:gs pos="9000">
                        <a:schemeClr val="accent1">
                          <a:lumMod val="50000"/>
                        </a:schemeClr>
                      </a:gs>
                      <a:gs pos="96000">
                        <a:srgbClr val="A3BDD4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pt-PT" sz="1200" kern="1200" dirty="0">
                        <a:solidFill>
                          <a:schemeClr val="tx1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HOMO</a:t>
                    </a:r>
                    <a:endParaRPr lang="pt-PT" sz="1200" dirty="0"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" name="Retângulo arredondado 12"/>
                  <p:cNvSpPr/>
                  <p:nvPr/>
                </p:nvSpPr>
                <p:spPr>
                  <a:xfrm>
                    <a:off x="2939217" y="1420928"/>
                    <a:ext cx="1426008" cy="325671"/>
                  </a:xfrm>
                  <a:prstGeom prst="roundRect">
                    <a:avLst>
                      <a:gd name="adj" fmla="val 27012"/>
                    </a:avLst>
                  </a:prstGeom>
                  <a:gradFill>
                    <a:gsLst>
                      <a:gs pos="55000">
                        <a:schemeClr val="accent3">
                          <a:lumMod val="60000"/>
                          <a:lumOff val="40000"/>
                        </a:schemeClr>
                      </a:gs>
                      <a:gs pos="9000">
                        <a:schemeClr val="accent1">
                          <a:lumMod val="50000"/>
                        </a:schemeClr>
                      </a:gs>
                      <a:gs pos="96000">
                        <a:srgbClr val="A3BDD4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pt-PT" sz="1200" kern="1200" dirty="0">
                        <a:solidFill>
                          <a:schemeClr val="tx1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HOMINIDAE</a:t>
                    </a:r>
                    <a:endParaRPr lang="pt-PT" sz="1200" dirty="0"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" name="Retângulo arredondado 13"/>
                  <p:cNvSpPr/>
                  <p:nvPr/>
                </p:nvSpPr>
                <p:spPr>
                  <a:xfrm>
                    <a:off x="2939217" y="1065696"/>
                    <a:ext cx="1426008" cy="325671"/>
                  </a:xfrm>
                  <a:prstGeom prst="roundRect">
                    <a:avLst>
                      <a:gd name="adj" fmla="val 27012"/>
                    </a:avLst>
                  </a:prstGeom>
                  <a:gradFill>
                    <a:gsLst>
                      <a:gs pos="55000">
                        <a:schemeClr val="accent3">
                          <a:lumMod val="60000"/>
                          <a:lumOff val="40000"/>
                        </a:schemeClr>
                      </a:gs>
                      <a:gs pos="9000">
                        <a:schemeClr val="accent1">
                          <a:lumMod val="50000"/>
                        </a:schemeClr>
                      </a:gs>
                      <a:gs pos="96000">
                        <a:srgbClr val="A3BDD4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pt-PT" sz="1200" kern="1200" dirty="0">
                        <a:solidFill>
                          <a:schemeClr val="tx1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PRIMATES</a:t>
                    </a:r>
                    <a:endParaRPr lang="pt-PT" sz="1200" dirty="0"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" name="Retângulo arredondado 14"/>
                  <p:cNvSpPr/>
                  <p:nvPr/>
                </p:nvSpPr>
                <p:spPr>
                  <a:xfrm>
                    <a:off x="1469608" y="355232"/>
                    <a:ext cx="4365223" cy="325671"/>
                  </a:xfrm>
                  <a:prstGeom prst="roundRect">
                    <a:avLst>
                      <a:gd name="adj" fmla="val 27012"/>
                    </a:avLst>
                  </a:prstGeom>
                  <a:gradFill>
                    <a:gsLst>
                      <a:gs pos="55000">
                        <a:schemeClr val="accent3">
                          <a:lumMod val="60000"/>
                          <a:lumOff val="40000"/>
                        </a:schemeClr>
                      </a:gs>
                      <a:gs pos="9000">
                        <a:schemeClr val="accent1">
                          <a:lumMod val="50000"/>
                        </a:schemeClr>
                      </a:gs>
                      <a:gs pos="96000">
                        <a:srgbClr val="A3BDD4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pt-PT" sz="1200" kern="1200" dirty="0">
                        <a:solidFill>
                          <a:schemeClr val="tx1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CHORDATA</a:t>
                    </a:r>
                    <a:endParaRPr lang="pt-PT" sz="1200" dirty="0"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" name="Retângulo arredondado 15"/>
                  <p:cNvSpPr/>
                  <p:nvPr/>
                </p:nvSpPr>
                <p:spPr>
                  <a:xfrm>
                    <a:off x="1469608" y="0"/>
                    <a:ext cx="4365223" cy="325671"/>
                  </a:xfrm>
                  <a:prstGeom prst="roundRect">
                    <a:avLst>
                      <a:gd name="adj" fmla="val 27012"/>
                    </a:avLst>
                  </a:prstGeom>
                  <a:gradFill>
                    <a:gsLst>
                      <a:gs pos="55000">
                        <a:schemeClr val="accent3">
                          <a:lumMod val="60000"/>
                          <a:lumOff val="40000"/>
                        </a:schemeClr>
                      </a:gs>
                      <a:gs pos="9000">
                        <a:schemeClr val="accent1">
                          <a:lumMod val="50000"/>
                        </a:schemeClr>
                      </a:gs>
                      <a:gs pos="96000">
                        <a:srgbClr val="A3BDD4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pt-PT" sz="1200" kern="1200" dirty="0">
                        <a:solidFill>
                          <a:schemeClr val="tx1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ANIMALIA</a:t>
                    </a:r>
                    <a:endParaRPr lang="pt-PT" sz="1200" dirty="0"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" name="Retângulo arredondado 16"/>
                  <p:cNvSpPr/>
                  <p:nvPr/>
                </p:nvSpPr>
                <p:spPr>
                  <a:xfrm>
                    <a:off x="4408824" y="710464"/>
                    <a:ext cx="1426008" cy="325671"/>
                  </a:xfrm>
                  <a:prstGeom prst="roundRect">
                    <a:avLst>
                      <a:gd name="adj" fmla="val 27012"/>
                    </a:avLst>
                  </a:prstGeom>
                  <a:gradFill>
                    <a:gsLst>
                      <a:gs pos="55000">
                        <a:schemeClr val="accent3">
                          <a:lumMod val="60000"/>
                          <a:lumOff val="40000"/>
                        </a:schemeClr>
                      </a:gs>
                      <a:gs pos="9000">
                        <a:schemeClr val="accent1">
                          <a:lumMod val="50000"/>
                        </a:schemeClr>
                      </a:gs>
                      <a:gs pos="96000">
                        <a:srgbClr val="A3BDD4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pt-PT" sz="1200" kern="1200" dirty="0">
                        <a:solidFill>
                          <a:schemeClr val="tx1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AVES</a:t>
                    </a:r>
                    <a:endParaRPr lang="pt-PT" sz="1200" dirty="0"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" name="Retângulo arredondado 17"/>
                  <p:cNvSpPr/>
                  <p:nvPr/>
                </p:nvSpPr>
                <p:spPr>
                  <a:xfrm>
                    <a:off x="4408824" y="2131391"/>
                    <a:ext cx="1426008" cy="325671"/>
                  </a:xfrm>
                  <a:prstGeom prst="roundRect">
                    <a:avLst>
                      <a:gd name="adj" fmla="val 27012"/>
                    </a:avLst>
                  </a:prstGeom>
                  <a:gradFill>
                    <a:gsLst>
                      <a:gs pos="55000">
                        <a:schemeClr val="accent3">
                          <a:lumMod val="60000"/>
                          <a:lumOff val="40000"/>
                        </a:schemeClr>
                      </a:gs>
                      <a:gs pos="9000">
                        <a:schemeClr val="accent1">
                          <a:lumMod val="50000"/>
                        </a:schemeClr>
                      </a:gs>
                      <a:gs pos="96000">
                        <a:srgbClr val="A3BDD4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pt-PT" sz="1200" kern="1200" dirty="0">
                        <a:solidFill>
                          <a:schemeClr val="tx1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PSITTACUS ERITHACUS</a:t>
                    </a:r>
                    <a:endParaRPr lang="pt-PT" sz="1200" dirty="0"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" name="Retângulo arredondado 18"/>
                  <p:cNvSpPr/>
                  <p:nvPr/>
                </p:nvSpPr>
                <p:spPr>
                  <a:xfrm>
                    <a:off x="4408824" y="1776160"/>
                    <a:ext cx="1426008" cy="325671"/>
                  </a:xfrm>
                  <a:prstGeom prst="roundRect">
                    <a:avLst>
                      <a:gd name="adj" fmla="val 27012"/>
                    </a:avLst>
                  </a:prstGeom>
                  <a:gradFill>
                    <a:gsLst>
                      <a:gs pos="55000">
                        <a:schemeClr val="accent3">
                          <a:lumMod val="60000"/>
                          <a:lumOff val="40000"/>
                        </a:schemeClr>
                      </a:gs>
                      <a:gs pos="9000">
                        <a:schemeClr val="accent1">
                          <a:lumMod val="50000"/>
                        </a:schemeClr>
                      </a:gs>
                      <a:gs pos="96000">
                        <a:srgbClr val="A3BDD4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pt-PT" sz="1200" kern="1200" dirty="0">
                        <a:solidFill>
                          <a:schemeClr val="tx1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PSITTACUS</a:t>
                    </a:r>
                    <a:endParaRPr lang="pt-PT" sz="1200" dirty="0"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" name="Retângulo arredondado 19"/>
                  <p:cNvSpPr/>
                  <p:nvPr/>
                </p:nvSpPr>
                <p:spPr>
                  <a:xfrm>
                    <a:off x="4408824" y="1420928"/>
                    <a:ext cx="1426008" cy="325671"/>
                  </a:xfrm>
                  <a:prstGeom prst="roundRect">
                    <a:avLst>
                      <a:gd name="adj" fmla="val 27012"/>
                    </a:avLst>
                  </a:prstGeom>
                  <a:gradFill>
                    <a:gsLst>
                      <a:gs pos="55000">
                        <a:schemeClr val="accent3">
                          <a:lumMod val="60000"/>
                          <a:lumOff val="40000"/>
                        </a:schemeClr>
                      </a:gs>
                      <a:gs pos="9000">
                        <a:schemeClr val="accent1">
                          <a:lumMod val="50000"/>
                        </a:schemeClr>
                      </a:gs>
                      <a:gs pos="96000">
                        <a:srgbClr val="A3BDD4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pt-PT" sz="1200" kern="1200" dirty="0">
                        <a:solidFill>
                          <a:schemeClr val="tx1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PSITTACIDAE</a:t>
                    </a:r>
                    <a:endParaRPr lang="pt-PT" sz="1200" dirty="0"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" name="Retângulo arredondado 20"/>
                  <p:cNvSpPr/>
                  <p:nvPr/>
                </p:nvSpPr>
                <p:spPr>
                  <a:xfrm>
                    <a:off x="4408824" y="1065696"/>
                    <a:ext cx="1426008" cy="325671"/>
                  </a:xfrm>
                  <a:prstGeom prst="roundRect">
                    <a:avLst>
                      <a:gd name="adj" fmla="val 27012"/>
                    </a:avLst>
                  </a:prstGeom>
                  <a:gradFill>
                    <a:gsLst>
                      <a:gs pos="55000">
                        <a:schemeClr val="accent3">
                          <a:lumMod val="60000"/>
                          <a:lumOff val="40000"/>
                        </a:schemeClr>
                      </a:gs>
                      <a:gs pos="9000">
                        <a:schemeClr val="accent1">
                          <a:lumMod val="50000"/>
                        </a:schemeClr>
                      </a:gs>
                      <a:gs pos="96000">
                        <a:srgbClr val="A3BDD4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pt-PT" sz="1200" kern="1200" dirty="0">
                        <a:solidFill>
                          <a:schemeClr val="tx1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PSITTACIFORMES</a:t>
                    </a:r>
                    <a:endParaRPr lang="pt-PT" sz="1200" dirty="0"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" name="Retângulo arredondado 21"/>
                  <p:cNvSpPr/>
                  <p:nvPr/>
                </p:nvSpPr>
                <p:spPr>
                  <a:xfrm>
                    <a:off x="1469609" y="710464"/>
                    <a:ext cx="2895616" cy="325671"/>
                  </a:xfrm>
                  <a:prstGeom prst="roundRect">
                    <a:avLst>
                      <a:gd name="adj" fmla="val 27012"/>
                    </a:avLst>
                  </a:prstGeom>
                  <a:gradFill>
                    <a:gsLst>
                      <a:gs pos="55000">
                        <a:schemeClr val="accent3">
                          <a:lumMod val="60000"/>
                          <a:lumOff val="40000"/>
                        </a:schemeClr>
                      </a:gs>
                      <a:gs pos="9000">
                        <a:schemeClr val="accent1">
                          <a:lumMod val="50000"/>
                        </a:schemeClr>
                      </a:gs>
                      <a:gs pos="96000">
                        <a:srgbClr val="A3BDD4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pt-PT" sz="1200" kern="1200" dirty="0">
                        <a:solidFill>
                          <a:schemeClr val="tx1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MAMMALIA</a:t>
                    </a:r>
                    <a:endParaRPr lang="pt-PT" sz="1200" dirty="0"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" name="Retângulo arredondado 22"/>
                  <p:cNvSpPr/>
                  <p:nvPr/>
                </p:nvSpPr>
                <p:spPr>
                  <a:xfrm>
                    <a:off x="1469609" y="2131391"/>
                    <a:ext cx="1426008" cy="325671"/>
                  </a:xfrm>
                  <a:prstGeom prst="roundRect">
                    <a:avLst>
                      <a:gd name="adj" fmla="val 27012"/>
                    </a:avLst>
                  </a:prstGeom>
                  <a:gradFill>
                    <a:gsLst>
                      <a:gs pos="55000">
                        <a:schemeClr val="accent3">
                          <a:lumMod val="60000"/>
                          <a:lumOff val="40000"/>
                        </a:schemeClr>
                      </a:gs>
                      <a:gs pos="9000">
                        <a:schemeClr val="accent1">
                          <a:lumMod val="50000"/>
                        </a:schemeClr>
                      </a:gs>
                      <a:gs pos="96000">
                        <a:srgbClr val="A3BDD4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pt-PT" sz="1200" kern="1200" dirty="0">
                        <a:solidFill>
                          <a:schemeClr val="tx1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CANIS FAMILIARIS</a:t>
                    </a:r>
                    <a:endParaRPr lang="pt-PT" sz="1200" dirty="0"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" name="Retângulo arredondado 23"/>
                  <p:cNvSpPr/>
                  <p:nvPr/>
                </p:nvSpPr>
                <p:spPr>
                  <a:xfrm>
                    <a:off x="1469609" y="1776160"/>
                    <a:ext cx="1426008" cy="325671"/>
                  </a:xfrm>
                  <a:prstGeom prst="roundRect">
                    <a:avLst>
                      <a:gd name="adj" fmla="val 27012"/>
                    </a:avLst>
                  </a:prstGeom>
                  <a:gradFill>
                    <a:gsLst>
                      <a:gs pos="55000">
                        <a:schemeClr val="accent3">
                          <a:lumMod val="60000"/>
                          <a:lumOff val="40000"/>
                        </a:schemeClr>
                      </a:gs>
                      <a:gs pos="9000">
                        <a:schemeClr val="accent1">
                          <a:lumMod val="50000"/>
                        </a:schemeClr>
                      </a:gs>
                      <a:gs pos="96000">
                        <a:srgbClr val="A3BDD4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pt-PT" sz="1200" kern="1200" dirty="0">
                        <a:solidFill>
                          <a:schemeClr val="tx1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CANIS</a:t>
                    </a:r>
                    <a:endParaRPr lang="pt-PT" sz="1200" dirty="0"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" name="Retângulo arredondado 24"/>
                  <p:cNvSpPr/>
                  <p:nvPr/>
                </p:nvSpPr>
                <p:spPr>
                  <a:xfrm>
                    <a:off x="1469609" y="1420928"/>
                    <a:ext cx="1426008" cy="325671"/>
                  </a:xfrm>
                  <a:prstGeom prst="roundRect">
                    <a:avLst>
                      <a:gd name="adj" fmla="val 27012"/>
                    </a:avLst>
                  </a:prstGeom>
                  <a:gradFill>
                    <a:gsLst>
                      <a:gs pos="55000">
                        <a:schemeClr val="accent3">
                          <a:lumMod val="60000"/>
                          <a:lumOff val="40000"/>
                        </a:schemeClr>
                      </a:gs>
                      <a:gs pos="9000">
                        <a:schemeClr val="accent1">
                          <a:lumMod val="50000"/>
                        </a:schemeClr>
                      </a:gs>
                      <a:gs pos="96000">
                        <a:srgbClr val="A3BDD4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pt-PT" sz="1200" kern="1200" dirty="0">
                        <a:solidFill>
                          <a:schemeClr val="tx1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CANIDAE</a:t>
                    </a:r>
                    <a:endParaRPr lang="pt-PT" sz="1200" dirty="0"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" name="Retângulo arredondado 25"/>
                  <p:cNvSpPr/>
                  <p:nvPr/>
                </p:nvSpPr>
                <p:spPr>
                  <a:xfrm>
                    <a:off x="1469609" y="1065696"/>
                    <a:ext cx="1426008" cy="325671"/>
                  </a:xfrm>
                  <a:prstGeom prst="roundRect">
                    <a:avLst>
                      <a:gd name="adj" fmla="val 27012"/>
                    </a:avLst>
                  </a:prstGeom>
                  <a:gradFill>
                    <a:gsLst>
                      <a:gs pos="55000">
                        <a:schemeClr val="accent3">
                          <a:lumMod val="60000"/>
                          <a:lumOff val="40000"/>
                        </a:schemeClr>
                      </a:gs>
                      <a:gs pos="9000">
                        <a:schemeClr val="accent1">
                          <a:lumMod val="50000"/>
                        </a:schemeClr>
                      </a:gs>
                      <a:gs pos="96000">
                        <a:srgbClr val="A3BDD4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pt-PT" sz="1200" kern="1200" dirty="0">
                        <a:solidFill>
                          <a:schemeClr val="tx1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CARNIVORA</a:t>
                    </a:r>
                    <a:endParaRPr lang="pt-PT" sz="1200" dirty="0"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8" name="Imagem 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19642" y="2560318"/>
                  <a:ext cx="525942" cy="394457"/>
                </a:xfrm>
                <a:prstGeom prst="rect">
                  <a:avLst/>
                </a:prstGeom>
              </p:spPr>
            </p:pic>
            <p:pic>
              <p:nvPicPr>
                <p:cNvPr id="9" name="Imagem 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55855" y="2560318"/>
                  <a:ext cx="525063" cy="397865"/>
                </a:xfrm>
                <a:prstGeom prst="rect">
                  <a:avLst/>
                </a:prstGeom>
              </p:spPr>
            </p:pic>
            <p:pic>
              <p:nvPicPr>
                <p:cNvPr id="10" name="Imagem 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6365" y="2482038"/>
                  <a:ext cx="248709" cy="479301"/>
                </a:xfrm>
                <a:prstGeom prst="rect">
                  <a:avLst/>
                </a:prstGeom>
              </p:spPr>
            </p:pic>
          </p:grpSp>
        </p:grpSp>
        <p:sp>
          <p:nvSpPr>
            <p:cNvPr id="34" name="CaixaDeTexto 33"/>
            <p:cNvSpPr txBox="1"/>
            <p:nvPr/>
          </p:nvSpPr>
          <p:spPr>
            <a:xfrm>
              <a:off x="2538602" y="7532779"/>
              <a:ext cx="3113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200" dirty="0" smtClean="0"/>
                <a:t>b)</a:t>
              </a:r>
              <a:endParaRPr lang="pt-PT" sz="1200" dirty="0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4006596" y="7532779"/>
              <a:ext cx="2968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200" dirty="0" smtClean="0"/>
                <a:t>c)</a:t>
              </a:r>
              <a:endParaRPr lang="pt-PT" sz="1200" dirty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5474150" y="7532779"/>
              <a:ext cx="3113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200" dirty="0" smtClean="0"/>
                <a:t>d)</a:t>
              </a:r>
              <a:endParaRPr lang="pt-PT" sz="1200" dirty="0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1104974" y="7532779"/>
              <a:ext cx="3113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200" dirty="0" smtClean="0"/>
                <a:t>a)</a:t>
              </a:r>
              <a:endParaRPr lang="pt-PT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237561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1905</TotalTime>
  <Words>67</Words>
  <Application>Microsoft Office PowerPoint</Application>
  <PresentationFormat>Ecrã Panorâmico</PresentationFormat>
  <Paragraphs>57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 Paiva</dc:creator>
  <cp:lastModifiedBy>Luis Paiva</cp:lastModifiedBy>
  <cp:revision>16</cp:revision>
  <dcterms:created xsi:type="dcterms:W3CDTF">2015-03-25T21:32:08Z</dcterms:created>
  <dcterms:modified xsi:type="dcterms:W3CDTF">2015-03-29T01:50:44Z</dcterms:modified>
</cp:coreProperties>
</file>