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318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E93B-F766-4469-870A-D09B9626C11E}" type="datetimeFigureOut">
              <a:rPr lang="pt-PT" smtClean="0"/>
              <a:t>01-09-2014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A7F5-FD85-4089-B56F-8230D49AD16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E93B-F766-4469-870A-D09B9626C11E}" type="datetimeFigureOut">
              <a:rPr lang="pt-PT" smtClean="0"/>
              <a:t>01-09-2014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A7F5-FD85-4089-B56F-8230D49AD16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E93B-F766-4469-870A-D09B9626C11E}" type="datetimeFigureOut">
              <a:rPr lang="pt-PT" smtClean="0"/>
              <a:t>01-09-2014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A7F5-FD85-4089-B56F-8230D49AD16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E93B-F766-4469-870A-D09B9626C11E}" type="datetimeFigureOut">
              <a:rPr lang="pt-PT" smtClean="0"/>
              <a:t>01-09-2014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A7F5-FD85-4089-B56F-8230D49AD16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E93B-F766-4469-870A-D09B9626C11E}" type="datetimeFigureOut">
              <a:rPr lang="pt-PT" smtClean="0"/>
              <a:t>01-09-2014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A7F5-FD85-4089-B56F-8230D49AD16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E93B-F766-4469-870A-D09B9626C11E}" type="datetimeFigureOut">
              <a:rPr lang="pt-PT" smtClean="0"/>
              <a:t>01-09-2014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A7F5-FD85-4089-B56F-8230D49AD16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E93B-F766-4469-870A-D09B9626C11E}" type="datetimeFigureOut">
              <a:rPr lang="pt-PT" smtClean="0"/>
              <a:t>01-09-2014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A7F5-FD85-4089-B56F-8230D49AD16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E93B-F766-4469-870A-D09B9626C11E}" type="datetimeFigureOut">
              <a:rPr lang="pt-PT" smtClean="0"/>
              <a:t>01-09-2014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A7F5-FD85-4089-B56F-8230D49AD16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E93B-F766-4469-870A-D09B9626C11E}" type="datetimeFigureOut">
              <a:rPr lang="pt-PT" smtClean="0"/>
              <a:t>01-09-2014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A7F5-FD85-4089-B56F-8230D49AD16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E93B-F766-4469-870A-D09B9626C11E}" type="datetimeFigureOut">
              <a:rPr lang="pt-PT" smtClean="0"/>
              <a:t>01-09-2014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A7F5-FD85-4089-B56F-8230D49AD16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E93B-F766-4469-870A-D09B9626C11E}" type="datetimeFigureOut">
              <a:rPr lang="pt-PT" smtClean="0"/>
              <a:t>01-09-2014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A7F5-FD85-4089-B56F-8230D49AD16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9E93B-F766-4469-870A-D09B9626C11E}" type="datetimeFigureOut">
              <a:rPr lang="pt-PT" smtClean="0"/>
              <a:t>01-09-2014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1A7F5-FD85-4089-B56F-8230D49AD16E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340768" y="3131840"/>
            <a:ext cx="4032448" cy="2808312"/>
            <a:chOff x="1340768" y="3131840"/>
            <a:chExt cx="4032448" cy="2808312"/>
          </a:xfrm>
        </p:grpSpPr>
        <p:sp>
          <p:nvSpPr>
            <p:cNvPr id="13" name="Rectângulo arredondado 12"/>
            <p:cNvSpPr/>
            <p:nvPr/>
          </p:nvSpPr>
          <p:spPr>
            <a:xfrm>
              <a:off x="1340768" y="3131840"/>
              <a:ext cx="4032448" cy="2808312"/>
            </a:xfrm>
            <a:prstGeom prst="roundRect">
              <a:avLst>
                <a:gd name="adj" fmla="val 501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1456292" y="3275856"/>
              <a:ext cx="3772908" cy="2520280"/>
              <a:chOff x="1456292" y="3275856"/>
              <a:chExt cx="3772908" cy="2520280"/>
            </a:xfrm>
          </p:grpSpPr>
          <p:pic>
            <p:nvPicPr>
              <p:cNvPr id="8" name="Imagem 7" descr="professor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481342" y="3275856"/>
                <a:ext cx="1947657" cy="1296144"/>
              </a:xfrm>
              <a:prstGeom prst="rect">
                <a:avLst/>
              </a:prstGeom>
            </p:spPr>
          </p:pic>
          <p:pic>
            <p:nvPicPr>
              <p:cNvPr id="9" name="Imagem 8" descr="Civil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9000" y="3275856"/>
                <a:ext cx="1800200" cy="1296143"/>
              </a:xfrm>
              <a:prstGeom prst="rect">
                <a:avLst/>
              </a:prstGeom>
            </p:spPr>
          </p:pic>
          <p:pic>
            <p:nvPicPr>
              <p:cNvPr id="10" name="Imagem 9" descr="DonStudi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29000" y="4552295"/>
                <a:ext cx="1800200" cy="1239342"/>
              </a:xfrm>
              <a:prstGeom prst="rect">
                <a:avLst/>
              </a:prstGeom>
            </p:spPr>
          </p:pic>
          <p:pic>
            <p:nvPicPr>
              <p:cNvPr id="11" name="Imagem 10" descr="medical-procedures-and-treatments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56292" y="4552222"/>
                <a:ext cx="1972708" cy="124391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Apresentação no Ecrã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Tema do Office</vt:lpstr>
      <vt:lpstr>Diapositivo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Luis Paiva</dc:creator>
  <cp:lastModifiedBy>Luis Paiva</cp:lastModifiedBy>
  <cp:revision>5</cp:revision>
  <dcterms:created xsi:type="dcterms:W3CDTF">2014-08-31T23:53:34Z</dcterms:created>
  <dcterms:modified xsi:type="dcterms:W3CDTF">2014-09-01T00:35:04Z</dcterms:modified>
</cp:coreProperties>
</file>