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3366FF"/>
    <a:srgbClr val="FFD700"/>
    <a:srgbClr val="DFD739"/>
    <a:srgbClr val="D7F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>
        <p:scale>
          <a:sx n="100" d="100"/>
          <a:sy n="100" d="100"/>
        </p:scale>
        <p:origin x="-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38F-2812-49B7-8DD4-5F8FADE2D875}" type="datetimeFigureOut">
              <a:rPr lang="pt-PT" smtClean="0"/>
              <a:t>16/06/2015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53-508D-4BFC-8ADB-4EBAEDCB3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292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38F-2812-49B7-8DD4-5F8FADE2D875}" type="datetimeFigureOut">
              <a:rPr lang="pt-PT" smtClean="0"/>
              <a:t>16/06/2015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53-508D-4BFC-8ADB-4EBAEDCB3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426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38F-2812-49B7-8DD4-5F8FADE2D875}" type="datetimeFigureOut">
              <a:rPr lang="pt-PT" smtClean="0"/>
              <a:t>16/06/2015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53-508D-4BFC-8ADB-4EBAEDCB3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91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38F-2812-49B7-8DD4-5F8FADE2D875}" type="datetimeFigureOut">
              <a:rPr lang="pt-PT" smtClean="0"/>
              <a:t>16/06/2015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53-508D-4BFC-8ADB-4EBAEDCB3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116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38F-2812-49B7-8DD4-5F8FADE2D875}" type="datetimeFigureOut">
              <a:rPr lang="pt-PT" smtClean="0"/>
              <a:t>16/06/2015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53-508D-4BFC-8ADB-4EBAEDCB3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21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38F-2812-49B7-8DD4-5F8FADE2D875}" type="datetimeFigureOut">
              <a:rPr lang="pt-PT" smtClean="0"/>
              <a:t>16/06/2015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53-508D-4BFC-8ADB-4EBAEDCB3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268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38F-2812-49B7-8DD4-5F8FADE2D875}" type="datetimeFigureOut">
              <a:rPr lang="pt-PT" smtClean="0"/>
              <a:t>16/06/2015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53-508D-4BFC-8ADB-4EBAEDCB3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67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38F-2812-49B7-8DD4-5F8FADE2D875}" type="datetimeFigureOut">
              <a:rPr lang="pt-PT" smtClean="0"/>
              <a:t>16/06/2015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53-508D-4BFC-8ADB-4EBAEDCB3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50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38F-2812-49B7-8DD4-5F8FADE2D875}" type="datetimeFigureOut">
              <a:rPr lang="pt-PT" smtClean="0"/>
              <a:t>16/06/2015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53-508D-4BFC-8ADB-4EBAEDCB3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48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38F-2812-49B7-8DD4-5F8FADE2D875}" type="datetimeFigureOut">
              <a:rPr lang="pt-PT" smtClean="0"/>
              <a:t>16/06/2015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53-508D-4BFC-8ADB-4EBAEDCB3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52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38F-2812-49B7-8DD4-5F8FADE2D875}" type="datetimeFigureOut">
              <a:rPr lang="pt-PT" smtClean="0"/>
              <a:t>16/06/2015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53-508D-4BFC-8ADB-4EBAEDCB3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83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738F-2812-49B7-8DD4-5F8FADE2D875}" type="datetimeFigureOut">
              <a:rPr lang="pt-PT" smtClean="0"/>
              <a:t>16/06/2015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EF53-508D-4BFC-8ADB-4EBAEDCB3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71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 rot="18921367">
            <a:off x="4242362" y="2830060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DATA MINING</a:t>
            </a:r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619" y="4546681"/>
            <a:ext cx="3504762" cy="1295238"/>
          </a:xfrm>
          <a:prstGeom prst="rect">
            <a:avLst/>
          </a:prstGeom>
        </p:spPr>
      </p:pic>
      <p:sp>
        <p:nvSpPr>
          <p:cNvPr id="13" name="Trapézio 12"/>
          <p:cNvSpPr/>
          <p:nvPr/>
        </p:nvSpPr>
        <p:spPr>
          <a:xfrm>
            <a:off x="7998288" y="1268136"/>
            <a:ext cx="533838" cy="228600"/>
          </a:xfrm>
          <a:prstGeom prst="trapezoid">
            <a:avLst>
              <a:gd name="adj" fmla="val 31954"/>
            </a:avLst>
          </a:prstGeom>
          <a:solidFill>
            <a:srgbClr val="FFD700"/>
          </a:solidFill>
          <a:ln w="76200">
            <a:solidFill>
              <a:srgbClr val="FFD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K</a:t>
            </a:r>
            <a:endParaRPr lang="pt-PT" sz="16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79046"/>
              </p:ext>
            </p:extLst>
          </p:nvPr>
        </p:nvGraphicFramePr>
        <p:xfrm>
          <a:off x="4796240" y="2930481"/>
          <a:ext cx="2671360" cy="109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29"/>
                <a:gridCol w="373956"/>
                <a:gridCol w="1903775"/>
              </a:tblGrid>
              <a:tr h="30600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/>
                          </a:solidFill>
                        </a:rPr>
                        <a:t>PATTERN EVALUATION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600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/>
                          </a:solidFill>
                        </a:rPr>
                        <a:t>PATTERN</a:t>
                      </a:r>
                      <a:r>
                        <a:rPr lang="pt-PT" sz="1400" baseline="0" dirty="0" smtClean="0">
                          <a:solidFill>
                            <a:schemeClr val="bg1"/>
                          </a:solidFill>
                        </a:rPr>
                        <a:t> DISCOVERY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 gridSpan="3">
                  <a:txBody>
                    <a:bodyPr/>
                    <a:lstStyle/>
                    <a:p>
                      <a:r>
                        <a:rPr lang="pt-PT" sz="1400" dirty="0" smtClean="0">
                          <a:solidFill>
                            <a:schemeClr val="bg1"/>
                          </a:solidFill>
                        </a:rPr>
                        <a:t>DATA PREPROCESSING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8" name="Conexão reta unidirecional 47"/>
          <p:cNvCxnSpPr/>
          <p:nvPr/>
        </p:nvCxnSpPr>
        <p:spPr>
          <a:xfrm flipV="1">
            <a:off x="4604468" y="2551380"/>
            <a:ext cx="1046389" cy="1037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e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60173"/>
              </p:ext>
            </p:extLst>
          </p:nvPr>
        </p:nvGraphicFramePr>
        <p:xfrm>
          <a:off x="7532047" y="2937224"/>
          <a:ext cx="31305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/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 marT="0" marB="0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 marT="0" marB="0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 marT="0" marB="0" anchor="ctr" anchorCtr="1"/>
                </a:tc>
              </a:tr>
            </a:tbl>
          </a:graphicData>
        </a:graphic>
      </p:graphicFrame>
      <p:grpSp>
        <p:nvGrpSpPr>
          <p:cNvPr id="46" name="Grupo 45"/>
          <p:cNvGrpSpPr/>
          <p:nvPr/>
        </p:nvGrpSpPr>
        <p:grpSpPr>
          <a:xfrm>
            <a:off x="3835619" y="3493484"/>
            <a:ext cx="728100" cy="529725"/>
            <a:chOff x="3870938" y="2879335"/>
            <a:chExt cx="728100" cy="529725"/>
          </a:xfrm>
        </p:grpSpPr>
        <p:sp>
          <p:nvSpPr>
            <p:cNvPr id="38" name="Lata 37"/>
            <p:cNvSpPr/>
            <p:nvPr/>
          </p:nvSpPr>
          <p:spPr>
            <a:xfrm>
              <a:off x="4129125" y="2879335"/>
              <a:ext cx="210847" cy="240337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 smtClean="0"/>
                <a:t>D</a:t>
              </a:r>
              <a:endParaRPr lang="pt-PT" sz="1200" dirty="0"/>
            </a:p>
          </p:txBody>
        </p:sp>
        <p:sp>
          <p:nvSpPr>
            <p:cNvPr id="36" name="Lata 35"/>
            <p:cNvSpPr/>
            <p:nvPr/>
          </p:nvSpPr>
          <p:spPr>
            <a:xfrm>
              <a:off x="4255375" y="3016323"/>
              <a:ext cx="210847" cy="240337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 smtClean="0"/>
                <a:t>D</a:t>
              </a:r>
              <a:endParaRPr lang="pt-PT" sz="1200" dirty="0"/>
            </a:p>
          </p:txBody>
        </p:sp>
        <p:sp>
          <p:nvSpPr>
            <p:cNvPr id="28" name="Lata 27"/>
            <p:cNvSpPr/>
            <p:nvPr/>
          </p:nvSpPr>
          <p:spPr>
            <a:xfrm>
              <a:off x="3997552" y="3016323"/>
              <a:ext cx="210847" cy="240337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 smtClean="0"/>
                <a:t>D</a:t>
              </a:r>
              <a:endParaRPr lang="pt-PT" sz="1200" dirty="0"/>
            </a:p>
          </p:txBody>
        </p:sp>
        <p:sp>
          <p:nvSpPr>
            <p:cNvPr id="34" name="Lata 33"/>
            <p:cNvSpPr/>
            <p:nvPr/>
          </p:nvSpPr>
          <p:spPr>
            <a:xfrm>
              <a:off x="4130368" y="3168723"/>
              <a:ext cx="210847" cy="240337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 smtClean="0"/>
                <a:t>D</a:t>
              </a:r>
              <a:endParaRPr lang="pt-PT" sz="1200" dirty="0"/>
            </a:p>
          </p:txBody>
        </p:sp>
        <p:sp>
          <p:nvSpPr>
            <p:cNvPr id="35" name="Lata 34"/>
            <p:cNvSpPr/>
            <p:nvPr/>
          </p:nvSpPr>
          <p:spPr>
            <a:xfrm>
              <a:off x="4388191" y="3168723"/>
              <a:ext cx="210847" cy="240337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 smtClean="0"/>
                <a:t>D</a:t>
              </a:r>
              <a:endParaRPr lang="pt-PT" sz="1200" dirty="0"/>
            </a:p>
          </p:txBody>
        </p:sp>
        <p:sp>
          <p:nvSpPr>
            <p:cNvPr id="37" name="Lata 36"/>
            <p:cNvSpPr/>
            <p:nvPr/>
          </p:nvSpPr>
          <p:spPr>
            <a:xfrm>
              <a:off x="3870938" y="3168723"/>
              <a:ext cx="210847" cy="240337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 smtClean="0"/>
                <a:t>D</a:t>
              </a:r>
              <a:endParaRPr lang="pt-PT" sz="1200" dirty="0"/>
            </a:p>
          </p:txBody>
        </p:sp>
      </p:grpSp>
      <p:sp>
        <p:nvSpPr>
          <p:cNvPr id="52" name="CaixaDeTexto 51"/>
          <p:cNvSpPr txBox="1"/>
          <p:nvPr/>
        </p:nvSpPr>
        <p:spPr>
          <a:xfrm>
            <a:off x="3941042" y="4024079"/>
            <a:ext cx="517578" cy="184666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pt-PT" sz="1200" dirty="0" smtClean="0"/>
              <a:t>DATA</a:t>
            </a:r>
            <a:endParaRPr lang="pt-PT" dirty="0"/>
          </a:p>
        </p:txBody>
      </p:sp>
      <p:grpSp>
        <p:nvGrpSpPr>
          <p:cNvPr id="45" name="Grupo 44"/>
          <p:cNvGrpSpPr/>
          <p:nvPr/>
        </p:nvGrpSpPr>
        <p:grpSpPr>
          <a:xfrm>
            <a:off x="6094978" y="2224954"/>
            <a:ext cx="977849" cy="457200"/>
            <a:chOff x="4311023" y="2199996"/>
            <a:chExt cx="977849" cy="457200"/>
          </a:xfrm>
        </p:grpSpPr>
        <p:sp>
          <p:nvSpPr>
            <p:cNvPr id="40" name="Trapézio 39"/>
            <p:cNvSpPr/>
            <p:nvPr/>
          </p:nvSpPr>
          <p:spPr>
            <a:xfrm>
              <a:off x="4646014" y="2504796"/>
              <a:ext cx="310398" cy="152400"/>
            </a:xfrm>
            <a:prstGeom prst="trapezoid">
              <a:avLst>
                <a:gd name="adj" fmla="val 31954"/>
              </a:avLst>
            </a:prstGeom>
            <a:solidFill>
              <a:srgbClr val="FFD700"/>
            </a:solidFill>
            <a:ln w="762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</a:rPr>
                <a:t>K</a:t>
              </a:r>
              <a:endParaRPr lang="pt-PT" sz="1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Trapézio 41"/>
            <p:cNvSpPr/>
            <p:nvPr/>
          </p:nvSpPr>
          <p:spPr>
            <a:xfrm>
              <a:off x="4978474" y="2504796"/>
              <a:ext cx="310398" cy="152400"/>
            </a:xfrm>
            <a:prstGeom prst="trapezoid">
              <a:avLst>
                <a:gd name="adj" fmla="val 31954"/>
              </a:avLst>
            </a:prstGeom>
            <a:solidFill>
              <a:srgbClr val="FFD700"/>
            </a:solidFill>
            <a:ln w="762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</a:rPr>
                <a:t>K</a:t>
              </a:r>
              <a:endParaRPr lang="pt-PT" sz="1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Trapézio 42"/>
            <p:cNvSpPr/>
            <p:nvPr/>
          </p:nvSpPr>
          <p:spPr>
            <a:xfrm>
              <a:off x="4311023" y="2504796"/>
              <a:ext cx="310398" cy="152400"/>
            </a:xfrm>
            <a:prstGeom prst="trapezoid">
              <a:avLst>
                <a:gd name="adj" fmla="val 31954"/>
              </a:avLst>
            </a:prstGeom>
            <a:solidFill>
              <a:srgbClr val="FFD700"/>
            </a:solidFill>
            <a:ln w="762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</a:rPr>
                <a:t>K</a:t>
              </a:r>
              <a:endParaRPr lang="pt-PT" sz="1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Trapézio 38"/>
            <p:cNvSpPr/>
            <p:nvPr/>
          </p:nvSpPr>
          <p:spPr>
            <a:xfrm>
              <a:off x="4493614" y="2352396"/>
              <a:ext cx="310398" cy="152400"/>
            </a:xfrm>
            <a:prstGeom prst="trapezoid">
              <a:avLst>
                <a:gd name="adj" fmla="val 31954"/>
              </a:avLst>
            </a:prstGeom>
            <a:solidFill>
              <a:srgbClr val="FFD700"/>
            </a:solidFill>
            <a:ln w="762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</a:rPr>
                <a:t>K</a:t>
              </a:r>
              <a:endParaRPr lang="pt-PT" sz="1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Trapézio 40"/>
            <p:cNvSpPr/>
            <p:nvPr/>
          </p:nvSpPr>
          <p:spPr>
            <a:xfrm>
              <a:off x="4826074" y="2352396"/>
              <a:ext cx="310398" cy="152400"/>
            </a:xfrm>
            <a:prstGeom prst="trapezoid">
              <a:avLst>
                <a:gd name="adj" fmla="val 31954"/>
              </a:avLst>
            </a:prstGeom>
            <a:solidFill>
              <a:srgbClr val="FFD700"/>
            </a:solidFill>
            <a:ln w="762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</a:rPr>
                <a:t>K</a:t>
              </a:r>
              <a:endParaRPr lang="pt-PT" sz="1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Trapézio 43"/>
            <p:cNvSpPr/>
            <p:nvPr/>
          </p:nvSpPr>
          <p:spPr>
            <a:xfrm>
              <a:off x="4646014" y="2199996"/>
              <a:ext cx="310398" cy="152400"/>
            </a:xfrm>
            <a:prstGeom prst="trapezoid">
              <a:avLst>
                <a:gd name="adj" fmla="val 31954"/>
              </a:avLst>
            </a:prstGeom>
            <a:solidFill>
              <a:srgbClr val="FFD700"/>
            </a:solidFill>
            <a:ln w="762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</a:rPr>
                <a:t>K</a:t>
              </a:r>
              <a:endParaRPr lang="pt-PT" sz="1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3" name="CaixaDeTexto 52"/>
          <p:cNvSpPr txBox="1"/>
          <p:nvPr/>
        </p:nvSpPr>
        <p:spPr>
          <a:xfrm>
            <a:off x="6080897" y="2704460"/>
            <a:ext cx="1008546" cy="184666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pt-PT" sz="1200" dirty="0" smtClean="0"/>
              <a:t>KNOWLEDGE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3775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</Words>
  <Application>Microsoft Office PowerPoint</Application>
  <PresentationFormat>Ecrã Panorâmico</PresentationFormat>
  <Paragraphs>22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Paiva</dc:creator>
  <cp:lastModifiedBy>Luis Paiva</cp:lastModifiedBy>
  <cp:revision>8</cp:revision>
  <dcterms:created xsi:type="dcterms:W3CDTF">2015-06-16T22:46:23Z</dcterms:created>
  <dcterms:modified xsi:type="dcterms:W3CDTF">2015-06-17T00:41:37Z</dcterms:modified>
</cp:coreProperties>
</file>