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78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95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92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4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24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598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32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29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344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3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26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3308A-9F74-4482-A202-761FD7E63F6F}" type="datetimeFigureOut">
              <a:rPr lang="pt-PT" smtClean="0"/>
              <a:t>28/03/2015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9F2A-C7AB-4B5F-B660-D96FE2FC48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5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653588" y="1519741"/>
            <a:ext cx="1719262" cy="402464"/>
            <a:chOff x="582151" y="1031772"/>
            <a:chExt cx="1719262" cy="654686"/>
          </a:xfrm>
        </p:grpSpPr>
        <p:sp>
          <p:nvSpPr>
            <p:cNvPr id="22" name="Retângulo arredondado 21"/>
            <p:cNvSpPr/>
            <p:nvPr/>
          </p:nvSpPr>
          <p:spPr>
            <a:xfrm>
              <a:off x="582151" y="1031772"/>
              <a:ext cx="1657350" cy="527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82151" y="1035601"/>
              <a:ext cx="1719262" cy="65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/>
                <a:t>KINGDOM</a:t>
              </a:r>
              <a:endParaRPr lang="pt-PT" sz="2000" dirty="0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1029225" y="2047552"/>
            <a:ext cx="1719262" cy="402464"/>
            <a:chOff x="1007601" y="1698522"/>
            <a:chExt cx="1719262" cy="654686"/>
          </a:xfrm>
        </p:grpSpPr>
        <p:sp>
          <p:nvSpPr>
            <p:cNvPr id="23" name="Retângulo arredondado 22"/>
            <p:cNvSpPr/>
            <p:nvPr/>
          </p:nvSpPr>
          <p:spPr>
            <a:xfrm>
              <a:off x="1007601" y="1698522"/>
              <a:ext cx="1657350" cy="527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07601" y="1702351"/>
              <a:ext cx="1719262" cy="65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 smtClean="0"/>
                <a:t>PHYLUM</a:t>
              </a:r>
              <a:endParaRPr lang="pt-PT" sz="20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404862" y="2575363"/>
            <a:ext cx="1719262" cy="402464"/>
            <a:chOff x="1379870" y="2352572"/>
            <a:chExt cx="1719262" cy="654686"/>
          </a:xfrm>
        </p:grpSpPr>
        <p:sp>
          <p:nvSpPr>
            <p:cNvPr id="25" name="Retângulo arredondado 24"/>
            <p:cNvSpPr/>
            <p:nvPr/>
          </p:nvSpPr>
          <p:spPr>
            <a:xfrm>
              <a:off x="1379870" y="2352572"/>
              <a:ext cx="1657350" cy="527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79870" y="2356401"/>
              <a:ext cx="1719262" cy="65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 smtClean="0"/>
                <a:t>CLASS</a:t>
              </a:r>
              <a:endParaRPr lang="pt-PT" sz="2000" dirty="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780499" y="3103173"/>
            <a:ext cx="1719262" cy="402464"/>
            <a:chOff x="1754520" y="2993922"/>
            <a:chExt cx="1719262" cy="654686"/>
          </a:xfrm>
        </p:grpSpPr>
        <p:sp>
          <p:nvSpPr>
            <p:cNvPr id="27" name="Retângulo arredondado 26"/>
            <p:cNvSpPr/>
            <p:nvPr/>
          </p:nvSpPr>
          <p:spPr>
            <a:xfrm>
              <a:off x="1754520" y="2993922"/>
              <a:ext cx="1657350" cy="527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754520" y="2997751"/>
              <a:ext cx="1719262" cy="65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 smtClean="0"/>
                <a:t>ORDER</a:t>
              </a:r>
              <a:endParaRPr lang="pt-PT" sz="20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2156136" y="3630987"/>
            <a:ext cx="1719262" cy="402464"/>
            <a:chOff x="4298157" y="5704963"/>
            <a:chExt cx="1719262" cy="654686"/>
          </a:xfrm>
        </p:grpSpPr>
        <p:sp>
          <p:nvSpPr>
            <p:cNvPr id="37" name="Retângulo arredondado 36"/>
            <p:cNvSpPr/>
            <p:nvPr/>
          </p:nvSpPr>
          <p:spPr>
            <a:xfrm>
              <a:off x="4298157" y="5704963"/>
              <a:ext cx="1657350" cy="527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298157" y="5708792"/>
              <a:ext cx="1719262" cy="65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 smtClean="0"/>
                <a:t>FAMILY</a:t>
              </a:r>
              <a:endParaRPr lang="pt-PT" sz="20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2531773" y="4158797"/>
            <a:ext cx="1719262" cy="402464"/>
            <a:chOff x="4298157" y="5704963"/>
            <a:chExt cx="1719262" cy="654686"/>
          </a:xfrm>
        </p:grpSpPr>
        <p:sp>
          <p:nvSpPr>
            <p:cNvPr id="40" name="Retângulo arredondado 39"/>
            <p:cNvSpPr/>
            <p:nvPr/>
          </p:nvSpPr>
          <p:spPr>
            <a:xfrm>
              <a:off x="4298157" y="5704963"/>
              <a:ext cx="1657350" cy="527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298157" y="5708792"/>
              <a:ext cx="1719262" cy="65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 smtClean="0"/>
                <a:t>GENUS</a:t>
              </a:r>
              <a:endParaRPr lang="pt-PT" sz="2000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2984811" y="4686609"/>
            <a:ext cx="1719262" cy="402464"/>
            <a:chOff x="4298157" y="5704963"/>
            <a:chExt cx="1719262" cy="654686"/>
          </a:xfrm>
        </p:grpSpPr>
        <p:sp>
          <p:nvSpPr>
            <p:cNvPr id="33" name="Retângulo arredondado 32"/>
            <p:cNvSpPr/>
            <p:nvPr/>
          </p:nvSpPr>
          <p:spPr>
            <a:xfrm>
              <a:off x="4298157" y="5704963"/>
              <a:ext cx="1657350" cy="527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298157" y="5708792"/>
              <a:ext cx="1719262" cy="65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 smtClean="0"/>
                <a:t>SPECIES</a:t>
              </a:r>
              <a:endParaRPr lang="pt-PT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62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7</Words>
  <Application>Microsoft Office PowerPoint</Application>
  <PresentationFormat>Ecrã Panorâmico</PresentationFormat>
  <Paragraphs>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Paiva</dc:creator>
  <cp:lastModifiedBy>Luis Paiva</cp:lastModifiedBy>
  <cp:revision>5</cp:revision>
  <dcterms:created xsi:type="dcterms:W3CDTF">2015-03-25T21:32:08Z</dcterms:created>
  <dcterms:modified xsi:type="dcterms:W3CDTF">2015-03-28T00:16:37Z</dcterms:modified>
</cp:coreProperties>
</file>