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9" autoAdjust="0"/>
    <p:restoredTop sz="94660"/>
  </p:normalViewPr>
  <p:slideViewPr>
    <p:cSldViewPr snapToGrid="0">
      <p:cViewPr>
        <p:scale>
          <a:sx n="85" d="100"/>
          <a:sy n="85" d="100"/>
        </p:scale>
        <p:origin x="2496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25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33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48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481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85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8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3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04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9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71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B021-BC52-4A06-B890-E02C0F9D7C2D}" type="datetimeFigureOut">
              <a:rPr lang="pt-PT" smtClean="0"/>
              <a:t>28/04/17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38F8E-CAE4-421A-B2D4-C6F51BF7289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232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3801" y="2071034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INTRO</a:t>
            </a:r>
          </a:p>
        </p:txBody>
      </p:sp>
      <p:sp>
        <p:nvSpPr>
          <p:cNvPr id="5" name="Oval 4"/>
          <p:cNvSpPr/>
          <p:nvPr/>
        </p:nvSpPr>
        <p:spPr>
          <a:xfrm>
            <a:off x="2482386" y="2077230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6" name="Oval 5"/>
          <p:cNvSpPr/>
          <p:nvPr/>
        </p:nvSpPr>
        <p:spPr>
          <a:xfrm>
            <a:off x="5284185" y="2071034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MAIN</a:t>
            </a:r>
          </a:p>
        </p:txBody>
      </p:sp>
      <p:cxnSp>
        <p:nvCxnSpPr>
          <p:cNvPr id="15" name="Conexão reta unidirecional 14"/>
          <p:cNvCxnSpPr>
            <a:stCxn id="4" idx="6"/>
            <a:endCxn id="5" idx="2"/>
          </p:cNvCxnSpPr>
          <p:nvPr/>
        </p:nvCxnSpPr>
        <p:spPr>
          <a:xfrm>
            <a:off x="1354048" y="2607365"/>
            <a:ext cx="1128338" cy="6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/>
          <p:cNvCxnSpPr>
            <a:cxnSpLocks/>
            <a:stCxn id="5" idx="6"/>
            <a:endCxn id="6" idx="2"/>
          </p:cNvCxnSpPr>
          <p:nvPr/>
        </p:nvCxnSpPr>
        <p:spPr>
          <a:xfrm flipV="1">
            <a:off x="3572633" y="2607365"/>
            <a:ext cx="1711552" cy="61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/>
          <p:cNvCxnSpPr>
            <a:cxnSpLocks/>
            <a:stCxn id="5" idx="0"/>
            <a:endCxn id="27" idx="4"/>
          </p:cNvCxnSpPr>
          <p:nvPr/>
        </p:nvCxnSpPr>
        <p:spPr>
          <a:xfrm flipV="1">
            <a:off x="3027510" y="1296374"/>
            <a:ext cx="0" cy="78085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/>
          <p:cNvCxnSpPr>
            <a:stCxn id="4" idx="5"/>
            <a:endCxn id="6" idx="3"/>
          </p:cNvCxnSpPr>
          <p:nvPr/>
        </p:nvCxnSpPr>
        <p:spPr>
          <a:xfrm rot="16200000" flipH="1">
            <a:off x="3319116" y="861876"/>
            <a:ext cx="12700" cy="4249463"/>
          </a:xfrm>
          <a:prstGeom prst="curvedConnector3">
            <a:avLst>
              <a:gd name="adj1" fmla="val 5366331"/>
            </a:avLst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482386" y="223712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SIGN UP</a:t>
            </a:r>
          </a:p>
        </p:txBody>
      </p:sp>
      <p:sp>
        <p:nvSpPr>
          <p:cNvPr id="33" name="Oval 32"/>
          <p:cNvSpPr/>
          <p:nvPr/>
        </p:nvSpPr>
        <p:spPr>
          <a:xfrm>
            <a:off x="5284186" y="211239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i="1" dirty="0">
                <a:solidFill>
                  <a:schemeClr val="tx1"/>
                </a:solidFill>
              </a:rPr>
              <a:t>ADD CATEGORY</a:t>
            </a:r>
          </a:p>
        </p:txBody>
      </p:sp>
      <p:sp>
        <p:nvSpPr>
          <p:cNvPr id="34" name="Oval 33"/>
          <p:cNvSpPr/>
          <p:nvPr/>
        </p:nvSpPr>
        <p:spPr>
          <a:xfrm>
            <a:off x="7735780" y="2071034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36" name="Oval 35"/>
          <p:cNvSpPr/>
          <p:nvPr/>
        </p:nvSpPr>
        <p:spPr>
          <a:xfrm>
            <a:off x="2479638" y="5372958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MONTH</a:t>
            </a:r>
          </a:p>
        </p:txBody>
      </p:sp>
      <p:cxnSp>
        <p:nvCxnSpPr>
          <p:cNvPr id="39" name="Conexão reta unidirecional 38"/>
          <p:cNvCxnSpPr>
            <a:cxnSpLocks/>
            <a:stCxn id="27" idx="6"/>
            <a:endCxn id="33" idx="2"/>
          </p:cNvCxnSpPr>
          <p:nvPr/>
        </p:nvCxnSpPr>
        <p:spPr>
          <a:xfrm flipV="1">
            <a:off x="3572633" y="747570"/>
            <a:ext cx="1711553" cy="12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unidirecional 41"/>
          <p:cNvCxnSpPr>
            <a:cxnSpLocks/>
            <a:stCxn id="33" idx="5"/>
            <a:endCxn id="34" idx="0"/>
          </p:cNvCxnSpPr>
          <p:nvPr/>
        </p:nvCxnSpPr>
        <p:spPr>
          <a:xfrm>
            <a:off x="6214770" y="1126813"/>
            <a:ext cx="2066134" cy="944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unidirecional 45"/>
          <p:cNvCxnSpPr>
            <a:cxnSpLocks/>
            <a:stCxn id="34" idx="3"/>
            <a:endCxn id="36" idx="7"/>
          </p:cNvCxnSpPr>
          <p:nvPr/>
        </p:nvCxnSpPr>
        <p:spPr>
          <a:xfrm flipH="1">
            <a:off x="3410222" y="2986608"/>
            <a:ext cx="4485221" cy="2543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unidirecional 48"/>
          <p:cNvCxnSpPr>
            <a:cxnSpLocks/>
            <a:stCxn id="34" idx="2"/>
            <a:endCxn id="6" idx="6"/>
          </p:cNvCxnSpPr>
          <p:nvPr/>
        </p:nvCxnSpPr>
        <p:spPr>
          <a:xfrm flipH="1">
            <a:off x="6374432" y="2607365"/>
            <a:ext cx="13613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/>
          <p:cNvCxnSpPr>
            <a:cxnSpLocks/>
            <a:stCxn id="6" idx="0"/>
            <a:endCxn id="33" idx="4"/>
          </p:cNvCxnSpPr>
          <p:nvPr/>
        </p:nvCxnSpPr>
        <p:spPr>
          <a:xfrm flipV="1">
            <a:off x="5829309" y="1283901"/>
            <a:ext cx="1" cy="7871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75630" y="223712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b="1" i="1" dirty="0">
                <a:solidFill>
                  <a:schemeClr val="tx1"/>
                </a:solidFill>
              </a:rPr>
              <a:t>ADD</a:t>
            </a:r>
          </a:p>
          <a:p>
            <a:pPr algn="ctr"/>
            <a:r>
              <a:rPr lang="pt-PT" sz="700" b="1" i="1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59" name="Conexão reta unidirecional 58"/>
          <p:cNvCxnSpPr>
            <a:cxnSpLocks/>
            <a:stCxn id="6" idx="7"/>
            <a:endCxn id="58" idx="3"/>
          </p:cNvCxnSpPr>
          <p:nvPr/>
        </p:nvCxnSpPr>
        <p:spPr>
          <a:xfrm flipV="1">
            <a:off x="6214769" y="1139286"/>
            <a:ext cx="1820524" cy="108883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xão reta unidirecional 62"/>
          <p:cNvCxnSpPr>
            <a:cxnSpLocks/>
            <a:stCxn id="33" idx="6"/>
            <a:endCxn id="58" idx="2"/>
          </p:cNvCxnSpPr>
          <p:nvPr/>
        </p:nvCxnSpPr>
        <p:spPr>
          <a:xfrm>
            <a:off x="6374433" y="747570"/>
            <a:ext cx="1501197" cy="124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284185" y="5372958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" b="1" i="1" dirty="0">
                <a:solidFill>
                  <a:schemeClr val="tx1"/>
                </a:solidFill>
              </a:rPr>
              <a:t>NAVIGATION</a:t>
            </a:r>
          </a:p>
        </p:txBody>
      </p:sp>
      <p:cxnSp>
        <p:nvCxnSpPr>
          <p:cNvPr id="70" name="Conexão reta unidirecional 69"/>
          <p:cNvCxnSpPr>
            <a:cxnSpLocks/>
            <a:stCxn id="6" idx="4"/>
            <a:endCxn id="69" idx="0"/>
          </p:cNvCxnSpPr>
          <p:nvPr/>
        </p:nvCxnSpPr>
        <p:spPr>
          <a:xfrm>
            <a:off x="5829309" y="3143696"/>
            <a:ext cx="0" cy="222926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unidirecional 80"/>
          <p:cNvCxnSpPr>
            <a:cxnSpLocks/>
            <a:stCxn id="6" idx="5"/>
            <a:endCxn id="80" idx="1"/>
          </p:cNvCxnSpPr>
          <p:nvPr/>
        </p:nvCxnSpPr>
        <p:spPr>
          <a:xfrm>
            <a:off x="6214769" y="2986608"/>
            <a:ext cx="1677925" cy="109991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10062347" y="5371780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i="1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80" name="Oval 79"/>
          <p:cNvSpPr/>
          <p:nvPr/>
        </p:nvSpPr>
        <p:spPr>
          <a:xfrm>
            <a:off x="7733031" y="3929435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b="1" i="1" dirty="0">
                <a:solidFill>
                  <a:schemeClr val="tx1"/>
                </a:solidFill>
              </a:rPr>
              <a:t>STATISTICS</a:t>
            </a:r>
          </a:p>
        </p:txBody>
      </p:sp>
      <p:cxnSp>
        <p:nvCxnSpPr>
          <p:cNvPr id="86" name="Conexão reta unidirecional 85"/>
          <p:cNvCxnSpPr>
            <a:cxnSpLocks/>
            <a:stCxn id="69" idx="6"/>
            <a:endCxn id="85" idx="2"/>
          </p:cNvCxnSpPr>
          <p:nvPr/>
        </p:nvCxnSpPr>
        <p:spPr>
          <a:xfrm flipV="1">
            <a:off x="6374432" y="5908111"/>
            <a:ext cx="3687915" cy="11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xão reta unidirecional 88"/>
          <p:cNvCxnSpPr>
            <a:cxnSpLocks/>
            <a:stCxn id="36" idx="6"/>
            <a:endCxn id="69" idx="2"/>
          </p:cNvCxnSpPr>
          <p:nvPr/>
        </p:nvCxnSpPr>
        <p:spPr>
          <a:xfrm>
            <a:off x="3569885" y="5909289"/>
            <a:ext cx="17143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unidirecional 91"/>
          <p:cNvCxnSpPr>
            <a:cxnSpLocks/>
            <a:stCxn id="80" idx="6"/>
            <a:endCxn id="85" idx="1"/>
          </p:cNvCxnSpPr>
          <p:nvPr/>
        </p:nvCxnSpPr>
        <p:spPr>
          <a:xfrm>
            <a:off x="8823278" y="4465766"/>
            <a:ext cx="1398732" cy="106310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xão reta unidirecional 94"/>
          <p:cNvCxnSpPr>
            <a:cxnSpLocks/>
            <a:stCxn id="69" idx="7"/>
            <a:endCxn id="80" idx="3"/>
          </p:cNvCxnSpPr>
          <p:nvPr/>
        </p:nvCxnSpPr>
        <p:spPr>
          <a:xfrm flipV="1">
            <a:off x="6214769" y="4845009"/>
            <a:ext cx="1677925" cy="68503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075937" y="2071034"/>
            <a:ext cx="1090247" cy="10726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b="1" i="1" dirty="0">
                <a:solidFill>
                  <a:schemeClr val="tx1"/>
                </a:solidFill>
              </a:rPr>
              <a:t>INCOME/FIXED EXPENSES</a:t>
            </a:r>
          </a:p>
        </p:txBody>
      </p:sp>
      <p:cxnSp>
        <p:nvCxnSpPr>
          <p:cNvPr id="102" name="Conexão reta unidirecional 101"/>
          <p:cNvCxnSpPr>
            <a:cxnSpLocks/>
            <a:stCxn id="34" idx="6"/>
            <a:endCxn id="101" idx="2"/>
          </p:cNvCxnSpPr>
          <p:nvPr/>
        </p:nvCxnSpPr>
        <p:spPr>
          <a:xfrm>
            <a:off x="8826027" y="2607365"/>
            <a:ext cx="124991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unidirecional 104"/>
          <p:cNvCxnSpPr>
            <a:cxnSpLocks/>
            <a:stCxn id="5" idx="4"/>
            <a:endCxn id="36" idx="0"/>
          </p:cNvCxnSpPr>
          <p:nvPr/>
        </p:nvCxnSpPr>
        <p:spPr>
          <a:xfrm flipH="1">
            <a:off x="3024762" y="3149892"/>
            <a:ext cx="2748" cy="2223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xão reta unidirecional 107"/>
          <p:cNvCxnSpPr>
            <a:cxnSpLocks/>
            <a:stCxn id="36" idx="0"/>
            <a:endCxn id="6" idx="4"/>
          </p:cNvCxnSpPr>
          <p:nvPr/>
        </p:nvCxnSpPr>
        <p:spPr>
          <a:xfrm flipV="1">
            <a:off x="3024762" y="3143696"/>
            <a:ext cx="2804547" cy="222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xão reta unidirecional 118"/>
          <p:cNvCxnSpPr>
            <a:cxnSpLocks/>
            <a:stCxn id="69" idx="0"/>
            <a:endCxn id="34" idx="4"/>
          </p:cNvCxnSpPr>
          <p:nvPr/>
        </p:nvCxnSpPr>
        <p:spPr>
          <a:xfrm flipV="1">
            <a:off x="5829309" y="3143696"/>
            <a:ext cx="2451595" cy="222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do Office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Julieta Pintado Jorge Frade</dc:creator>
  <cp:lastModifiedBy>Luís Noites Martins</cp:lastModifiedBy>
  <cp:revision>14</cp:revision>
  <dcterms:created xsi:type="dcterms:W3CDTF">2017-04-27T08:29:09Z</dcterms:created>
  <dcterms:modified xsi:type="dcterms:W3CDTF">2017-04-28T09:50:36Z</dcterms:modified>
</cp:coreProperties>
</file>