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6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56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4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77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27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3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87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7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2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9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 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9775"/>
          </a:xfrm>
        </p:spPr>
        <p:txBody>
          <a:bodyPr/>
          <a:lstStyle/>
          <a:p>
            <a:pPr algn="ctr"/>
            <a:r>
              <a:rPr lang="es-MX" dirty="0" smtClean="0"/>
              <a:t>ENTRADAS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sz="1800" dirty="0" err="1" smtClean="0"/>
              <a:t>Clock</a:t>
            </a:r>
            <a:r>
              <a:rPr lang="es-MX" sz="1800" dirty="0" smtClean="0"/>
              <a:t>: entrada que da la sincronía entre los bloques</a:t>
            </a:r>
          </a:p>
          <a:p>
            <a:r>
              <a:rPr lang="es-MX" sz="1800" dirty="0" err="1" smtClean="0"/>
              <a:t>Reset</a:t>
            </a:r>
            <a:r>
              <a:rPr lang="es-MX" sz="1800" dirty="0" smtClean="0"/>
              <a:t>: entrada que reinicia los bloque para la sincronía.</a:t>
            </a:r>
          </a:p>
          <a:p>
            <a:r>
              <a:rPr lang="es-MX" sz="1800" dirty="0" smtClean="0"/>
              <a:t>Cambio de tono: interruptor que permite alterar el tono</a:t>
            </a:r>
          </a:p>
          <a:p>
            <a:r>
              <a:rPr lang="es-MX" sz="1800" dirty="0" smtClean="0"/>
              <a:t>Cambio de color: interruptor que permite alterar el color de las letras o la pantalla</a:t>
            </a:r>
          </a:p>
          <a:p>
            <a:r>
              <a:rPr lang="es-MX" sz="1800" dirty="0" err="1" smtClean="0"/>
              <a:t>Lp</a:t>
            </a:r>
            <a:r>
              <a:rPr lang="es-MX" sz="1800" dirty="0" smtClean="0"/>
              <a:t>: permite seleccionar el cambio de color entre la pantalla o las letras</a:t>
            </a:r>
          </a:p>
          <a:p>
            <a:r>
              <a:rPr lang="es-MX" sz="1800" dirty="0" smtClean="0"/>
              <a:t>Up/Down: botones que permiten cambiar el color y el tono de la pantalla y las palabras</a:t>
            </a:r>
            <a:endParaRPr lang="es-MX" sz="1800" dirty="0" smtClean="0"/>
          </a:p>
          <a:p>
            <a:endParaRPr lang="es-MX" dirty="0" smtClean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9775"/>
          </a:xfrm>
        </p:spPr>
        <p:txBody>
          <a:bodyPr/>
          <a:lstStyle/>
          <a:p>
            <a:pPr algn="ctr"/>
            <a:r>
              <a:rPr lang="es-MX" dirty="0" smtClean="0"/>
              <a:t>SALIDAS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MX" sz="1800" dirty="0" err="1" smtClean="0"/>
              <a:t>Vsinc</a:t>
            </a:r>
            <a:r>
              <a:rPr lang="es-MX" sz="1800" dirty="0" smtClean="0"/>
              <a:t>: salida que controla la sincronía vertical de la pantalla.</a:t>
            </a:r>
          </a:p>
          <a:p>
            <a:r>
              <a:rPr lang="es-MX" sz="1800" dirty="0" err="1" smtClean="0"/>
              <a:t>Hsinc</a:t>
            </a:r>
            <a:r>
              <a:rPr lang="es-MX" sz="1800" dirty="0" smtClean="0"/>
              <a:t>: Salida que controla la sincronía horizontal de la pantalla.</a:t>
            </a:r>
          </a:p>
          <a:p>
            <a:r>
              <a:rPr lang="es-MX" sz="1800" dirty="0" smtClean="0"/>
              <a:t>Azul: salida al monitor que controla la salida del color azul</a:t>
            </a:r>
          </a:p>
          <a:p>
            <a:r>
              <a:rPr lang="es-MX" sz="1800" dirty="0" smtClean="0"/>
              <a:t>Rojo: salida al monitor que controla la salida del color rojo</a:t>
            </a:r>
            <a:endParaRPr lang="es-ES" sz="1800" dirty="0" smtClean="0"/>
          </a:p>
          <a:p>
            <a:r>
              <a:rPr lang="es-MX" sz="1800" dirty="0" smtClean="0"/>
              <a:t>Verde: salida al monitor que controla la salida del color verde</a:t>
            </a:r>
            <a:endParaRPr lang="es-ES" sz="1800" dirty="0" smtClean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65068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142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Nivel 1</vt:lpstr>
    </vt:vector>
  </TitlesOfParts>
  <Company>Instituto Tecnológico de Costa 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Keylor Andres Mena Venegas</cp:lastModifiedBy>
  <cp:revision>2</cp:revision>
  <dcterms:created xsi:type="dcterms:W3CDTF">2016-08-08T17:51:45Z</dcterms:created>
  <dcterms:modified xsi:type="dcterms:W3CDTF">2016-08-08T18:07:16Z</dcterms:modified>
</cp:coreProperties>
</file>