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399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015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199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828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274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01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92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685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36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77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9743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C9E0-AD8B-4B85-AF29-C07FA83CFDB3}" type="datetimeFigureOut">
              <a:rPr lang="es-419" smtClean="0"/>
              <a:t>7/8/2016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DAE1-B3AC-4A2E-A862-FDBD1745316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80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/>
          <p:cNvSpPr/>
          <p:nvPr/>
        </p:nvSpPr>
        <p:spPr>
          <a:xfrm>
            <a:off x="8393183" y="4147864"/>
            <a:ext cx="197142" cy="19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5" name="Rectángulo 64"/>
          <p:cNvSpPr/>
          <p:nvPr/>
        </p:nvSpPr>
        <p:spPr>
          <a:xfrm>
            <a:off x="8393182" y="4518254"/>
            <a:ext cx="197142" cy="19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Rectángulo 65"/>
          <p:cNvSpPr/>
          <p:nvPr/>
        </p:nvSpPr>
        <p:spPr>
          <a:xfrm>
            <a:off x="8394985" y="4861154"/>
            <a:ext cx="197142" cy="19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 50"/>
          <p:cNvSpPr/>
          <p:nvPr/>
        </p:nvSpPr>
        <p:spPr>
          <a:xfrm>
            <a:off x="4681057" y="4147864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2" name="Rectángulo 51"/>
          <p:cNvSpPr/>
          <p:nvPr/>
        </p:nvSpPr>
        <p:spPr>
          <a:xfrm>
            <a:off x="4681057" y="4937187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Rectángulo 3"/>
          <p:cNvSpPr/>
          <p:nvPr/>
        </p:nvSpPr>
        <p:spPr>
          <a:xfrm>
            <a:off x="2701255" y="974607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Divisor de frecuencia de pixel</a:t>
            </a:r>
          </a:p>
        </p:txBody>
      </p:sp>
      <p:cxnSp>
        <p:nvCxnSpPr>
          <p:cNvPr id="6" name="Conector recto de flecha 5"/>
          <p:cNvCxnSpPr>
            <a:endCxn id="4" idx="1"/>
          </p:cNvCxnSpPr>
          <p:nvPr/>
        </p:nvCxnSpPr>
        <p:spPr>
          <a:xfrm>
            <a:off x="1384183" y="1364695"/>
            <a:ext cx="1317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417739" y="9829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50MHz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81057" y="974607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Contador Horizontal</a:t>
            </a:r>
          </a:p>
          <a:p>
            <a:pPr algn="ctr"/>
            <a:r>
              <a:rPr lang="es-419" sz="1400" dirty="0"/>
              <a:t>-800 </a:t>
            </a:r>
            <a:r>
              <a:rPr lang="es-419" sz="1400" dirty="0" err="1"/>
              <a:t>ticks</a:t>
            </a:r>
            <a:r>
              <a:rPr lang="es-419" sz="1400" dirty="0"/>
              <a:t>-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424257" y="974607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Generador de </a:t>
            </a:r>
            <a:r>
              <a:rPr lang="es-419" sz="1400" dirty="0" err="1"/>
              <a:t>HSync</a:t>
            </a:r>
            <a:endParaRPr lang="es-419" sz="1400" dirty="0"/>
          </a:p>
        </p:txBody>
      </p:sp>
      <p:cxnSp>
        <p:nvCxnSpPr>
          <p:cNvPr id="11" name="Conector recto de flecha 10"/>
          <p:cNvCxnSpPr>
            <a:stCxn id="4" idx="3"/>
            <a:endCxn id="8" idx="1"/>
          </p:cNvCxnSpPr>
          <p:nvPr/>
        </p:nvCxnSpPr>
        <p:spPr>
          <a:xfrm>
            <a:off x="3867324" y="1364695"/>
            <a:ext cx="813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3"/>
            <a:endCxn id="9" idx="1"/>
          </p:cNvCxnSpPr>
          <p:nvPr/>
        </p:nvCxnSpPr>
        <p:spPr>
          <a:xfrm>
            <a:off x="5847126" y="1364695"/>
            <a:ext cx="15771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8590326" y="137028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353726" y="982997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H-</a:t>
            </a:r>
            <a:r>
              <a:rPr lang="es-419" dirty="0" err="1"/>
              <a:t>Sync</a:t>
            </a:r>
            <a:endParaRPr lang="es-419" dirty="0"/>
          </a:p>
        </p:txBody>
      </p:sp>
      <p:sp>
        <p:nvSpPr>
          <p:cNvPr id="24" name="Rectángulo 23"/>
          <p:cNvSpPr/>
          <p:nvPr/>
        </p:nvSpPr>
        <p:spPr>
          <a:xfrm>
            <a:off x="4681057" y="2434292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Contador Vertical</a:t>
            </a:r>
          </a:p>
          <a:p>
            <a:pPr algn="ctr"/>
            <a:r>
              <a:rPr lang="es-419" sz="1400" dirty="0"/>
              <a:t>-525 </a:t>
            </a:r>
            <a:r>
              <a:rPr lang="es-419" sz="1400" dirty="0" err="1"/>
              <a:t>ticks</a:t>
            </a:r>
            <a:r>
              <a:rPr lang="es-419" sz="1400" dirty="0"/>
              <a:t>-</a:t>
            </a:r>
          </a:p>
        </p:txBody>
      </p:sp>
      <p:sp>
        <p:nvSpPr>
          <p:cNvPr id="28" name="Elipse 27"/>
          <p:cNvSpPr/>
          <p:nvPr/>
        </p:nvSpPr>
        <p:spPr>
          <a:xfrm>
            <a:off x="9005581" y="1310166"/>
            <a:ext cx="109057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0" name="Conector: angular 29"/>
          <p:cNvCxnSpPr>
            <a:stCxn id="28" idx="4"/>
            <a:endCxn id="24" idx="1"/>
          </p:cNvCxnSpPr>
          <p:nvPr/>
        </p:nvCxnSpPr>
        <p:spPr>
          <a:xfrm rot="5400000">
            <a:off x="6168006" y="-67725"/>
            <a:ext cx="1405157" cy="4379053"/>
          </a:xfrm>
          <a:prstGeom prst="bentConnector4">
            <a:avLst>
              <a:gd name="adj1" fmla="val 48656"/>
              <a:gd name="adj2" fmla="val 1052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7424257" y="2434292"/>
            <a:ext cx="1166069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Generador de </a:t>
            </a:r>
            <a:r>
              <a:rPr lang="es-419" sz="1400" dirty="0" err="1"/>
              <a:t>VSync</a:t>
            </a:r>
            <a:endParaRPr lang="es-419" sz="14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590326" y="2821581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9353726" y="2434292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V-</a:t>
            </a:r>
            <a:r>
              <a:rPr lang="es-419" dirty="0" err="1"/>
              <a:t>Sync</a:t>
            </a:r>
            <a:endParaRPr lang="es-419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5847126" y="2821581"/>
            <a:ext cx="15771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4681057" y="4029596"/>
            <a:ext cx="1166069" cy="117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Memoria matricial</a:t>
            </a:r>
          </a:p>
        </p:txBody>
      </p:sp>
      <p:sp>
        <p:nvSpPr>
          <p:cNvPr id="38" name="Elipse 37"/>
          <p:cNvSpPr/>
          <p:nvPr/>
        </p:nvSpPr>
        <p:spPr>
          <a:xfrm>
            <a:off x="6321103" y="1307368"/>
            <a:ext cx="109057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Elipse 38"/>
          <p:cNvSpPr/>
          <p:nvPr/>
        </p:nvSpPr>
        <p:spPr>
          <a:xfrm>
            <a:off x="6816055" y="2767052"/>
            <a:ext cx="109057" cy="1090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8" name="Conector: angular 47"/>
          <p:cNvCxnSpPr>
            <a:stCxn id="38" idx="4"/>
            <a:endCxn id="51" idx="1"/>
          </p:cNvCxnSpPr>
          <p:nvPr/>
        </p:nvCxnSpPr>
        <p:spPr>
          <a:xfrm rot="5400000">
            <a:off x="4122938" y="1974545"/>
            <a:ext cx="2810814" cy="1694575"/>
          </a:xfrm>
          <a:prstGeom prst="bentConnector4">
            <a:avLst>
              <a:gd name="adj1" fmla="val 79312"/>
              <a:gd name="adj2" fmla="val 1134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: angular 55"/>
          <p:cNvCxnSpPr>
            <a:stCxn id="39" idx="4"/>
            <a:endCxn id="52" idx="1"/>
          </p:cNvCxnSpPr>
          <p:nvPr/>
        </p:nvCxnSpPr>
        <p:spPr>
          <a:xfrm rot="5400000">
            <a:off x="4705595" y="2851572"/>
            <a:ext cx="2140453" cy="2189527"/>
          </a:xfrm>
          <a:prstGeom prst="bentConnector4">
            <a:avLst>
              <a:gd name="adj1" fmla="val 48146"/>
              <a:gd name="adj2" fmla="val 1211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7424256" y="4029596"/>
            <a:ext cx="1166069" cy="1174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 err="1"/>
              <a:t>Cromador</a:t>
            </a:r>
            <a:endParaRPr lang="es-419" dirty="0"/>
          </a:p>
        </p:txBody>
      </p:sp>
      <p:cxnSp>
        <p:nvCxnSpPr>
          <p:cNvPr id="62" name="Conector recto de flecha 61"/>
          <p:cNvCxnSpPr>
            <a:stCxn id="36" idx="3"/>
            <a:endCxn id="58" idx="1"/>
          </p:cNvCxnSpPr>
          <p:nvPr/>
        </p:nvCxnSpPr>
        <p:spPr>
          <a:xfrm>
            <a:off x="5847126" y="4616826"/>
            <a:ext cx="15771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8590324" y="4240903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9762834" y="40490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R</a:t>
            </a: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8590324" y="4628987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9753982" y="44522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G</a:t>
            </a:r>
          </a:p>
        </p:txBody>
      </p:sp>
      <p:cxnSp>
        <p:nvCxnSpPr>
          <p:cNvPr id="75" name="Conector recto de flecha 74"/>
          <p:cNvCxnSpPr/>
          <p:nvPr/>
        </p:nvCxnSpPr>
        <p:spPr>
          <a:xfrm>
            <a:off x="8590324" y="4964506"/>
            <a:ext cx="12247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9766852" y="47750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B</a:t>
            </a:r>
          </a:p>
        </p:txBody>
      </p:sp>
      <p:cxnSp>
        <p:nvCxnSpPr>
          <p:cNvPr id="79" name="Conector recto 78"/>
          <p:cNvCxnSpPr/>
          <p:nvPr/>
        </p:nvCxnSpPr>
        <p:spPr>
          <a:xfrm flipH="1">
            <a:off x="9005581" y="4143555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9012049" y="4515188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flipH="1">
            <a:off x="9012049" y="4860602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8919085" y="39841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3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8926683" y="43782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3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8926683" y="47153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2</a:t>
            </a:r>
          </a:p>
        </p:txBody>
      </p:sp>
      <p:cxnSp>
        <p:nvCxnSpPr>
          <p:cNvPr id="89" name="Conector recto de flecha 88"/>
          <p:cNvCxnSpPr>
            <a:endCxn id="58" idx="2"/>
          </p:cNvCxnSpPr>
          <p:nvPr/>
        </p:nvCxnSpPr>
        <p:spPr>
          <a:xfrm flipV="1">
            <a:off x="8007290" y="5204055"/>
            <a:ext cx="1" cy="958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 flipH="1">
            <a:off x="7924017" y="5653636"/>
            <a:ext cx="180360" cy="18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7748621" y="55387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3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7438783" y="6147042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Selectores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933873" y="1114026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25MHz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8763180" y="106077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15KHz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8763180" y="255588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60KHz</a:t>
            </a:r>
          </a:p>
        </p:txBody>
      </p:sp>
    </p:spTree>
    <p:extLst>
      <p:ext uri="{BB962C8B-B14F-4D97-AF65-F5344CB8AC3E}">
        <p14:creationId xmlns:p14="http://schemas.microsoft.com/office/powerpoint/2010/main" val="3068367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Leon</dc:creator>
  <cp:lastModifiedBy>Luis Leon</cp:lastModifiedBy>
  <cp:revision>2</cp:revision>
  <dcterms:created xsi:type="dcterms:W3CDTF">2016-08-07T15:31:20Z</dcterms:created>
  <dcterms:modified xsi:type="dcterms:W3CDTF">2016-08-07T15:44:13Z</dcterms:modified>
</cp:coreProperties>
</file>