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7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Proyecto Corto 1</a:t>
            </a:r>
            <a:br>
              <a:rPr lang="es-419" dirty="0"/>
            </a:br>
            <a:r>
              <a:rPr lang="es-419" sz="2400" dirty="0"/>
              <a:t>Laboratorio de Diseño de Sistemas Digitales</a:t>
            </a:r>
            <a:br>
              <a:rPr lang="es-419" sz="2400" dirty="0"/>
            </a:br>
            <a:r>
              <a:rPr lang="es-419" sz="2400" dirty="0"/>
              <a:t>Profesor: Dr. Ing. Alfonso Chacón</a:t>
            </a:r>
            <a:br>
              <a:rPr lang="es-419" sz="2400" dirty="0"/>
            </a:br>
            <a:r>
              <a:rPr lang="es-419" sz="2400" dirty="0"/>
              <a:t>Semestre II 2016</a:t>
            </a:r>
            <a:br>
              <a:rPr lang="es-419" sz="2400" dirty="0"/>
            </a:b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Luis Leon Vega</a:t>
            </a:r>
          </a:p>
          <a:p>
            <a:r>
              <a:rPr lang="es-419" dirty="0" err="1"/>
              <a:t>Keylor</a:t>
            </a:r>
            <a:r>
              <a:rPr lang="es-419" dirty="0"/>
              <a:t> Mena Venegas</a:t>
            </a:r>
          </a:p>
          <a:p>
            <a:r>
              <a:rPr lang="es-419" dirty="0"/>
              <a:t>Luis </a:t>
            </a:r>
            <a:r>
              <a:rPr lang="es-419" dirty="0" err="1"/>
              <a:t>Merayo</a:t>
            </a:r>
            <a:r>
              <a:rPr lang="es-419" dirty="0"/>
              <a:t> Gatica</a:t>
            </a:r>
          </a:p>
        </p:txBody>
      </p:sp>
    </p:spTree>
    <p:extLst>
      <p:ext uri="{BB962C8B-B14F-4D97-AF65-F5344CB8AC3E}">
        <p14:creationId xmlns:p14="http://schemas.microsoft.com/office/powerpoint/2010/main" val="31030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9775"/>
          </a:xfrm>
        </p:spPr>
        <p:txBody>
          <a:bodyPr/>
          <a:lstStyle/>
          <a:p>
            <a:pPr algn="ctr"/>
            <a:r>
              <a:rPr lang="es-MX" dirty="0"/>
              <a:t>ENTRADAS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sz="1800" dirty="0" err="1"/>
              <a:t>Clock</a:t>
            </a:r>
            <a:r>
              <a:rPr lang="es-MX" sz="1800" dirty="0"/>
              <a:t>: entrada que da la sincronía entre los bloques</a:t>
            </a:r>
          </a:p>
          <a:p>
            <a:r>
              <a:rPr lang="es-MX" sz="1800" dirty="0" err="1"/>
              <a:t>Reset</a:t>
            </a:r>
            <a:r>
              <a:rPr lang="es-MX" sz="1800" dirty="0"/>
              <a:t>: entrada que reinicia los bloque para la sincronía.</a:t>
            </a:r>
          </a:p>
          <a:p>
            <a:r>
              <a:rPr lang="es-MX" sz="1800" dirty="0"/>
              <a:t>Cambio de tono (</a:t>
            </a:r>
            <a:r>
              <a:rPr lang="es-MX" sz="1800" dirty="0" err="1"/>
              <a:t>Tone</a:t>
            </a:r>
            <a:r>
              <a:rPr lang="es-MX" sz="1800" dirty="0"/>
              <a:t>): interruptor que permite alterar el tono</a:t>
            </a:r>
          </a:p>
          <a:p>
            <a:r>
              <a:rPr lang="es-MX" sz="1800" dirty="0"/>
              <a:t>Cambio de color (Color): interruptor que permite alterar el color de las letras o la pantalla</a:t>
            </a:r>
          </a:p>
          <a:p>
            <a:r>
              <a:rPr lang="es-MX" sz="1800" dirty="0" err="1"/>
              <a:t>Lp</a:t>
            </a:r>
            <a:r>
              <a:rPr lang="es-MX" sz="1800" dirty="0"/>
              <a:t>: permite seleccionar el cambio de color entre la pantalla o las letras</a:t>
            </a:r>
          </a:p>
          <a:p>
            <a:r>
              <a:rPr lang="es-MX" sz="1800" dirty="0"/>
              <a:t>Up/Down: botones que permiten cambiar el color y el tono de la pantalla y las palabras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9775"/>
          </a:xfrm>
        </p:spPr>
        <p:txBody>
          <a:bodyPr/>
          <a:lstStyle/>
          <a:p>
            <a:pPr algn="ctr"/>
            <a:r>
              <a:rPr lang="es-MX" dirty="0"/>
              <a:t>SALIDAS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V-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vertical de la pantalla.</a:t>
            </a:r>
          </a:p>
          <a:p>
            <a:r>
              <a:rPr lang="es-MX" sz="1800" dirty="0"/>
              <a:t>H-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horizontal de la pantalla.</a:t>
            </a:r>
          </a:p>
          <a:p>
            <a:r>
              <a:rPr lang="es-MX" sz="1800" dirty="0"/>
              <a:t>B: salida al monitor que controla la salida del color azul</a:t>
            </a:r>
          </a:p>
          <a:p>
            <a:r>
              <a:rPr lang="es-MX" sz="1800" dirty="0"/>
              <a:t>R: salida al monitor que controla la salida del color rojo</a:t>
            </a:r>
            <a:endParaRPr lang="es-ES" sz="1800" dirty="0"/>
          </a:p>
          <a:p>
            <a:r>
              <a:rPr lang="es-MX" sz="1800" dirty="0"/>
              <a:t>G: salida al monitor que controla la salida del color verde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50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Nivel 2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05965" y="1690688"/>
            <a:ext cx="11440835" cy="4808657"/>
            <a:chOff x="119522" y="1049188"/>
            <a:chExt cx="11440835" cy="4808657"/>
          </a:xfrm>
        </p:grpSpPr>
        <p:sp>
          <p:nvSpPr>
            <p:cNvPr id="8" name="Rectángulo 7"/>
            <p:cNvSpPr/>
            <p:nvPr/>
          </p:nvSpPr>
          <p:spPr>
            <a:xfrm>
              <a:off x="7725837" y="2217578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549808" y="2093097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515792" y="4378434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714217" y="4348873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522126" y="3517897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522126" y="3932312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716650" y="1122218"/>
              <a:ext cx="1951052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Generadores de sincronía</a:t>
              </a:r>
              <a:endParaRPr lang="es-ES" dirty="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>
              <a:off x="9679293" y="1542759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0442693" y="1155470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H-</a:t>
              </a:r>
              <a:r>
                <a:rPr lang="es-419" dirty="0" err="1"/>
                <a:t>Sync</a:t>
              </a:r>
              <a:endParaRPr lang="es-419" dirty="0"/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>
              <a:off x="9679293" y="210459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10442693" y="1717305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V-</a:t>
              </a:r>
              <a:r>
                <a:rPr lang="es-419" dirty="0" err="1"/>
                <a:t>Sync</a:t>
              </a:r>
              <a:endParaRPr lang="es-419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852147" y="123324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200" dirty="0"/>
                <a:t>15KHz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852147" y="1838897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200" dirty="0"/>
                <a:t>60Hz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538752" y="1122218"/>
              <a:ext cx="1953490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Contadores</a:t>
              </a:r>
              <a:endParaRPr lang="es-ES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>
              <a:off x="6489420" y="128805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489420" y="18498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6595368" y="1192454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6572336" y="1754289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6455945" y="104918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444801" y="16157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745321" y="14670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674947" y="118888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50 MHz</a:t>
              </a:r>
              <a:endParaRPr lang="es-ES" sz="12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19522" y="126621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 err="1"/>
                <a:t>Clock</a:t>
              </a:r>
              <a:endParaRPr lang="es-419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970115" y="1122218"/>
              <a:ext cx="1558429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 de tiempo de pixel</a:t>
              </a:r>
              <a:endParaRPr lang="es-ES" dirty="0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3528544" y="1592197"/>
              <a:ext cx="1010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>
              <a:off x="3635529" y="134013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25 MHz</a:t>
              </a:r>
              <a:endParaRPr lang="es-ES" sz="1200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7714214" y="32502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Control de color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515792" y="32502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Datos de prueba</a:t>
              </a:r>
              <a:endParaRPr lang="es-ES" dirty="0"/>
            </a:p>
          </p:txBody>
        </p:sp>
        <p:cxnSp>
          <p:nvCxnSpPr>
            <p:cNvPr id="36" name="Conector recto de flecha 35"/>
            <p:cNvCxnSpPr/>
            <p:nvPr/>
          </p:nvCxnSpPr>
          <p:spPr>
            <a:xfrm flipV="1">
              <a:off x="8697246" y="4671753"/>
              <a:ext cx="1" cy="95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8613973" y="5121334"/>
              <a:ext cx="180360" cy="180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8438577" y="50064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400" dirty="0"/>
                <a:t>5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8890011" y="5211514"/>
              <a:ext cx="2670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Botones</a:t>
              </a:r>
            </a:p>
            <a:p>
              <a:r>
                <a:rPr lang="es-419" dirty="0" err="1"/>
                <a:t>Lp</a:t>
              </a:r>
              <a:r>
                <a:rPr lang="es-419" dirty="0"/>
                <a:t>, Up, Down, </a:t>
              </a:r>
              <a:r>
                <a:rPr lang="es-419" dirty="0" err="1"/>
                <a:t>Tone</a:t>
              </a:r>
              <a:r>
                <a:rPr lang="es-419" dirty="0"/>
                <a:t>, Color 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>
              <a:off x="9679293" y="363756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10700969" y="33097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R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9679293" y="3991585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9679293" y="437397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>
              <a:off x="10700969" y="36714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G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700969" y="404080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B</a:t>
              </a:r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10063682" y="3555305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9936147" y="34168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 flipH="1">
              <a:off x="10072020" y="3886357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9944485" y="374785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 flipH="1">
              <a:off x="10067923" y="4271638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9940388" y="41331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</a:t>
              </a:r>
              <a:endParaRPr lang="es-ES" sz="1200" dirty="0"/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>
              <a:off x="6489420" y="358202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249573" y="1234017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6876065" y="1787539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angular 55"/>
            <p:cNvCxnSpPr>
              <a:stCxn id="54" idx="4"/>
              <a:endCxn id="12" idx="1"/>
            </p:cNvCxnSpPr>
            <p:nvPr/>
          </p:nvCxnSpPr>
          <p:spPr>
            <a:xfrm rot="5400000">
              <a:off x="4894185" y="1540173"/>
              <a:ext cx="1672168" cy="2416285"/>
            </a:xfrm>
            <a:prstGeom prst="bentConnector4">
              <a:avLst>
                <a:gd name="adj1" fmla="val 66903"/>
                <a:gd name="adj2" fmla="val 10946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angular 57"/>
            <p:cNvCxnSpPr>
              <a:stCxn id="53" idx="4"/>
              <a:endCxn id="13" idx="1"/>
            </p:cNvCxnSpPr>
            <p:nvPr/>
          </p:nvCxnSpPr>
          <p:spPr>
            <a:xfrm rot="5400000">
              <a:off x="4596971" y="1283865"/>
              <a:ext cx="2640105" cy="2789793"/>
            </a:xfrm>
            <a:prstGeom prst="bentConnector4">
              <a:avLst>
                <a:gd name="adj1" fmla="val 57242"/>
                <a:gd name="adj2" fmla="val 11326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119522" y="1919928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 err="1"/>
                <a:t>Reset</a:t>
              </a:r>
              <a:endParaRPr lang="es-419" dirty="0"/>
            </a:p>
          </p:txBody>
        </p:sp>
        <p:cxnSp>
          <p:nvCxnSpPr>
            <p:cNvPr id="58" name="Conector recto de flecha 57"/>
            <p:cNvCxnSpPr/>
            <p:nvPr/>
          </p:nvCxnSpPr>
          <p:spPr>
            <a:xfrm>
              <a:off x="745321" y="212825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1488540" y="2073837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angular 65"/>
            <p:cNvCxnSpPr>
              <a:stCxn id="59" idx="4"/>
              <a:endCxn id="9" idx="1"/>
            </p:cNvCxnSpPr>
            <p:nvPr/>
          </p:nvCxnSpPr>
          <p:spPr>
            <a:xfrm rot="5400000" flipH="1" flipV="1">
              <a:off x="3032419" y="664516"/>
              <a:ext cx="27543" cy="3007234"/>
            </a:xfrm>
            <a:prstGeom prst="bentConnector4">
              <a:avLst>
                <a:gd name="adj1" fmla="val -1856134"/>
                <a:gd name="adj2" fmla="val 7743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826993" y="2637869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Conector angular 77"/>
            <p:cNvCxnSpPr>
              <a:stCxn id="61" idx="6"/>
              <a:endCxn id="8" idx="1"/>
            </p:cNvCxnSpPr>
            <p:nvPr/>
          </p:nvCxnSpPr>
          <p:spPr>
            <a:xfrm flipV="1">
              <a:off x="3935060" y="2278842"/>
              <a:ext cx="3790777" cy="413061"/>
            </a:xfrm>
            <a:prstGeom prst="bentConnector3">
              <a:avLst>
                <a:gd name="adj1" fmla="val 9495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angular 85"/>
            <p:cNvCxnSpPr>
              <a:stCxn id="61" idx="4"/>
              <a:endCxn id="10" idx="1"/>
            </p:cNvCxnSpPr>
            <p:nvPr/>
          </p:nvCxnSpPr>
          <p:spPr>
            <a:xfrm rot="16200000" flipH="1">
              <a:off x="3351528" y="3275434"/>
              <a:ext cx="1693762" cy="63476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3830729" y="4385663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90"/>
            <p:cNvCxnSpPr>
              <a:stCxn id="64" idx="4"/>
              <a:endCxn id="11" idx="1"/>
            </p:cNvCxnSpPr>
            <p:nvPr/>
          </p:nvCxnSpPr>
          <p:spPr>
            <a:xfrm rot="5400000" flipH="1" flipV="1">
              <a:off x="5757693" y="2537207"/>
              <a:ext cx="83593" cy="3829454"/>
            </a:xfrm>
            <a:prstGeom prst="bentConnector4">
              <a:avLst>
                <a:gd name="adj1" fmla="val -532021"/>
                <a:gd name="adj2" fmla="val 858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3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338923"/>
            <a:ext cx="5157787" cy="823912"/>
          </a:xfr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1162835"/>
            <a:ext cx="5157787" cy="5026828"/>
          </a:xfrm>
        </p:spPr>
        <p:txBody>
          <a:bodyPr>
            <a:normAutofit lnSpcReduction="10000"/>
          </a:bodyPr>
          <a:lstStyle/>
          <a:p>
            <a:r>
              <a:rPr lang="es-419" b="1" dirty="0"/>
              <a:t>Generador de tiempo de Pixel: </a:t>
            </a:r>
            <a:r>
              <a:rPr lang="es-419" dirty="0"/>
              <a:t>Permite generar la frecuencia base de aparición de cada pixel en toda la pantalla. Según lo leído, debe ser 25MHz</a:t>
            </a:r>
          </a:p>
          <a:p>
            <a:r>
              <a:rPr lang="es-419" b="1" dirty="0"/>
              <a:t>Contadores: </a:t>
            </a:r>
            <a:r>
              <a:rPr lang="es-419" dirty="0"/>
              <a:t>Permiten realizar un recorrido horizontal por toda la señal de video y un recorrido vertical</a:t>
            </a:r>
          </a:p>
          <a:p>
            <a:r>
              <a:rPr lang="es-419" b="1" dirty="0"/>
              <a:t>Generadores de sincronía: </a:t>
            </a:r>
            <a:r>
              <a:rPr lang="es-419" dirty="0"/>
              <a:t>Generan las señales de barrido horizontal y vertical para poder desplazar el foco de la pantalla.</a:t>
            </a:r>
          </a:p>
          <a:p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338923"/>
            <a:ext cx="5183188" cy="823912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1162835"/>
            <a:ext cx="5183188" cy="5026828"/>
          </a:xfrm>
        </p:spPr>
        <p:txBody>
          <a:bodyPr/>
          <a:lstStyle/>
          <a:p>
            <a:r>
              <a:rPr lang="es-419" b="1" dirty="0"/>
              <a:t>Datos de prueba: </a:t>
            </a:r>
            <a:r>
              <a:rPr lang="es-419" dirty="0"/>
              <a:t>Será el bloque donde se almacenen los datos de prueba, que serán desplegados en la pantalla.</a:t>
            </a:r>
          </a:p>
          <a:p>
            <a:r>
              <a:rPr lang="es-419" b="1" dirty="0"/>
              <a:t>Control de color: </a:t>
            </a:r>
            <a:r>
              <a:rPr lang="es-419" dirty="0"/>
              <a:t>Será donde se controle el color de los datos desplegados en el monitor y, además, se emitirán las señales de color al monitor.</a:t>
            </a:r>
          </a:p>
        </p:txBody>
      </p:sp>
    </p:spTree>
    <p:extLst>
      <p:ext uri="{BB962C8B-B14F-4D97-AF65-F5344CB8AC3E}">
        <p14:creationId xmlns:p14="http://schemas.microsoft.com/office/powerpoint/2010/main" val="35759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4673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322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Proyecto Corto 1 Laboratorio de Diseño de Sistemas Digitales Profesor: Dr. Ing. Alfonso Chacón Semestre II 2016 </vt:lpstr>
      <vt:lpstr>Nivel 1</vt:lpstr>
      <vt:lpstr>Nivel 2</vt:lpstr>
      <vt:lpstr>Presentación de PowerPoint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Leon</cp:lastModifiedBy>
  <cp:revision>8</cp:revision>
  <dcterms:created xsi:type="dcterms:W3CDTF">2016-08-08T17:51:45Z</dcterms:created>
  <dcterms:modified xsi:type="dcterms:W3CDTF">2016-08-09T00:05:35Z</dcterms:modified>
</cp:coreProperties>
</file>