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65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56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04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87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77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527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3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87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27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028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5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C69C0-BFA3-4444-830A-602BF620F75C}" type="datetimeFigureOut">
              <a:rPr lang="es-ES" smtClean="0"/>
              <a:t>08/08/2016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2E85B-4C18-414A-9CE4-9A50FD4F3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92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Nivel 1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29775"/>
          </a:xfrm>
        </p:spPr>
        <p:txBody>
          <a:bodyPr/>
          <a:lstStyle/>
          <a:p>
            <a:pPr algn="ctr"/>
            <a:r>
              <a:rPr lang="es-MX" dirty="0"/>
              <a:t>ENTRADAS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MX" sz="1800" dirty="0" err="1"/>
              <a:t>Clock</a:t>
            </a:r>
            <a:r>
              <a:rPr lang="es-MX" sz="1800" dirty="0"/>
              <a:t>: entrada que da la sincronía entre los bloques</a:t>
            </a:r>
          </a:p>
          <a:p>
            <a:r>
              <a:rPr lang="es-MX" sz="1800" dirty="0" err="1"/>
              <a:t>Reset</a:t>
            </a:r>
            <a:r>
              <a:rPr lang="es-MX" sz="1800" dirty="0"/>
              <a:t>: entrada que reinicia los bloque para la sincronía.</a:t>
            </a:r>
          </a:p>
          <a:p>
            <a:r>
              <a:rPr lang="es-MX" sz="1800" dirty="0"/>
              <a:t>Cambio de tono (</a:t>
            </a:r>
            <a:r>
              <a:rPr lang="es-MX" sz="1800" dirty="0" err="1"/>
              <a:t>Tone</a:t>
            </a:r>
            <a:r>
              <a:rPr lang="es-MX" sz="1800" dirty="0"/>
              <a:t>): interruptor que permite alterar el tono</a:t>
            </a:r>
          </a:p>
          <a:p>
            <a:r>
              <a:rPr lang="es-MX" sz="1800" dirty="0"/>
              <a:t>Cambio de color (Color): interruptor que permite alterar el color de las letras o la pantalla</a:t>
            </a:r>
          </a:p>
          <a:p>
            <a:r>
              <a:rPr lang="es-MX" sz="1800" dirty="0" err="1"/>
              <a:t>Lp</a:t>
            </a:r>
            <a:r>
              <a:rPr lang="es-MX" sz="1800" dirty="0"/>
              <a:t>: permite seleccionar el cambio de color entre la pantalla o las letras</a:t>
            </a:r>
          </a:p>
          <a:p>
            <a:r>
              <a:rPr lang="es-MX" sz="1800" dirty="0"/>
              <a:t>Up/Down: botones que permiten cambiar el color y el tono de la pantalla y las palabras</a:t>
            </a:r>
          </a:p>
          <a:p>
            <a:endParaRPr lang="es-MX" dirty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29775"/>
          </a:xfrm>
        </p:spPr>
        <p:txBody>
          <a:bodyPr/>
          <a:lstStyle/>
          <a:p>
            <a:pPr algn="ctr"/>
            <a:r>
              <a:rPr lang="es-MX" dirty="0"/>
              <a:t>SALIDAS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MX" sz="1800" dirty="0"/>
              <a:t>V-</a:t>
            </a:r>
            <a:r>
              <a:rPr lang="es-MX" sz="1800" dirty="0" err="1"/>
              <a:t>Sync</a:t>
            </a:r>
            <a:r>
              <a:rPr lang="es-MX" sz="1800" dirty="0"/>
              <a:t>: salida que controla la sincronía vertical de la pantalla.</a:t>
            </a:r>
          </a:p>
          <a:p>
            <a:r>
              <a:rPr lang="es-MX" sz="1800" dirty="0"/>
              <a:t>H-</a:t>
            </a:r>
            <a:r>
              <a:rPr lang="es-MX" sz="1800" dirty="0" err="1"/>
              <a:t>Sync</a:t>
            </a:r>
            <a:r>
              <a:rPr lang="es-MX" sz="1800" dirty="0"/>
              <a:t>: Salida que controla la sincronía horizontal de la pantalla.</a:t>
            </a:r>
          </a:p>
          <a:p>
            <a:r>
              <a:rPr lang="es-MX" sz="1800" dirty="0"/>
              <a:t>B: salida al monitor que controla la salida del color azul</a:t>
            </a:r>
          </a:p>
          <a:p>
            <a:r>
              <a:rPr lang="es-MX" sz="1800" dirty="0"/>
              <a:t>R: salida al monitor que controla la salida del color rojo</a:t>
            </a:r>
            <a:endParaRPr lang="es-ES" sz="1800" dirty="0"/>
          </a:p>
          <a:p>
            <a:r>
              <a:rPr lang="es-MX" sz="1800" dirty="0"/>
              <a:t>G: salida al monitor que controla la salida del color verde</a:t>
            </a:r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6506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Nivel 2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205965" y="1690688"/>
            <a:ext cx="11440835" cy="4808657"/>
            <a:chOff x="119522" y="1049188"/>
            <a:chExt cx="11440835" cy="4808657"/>
          </a:xfrm>
        </p:grpSpPr>
        <p:sp>
          <p:nvSpPr>
            <p:cNvPr id="8" name="Rectángulo 7"/>
            <p:cNvSpPr/>
            <p:nvPr/>
          </p:nvSpPr>
          <p:spPr>
            <a:xfrm>
              <a:off x="7725837" y="2217578"/>
              <a:ext cx="122528" cy="1225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4549808" y="2093097"/>
              <a:ext cx="122528" cy="1225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4515792" y="4378434"/>
              <a:ext cx="122528" cy="1225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7714217" y="4348873"/>
              <a:ext cx="122528" cy="1225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4522126" y="3517897"/>
              <a:ext cx="133004" cy="133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4522126" y="3932312"/>
              <a:ext cx="133004" cy="133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7716650" y="1122218"/>
              <a:ext cx="1951052" cy="1346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Generadores de sincronía</a:t>
              </a:r>
              <a:endParaRPr lang="es-ES" dirty="0"/>
            </a:p>
          </p:txBody>
        </p:sp>
        <p:cxnSp>
          <p:nvCxnSpPr>
            <p:cNvPr id="15" name="Conector recto de flecha 14"/>
            <p:cNvCxnSpPr/>
            <p:nvPr/>
          </p:nvCxnSpPr>
          <p:spPr>
            <a:xfrm>
              <a:off x="9679293" y="1542759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CuadroTexto 15"/>
            <p:cNvSpPr txBox="1"/>
            <p:nvPr/>
          </p:nvSpPr>
          <p:spPr>
            <a:xfrm>
              <a:off x="10442693" y="1155470"/>
              <a:ext cx="826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dirty="0"/>
                <a:t>H-</a:t>
              </a:r>
              <a:r>
                <a:rPr lang="es-419" dirty="0" err="1"/>
                <a:t>Sync</a:t>
              </a:r>
              <a:endParaRPr lang="es-419" dirty="0"/>
            </a:p>
          </p:txBody>
        </p:sp>
        <p:cxnSp>
          <p:nvCxnSpPr>
            <p:cNvPr id="17" name="Conector recto de flecha 16"/>
            <p:cNvCxnSpPr/>
            <p:nvPr/>
          </p:nvCxnSpPr>
          <p:spPr>
            <a:xfrm>
              <a:off x="9679293" y="2104594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CuadroTexto 17"/>
            <p:cNvSpPr txBox="1"/>
            <p:nvPr/>
          </p:nvSpPr>
          <p:spPr>
            <a:xfrm>
              <a:off x="10442693" y="1717305"/>
              <a:ext cx="826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dirty="0"/>
                <a:t>V-</a:t>
              </a:r>
              <a:r>
                <a:rPr lang="es-419" dirty="0" err="1"/>
                <a:t>Sync</a:t>
              </a:r>
              <a:endParaRPr lang="es-419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9852147" y="1233244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200" dirty="0"/>
                <a:t>15KHz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9852147" y="1838897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200" dirty="0"/>
                <a:t>60Hz</a:t>
              </a: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4538752" y="1122218"/>
              <a:ext cx="1953490" cy="1346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Contadores</a:t>
              </a:r>
              <a:endParaRPr lang="es-ES" dirty="0"/>
            </a:p>
          </p:txBody>
        </p:sp>
        <p:cxnSp>
          <p:nvCxnSpPr>
            <p:cNvPr id="22" name="Conector recto de flecha 21"/>
            <p:cNvCxnSpPr/>
            <p:nvPr/>
          </p:nvCxnSpPr>
          <p:spPr>
            <a:xfrm>
              <a:off x="6489420" y="1288051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>
              <a:off x="6489420" y="1849886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 flipH="1">
              <a:off x="6595368" y="1192454"/>
              <a:ext cx="191193" cy="1911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 flipH="1">
              <a:off x="6572336" y="1754289"/>
              <a:ext cx="191193" cy="1911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6455945" y="104918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10</a:t>
              </a:r>
              <a:endParaRPr lang="es-ES" sz="1200" dirty="0"/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6444801" y="161578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10</a:t>
              </a:r>
              <a:endParaRPr lang="es-ES" sz="1200" dirty="0"/>
            </a:p>
          </p:txBody>
        </p:sp>
        <p:cxnSp>
          <p:nvCxnSpPr>
            <p:cNvPr id="28" name="Conector recto de flecha 27"/>
            <p:cNvCxnSpPr/>
            <p:nvPr/>
          </p:nvCxnSpPr>
          <p:spPr>
            <a:xfrm>
              <a:off x="745321" y="1467086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uadroTexto 28"/>
            <p:cNvSpPr txBox="1"/>
            <p:nvPr/>
          </p:nvSpPr>
          <p:spPr>
            <a:xfrm>
              <a:off x="674947" y="1188886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50 MHz</a:t>
              </a:r>
              <a:endParaRPr lang="es-ES" sz="1200" dirty="0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119522" y="126621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dirty="0" err="1"/>
                <a:t>Clock</a:t>
              </a:r>
              <a:endParaRPr lang="es-419" dirty="0"/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1970115" y="1122218"/>
              <a:ext cx="1558429" cy="1346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Generador de tiempo de pixel</a:t>
              </a:r>
              <a:endParaRPr lang="es-ES" dirty="0"/>
            </a:p>
          </p:txBody>
        </p:sp>
        <p:cxnSp>
          <p:nvCxnSpPr>
            <p:cNvPr id="32" name="Conector recto de flecha 31"/>
            <p:cNvCxnSpPr/>
            <p:nvPr/>
          </p:nvCxnSpPr>
          <p:spPr>
            <a:xfrm>
              <a:off x="3528544" y="1592197"/>
              <a:ext cx="10102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CuadroTexto 32"/>
            <p:cNvSpPr txBox="1"/>
            <p:nvPr/>
          </p:nvSpPr>
          <p:spPr>
            <a:xfrm>
              <a:off x="3635529" y="1340136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25 MHz</a:t>
              </a:r>
              <a:endParaRPr lang="es-ES" sz="1200" dirty="0"/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7714214" y="3250277"/>
              <a:ext cx="1965079" cy="142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Control de color</a:t>
              </a:r>
              <a:endParaRPr lang="es-ES" dirty="0"/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4515792" y="3250277"/>
              <a:ext cx="1965079" cy="142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Datos de prueba</a:t>
              </a:r>
              <a:endParaRPr lang="es-ES" dirty="0"/>
            </a:p>
          </p:txBody>
        </p:sp>
        <p:cxnSp>
          <p:nvCxnSpPr>
            <p:cNvPr id="36" name="Conector recto de flecha 35"/>
            <p:cNvCxnSpPr/>
            <p:nvPr/>
          </p:nvCxnSpPr>
          <p:spPr>
            <a:xfrm flipV="1">
              <a:off x="8697246" y="4671753"/>
              <a:ext cx="1" cy="9586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H="1">
              <a:off x="8613973" y="5121334"/>
              <a:ext cx="180360" cy="180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CuadroTexto 37"/>
            <p:cNvSpPr txBox="1"/>
            <p:nvPr/>
          </p:nvSpPr>
          <p:spPr>
            <a:xfrm>
              <a:off x="8438577" y="500640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400" dirty="0"/>
                <a:t>5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8890011" y="5211514"/>
              <a:ext cx="26703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dirty="0"/>
                <a:t>Botones</a:t>
              </a:r>
            </a:p>
            <a:p>
              <a:r>
                <a:rPr lang="es-419" dirty="0" err="1"/>
                <a:t>Lp</a:t>
              </a:r>
              <a:r>
                <a:rPr lang="es-419" dirty="0"/>
                <a:t>, Up, Down, </a:t>
              </a:r>
              <a:r>
                <a:rPr lang="es-419" dirty="0" err="1"/>
                <a:t>Tone</a:t>
              </a:r>
              <a:r>
                <a:rPr lang="es-419" dirty="0"/>
                <a:t>, Color </a:t>
              </a:r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>
              <a:off x="9679293" y="3637566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CuadroTexto 40"/>
            <p:cNvSpPr txBox="1"/>
            <p:nvPr/>
          </p:nvSpPr>
          <p:spPr>
            <a:xfrm>
              <a:off x="10700969" y="330979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dirty="0"/>
                <a:t>R</a:t>
              </a:r>
            </a:p>
          </p:txBody>
        </p:sp>
        <p:cxnSp>
          <p:nvCxnSpPr>
            <p:cNvPr id="42" name="Conector recto de flecha 41"/>
            <p:cNvCxnSpPr/>
            <p:nvPr/>
          </p:nvCxnSpPr>
          <p:spPr>
            <a:xfrm>
              <a:off x="9679293" y="3991585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>
              <a:off x="9679293" y="4373971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CuadroTexto 43"/>
            <p:cNvSpPr txBox="1"/>
            <p:nvPr/>
          </p:nvSpPr>
          <p:spPr>
            <a:xfrm>
              <a:off x="10700969" y="36714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dirty="0"/>
                <a:t>G</a:t>
              </a:r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10700969" y="404080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dirty="0"/>
                <a:t>B</a:t>
              </a:r>
            </a:p>
          </p:txBody>
        </p:sp>
        <p:cxnSp>
          <p:nvCxnSpPr>
            <p:cNvPr id="46" name="Conector recto 45"/>
            <p:cNvCxnSpPr/>
            <p:nvPr/>
          </p:nvCxnSpPr>
          <p:spPr>
            <a:xfrm flipH="1">
              <a:off x="10063682" y="3555305"/>
              <a:ext cx="191193" cy="1911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CuadroTexto 46"/>
            <p:cNvSpPr txBox="1"/>
            <p:nvPr/>
          </p:nvSpPr>
          <p:spPr>
            <a:xfrm>
              <a:off x="9936147" y="341680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3</a:t>
              </a:r>
              <a:endParaRPr lang="es-ES" sz="1200" dirty="0"/>
            </a:p>
          </p:txBody>
        </p:sp>
        <p:cxnSp>
          <p:nvCxnSpPr>
            <p:cNvPr id="48" name="Conector recto 47"/>
            <p:cNvCxnSpPr/>
            <p:nvPr/>
          </p:nvCxnSpPr>
          <p:spPr>
            <a:xfrm flipH="1">
              <a:off x="10072020" y="3886357"/>
              <a:ext cx="191193" cy="1911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CuadroTexto 48"/>
            <p:cNvSpPr txBox="1"/>
            <p:nvPr/>
          </p:nvSpPr>
          <p:spPr>
            <a:xfrm>
              <a:off x="9944485" y="374785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3</a:t>
              </a:r>
              <a:endParaRPr lang="es-ES" sz="1200" dirty="0"/>
            </a:p>
          </p:txBody>
        </p:sp>
        <p:cxnSp>
          <p:nvCxnSpPr>
            <p:cNvPr id="50" name="Conector recto 49"/>
            <p:cNvCxnSpPr/>
            <p:nvPr/>
          </p:nvCxnSpPr>
          <p:spPr>
            <a:xfrm flipH="1">
              <a:off x="10067923" y="4271638"/>
              <a:ext cx="191193" cy="1911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CuadroTexto 50"/>
            <p:cNvSpPr txBox="1"/>
            <p:nvPr/>
          </p:nvSpPr>
          <p:spPr>
            <a:xfrm>
              <a:off x="9940388" y="413313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2</a:t>
              </a:r>
              <a:endParaRPr lang="es-ES" sz="1200" dirty="0"/>
            </a:p>
          </p:txBody>
        </p:sp>
        <p:cxnSp>
          <p:nvCxnSpPr>
            <p:cNvPr id="52" name="Conector recto de flecha 51"/>
            <p:cNvCxnSpPr/>
            <p:nvPr/>
          </p:nvCxnSpPr>
          <p:spPr>
            <a:xfrm>
              <a:off x="6489420" y="3582026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Elipse 52"/>
            <p:cNvSpPr/>
            <p:nvPr/>
          </p:nvSpPr>
          <p:spPr>
            <a:xfrm>
              <a:off x="7249573" y="1234017"/>
              <a:ext cx="124692" cy="12469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/>
            <p:cNvSpPr/>
            <p:nvPr/>
          </p:nvSpPr>
          <p:spPr>
            <a:xfrm>
              <a:off x="6876065" y="1787539"/>
              <a:ext cx="124692" cy="12469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5" name="Conector angular 55"/>
            <p:cNvCxnSpPr>
              <a:stCxn id="54" idx="4"/>
              <a:endCxn id="12" idx="1"/>
            </p:cNvCxnSpPr>
            <p:nvPr/>
          </p:nvCxnSpPr>
          <p:spPr>
            <a:xfrm rot="5400000">
              <a:off x="4894185" y="1540173"/>
              <a:ext cx="1672168" cy="2416285"/>
            </a:xfrm>
            <a:prstGeom prst="bentConnector4">
              <a:avLst>
                <a:gd name="adj1" fmla="val 66903"/>
                <a:gd name="adj2" fmla="val 10946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angular 57"/>
            <p:cNvCxnSpPr>
              <a:stCxn id="53" idx="4"/>
              <a:endCxn id="13" idx="1"/>
            </p:cNvCxnSpPr>
            <p:nvPr/>
          </p:nvCxnSpPr>
          <p:spPr>
            <a:xfrm rot="5400000">
              <a:off x="4596971" y="1283865"/>
              <a:ext cx="2640105" cy="2789793"/>
            </a:xfrm>
            <a:prstGeom prst="bentConnector4">
              <a:avLst>
                <a:gd name="adj1" fmla="val 57242"/>
                <a:gd name="adj2" fmla="val 11326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CuadroTexto 56"/>
            <p:cNvSpPr txBox="1"/>
            <p:nvPr/>
          </p:nvSpPr>
          <p:spPr>
            <a:xfrm>
              <a:off x="119522" y="1919928"/>
              <a:ext cx="701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dirty="0" err="1"/>
                <a:t>Reset</a:t>
              </a:r>
              <a:endParaRPr lang="es-419" dirty="0"/>
            </a:p>
          </p:txBody>
        </p:sp>
        <p:cxnSp>
          <p:nvCxnSpPr>
            <p:cNvPr id="58" name="Conector recto de flecha 57"/>
            <p:cNvCxnSpPr/>
            <p:nvPr/>
          </p:nvCxnSpPr>
          <p:spPr>
            <a:xfrm>
              <a:off x="745321" y="2128254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Elipse 58"/>
            <p:cNvSpPr/>
            <p:nvPr/>
          </p:nvSpPr>
          <p:spPr>
            <a:xfrm>
              <a:off x="1488540" y="2073837"/>
              <a:ext cx="108067" cy="1080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0" name="Conector angular 65"/>
            <p:cNvCxnSpPr>
              <a:stCxn id="59" idx="4"/>
              <a:endCxn id="9" idx="1"/>
            </p:cNvCxnSpPr>
            <p:nvPr/>
          </p:nvCxnSpPr>
          <p:spPr>
            <a:xfrm rot="5400000" flipH="1" flipV="1">
              <a:off x="3032419" y="664516"/>
              <a:ext cx="27543" cy="3007234"/>
            </a:xfrm>
            <a:prstGeom prst="bentConnector4">
              <a:avLst>
                <a:gd name="adj1" fmla="val -1856134"/>
                <a:gd name="adj2" fmla="val 7743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Elipse 60"/>
            <p:cNvSpPr/>
            <p:nvPr/>
          </p:nvSpPr>
          <p:spPr>
            <a:xfrm>
              <a:off x="3826993" y="2637869"/>
              <a:ext cx="108067" cy="1080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2" name="Conector angular 77"/>
            <p:cNvCxnSpPr>
              <a:stCxn id="61" idx="6"/>
              <a:endCxn id="8" idx="1"/>
            </p:cNvCxnSpPr>
            <p:nvPr/>
          </p:nvCxnSpPr>
          <p:spPr>
            <a:xfrm flipV="1">
              <a:off x="3935060" y="2278842"/>
              <a:ext cx="3790777" cy="413061"/>
            </a:xfrm>
            <a:prstGeom prst="bentConnector3">
              <a:avLst>
                <a:gd name="adj1" fmla="val 9495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angular 85"/>
            <p:cNvCxnSpPr>
              <a:stCxn id="61" idx="4"/>
              <a:endCxn id="10" idx="1"/>
            </p:cNvCxnSpPr>
            <p:nvPr/>
          </p:nvCxnSpPr>
          <p:spPr>
            <a:xfrm rot="16200000" flipH="1">
              <a:off x="3351528" y="3275434"/>
              <a:ext cx="1693762" cy="63476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Elipse 63"/>
            <p:cNvSpPr/>
            <p:nvPr/>
          </p:nvSpPr>
          <p:spPr>
            <a:xfrm>
              <a:off x="3830729" y="4385663"/>
              <a:ext cx="108067" cy="1080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5" name="Conector angular 90"/>
            <p:cNvCxnSpPr>
              <a:stCxn id="64" idx="4"/>
              <a:endCxn id="11" idx="1"/>
            </p:cNvCxnSpPr>
            <p:nvPr/>
          </p:nvCxnSpPr>
          <p:spPr>
            <a:xfrm rot="5400000" flipH="1" flipV="1">
              <a:off x="5757693" y="2537207"/>
              <a:ext cx="83593" cy="3829454"/>
            </a:xfrm>
            <a:prstGeom prst="bentConnector4">
              <a:avLst>
                <a:gd name="adj1" fmla="val -532021"/>
                <a:gd name="adj2" fmla="val 8587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937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338923"/>
            <a:ext cx="5157787" cy="823912"/>
          </a:xfrm>
        </p:spPr>
        <p:txBody>
          <a:bodyPr/>
          <a:lstStyle/>
          <a:p>
            <a:endParaRPr lang="es-419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1162835"/>
            <a:ext cx="5157787" cy="5026828"/>
          </a:xfrm>
        </p:spPr>
        <p:txBody>
          <a:bodyPr>
            <a:normAutofit lnSpcReduction="10000"/>
          </a:bodyPr>
          <a:lstStyle/>
          <a:p>
            <a:r>
              <a:rPr lang="es-419" b="1" dirty="0"/>
              <a:t>Generador de tiempo de Pixel: </a:t>
            </a:r>
            <a:r>
              <a:rPr lang="es-419" dirty="0"/>
              <a:t>Permite generar la frecuencia base de aparición de cada pixel en toda la pantalla. Según lo leído, debe ser 25MHz</a:t>
            </a:r>
          </a:p>
          <a:p>
            <a:r>
              <a:rPr lang="es-419" b="1" dirty="0"/>
              <a:t>Contadores: </a:t>
            </a:r>
            <a:r>
              <a:rPr lang="es-419" dirty="0"/>
              <a:t>Permiten realizar un recorrido horizontal por toda la señal de video y un recorrido vertical</a:t>
            </a:r>
          </a:p>
          <a:p>
            <a:r>
              <a:rPr lang="es-419" b="1" dirty="0"/>
              <a:t>Generadores de sincronía: </a:t>
            </a:r>
            <a:r>
              <a:rPr lang="es-419" dirty="0"/>
              <a:t>Generan las señales de barrido horizontal y vertical para poder desplazar el foco de la pantalla.</a:t>
            </a:r>
          </a:p>
          <a:p>
            <a:endParaRPr lang="es-419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338923"/>
            <a:ext cx="5183188" cy="823912"/>
          </a:xfrm>
        </p:spPr>
        <p:txBody>
          <a:bodyPr/>
          <a:lstStyle/>
          <a:p>
            <a:endParaRPr lang="es-419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1162835"/>
            <a:ext cx="5183188" cy="5026828"/>
          </a:xfrm>
        </p:spPr>
        <p:txBody>
          <a:bodyPr/>
          <a:lstStyle/>
          <a:p>
            <a:r>
              <a:rPr lang="es-419" b="1" dirty="0"/>
              <a:t>Datos de prueba: </a:t>
            </a:r>
            <a:r>
              <a:rPr lang="es-419" dirty="0"/>
              <a:t>Será el bloque donde se almacenen los datos de prueba, que serán desplegados en la pantalla.</a:t>
            </a:r>
          </a:p>
          <a:p>
            <a:r>
              <a:rPr lang="es-419" b="1" dirty="0"/>
              <a:t>Control de color: </a:t>
            </a:r>
            <a:r>
              <a:rPr lang="es-419" dirty="0"/>
              <a:t>Será donde se controle el color de los datos desplegados en el monitor y, además, se emitirán las señales de color al monitor.</a:t>
            </a:r>
          </a:p>
        </p:txBody>
      </p:sp>
    </p:spTree>
    <p:extLst>
      <p:ext uri="{BB962C8B-B14F-4D97-AF65-F5344CB8AC3E}">
        <p14:creationId xmlns:p14="http://schemas.microsoft.com/office/powerpoint/2010/main" val="3575950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310</Words>
  <Application>Microsoft Office PowerPoint</Application>
  <PresentationFormat>Panorámica</PresentationFormat>
  <Paragraphs>44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Nivel 1</vt:lpstr>
      <vt:lpstr>Nivel 2</vt:lpstr>
      <vt:lpstr>Presentación de PowerPoint</vt:lpstr>
    </vt:vector>
  </TitlesOfParts>
  <Company>Instituto Tecnológico de Costa 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Keylor Andres Mena Venegas</dc:creator>
  <cp:lastModifiedBy>Luis Leon</cp:lastModifiedBy>
  <cp:revision>6</cp:revision>
  <dcterms:created xsi:type="dcterms:W3CDTF">2016-08-08T17:51:45Z</dcterms:created>
  <dcterms:modified xsi:type="dcterms:W3CDTF">2016-08-09T00:03:29Z</dcterms:modified>
</cp:coreProperties>
</file>