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09/08/2016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Proyecto Corto 1</a:t>
            </a:r>
            <a:br>
              <a:rPr lang="es-419" dirty="0"/>
            </a:br>
            <a:r>
              <a:rPr lang="es-419" sz="2400" dirty="0"/>
              <a:t>Laboratorio de Diseño de Sistemas Digitales</a:t>
            </a:r>
            <a:br>
              <a:rPr lang="es-419" sz="2400" dirty="0"/>
            </a:br>
            <a:r>
              <a:rPr lang="es-419" sz="2400" dirty="0"/>
              <a:t>Profesor: Dr. Ing. Alfonso Chacón</a:t>
            </a:r>
            <a:br>
              <a:rPr lang="es-419" sz="2400" dirty="0"/>
            </a:br>
            <a:r>
              <a:rPr lang="es-419" sz="2400" dirty="0"/>
              <a:t>Semestre II 2016</a:t>
            </a:r>
            <a:br>
              <a:rPr lang="es-419" sz="2400" dirty="0"/>
            </a:b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Luis Leon Vega</a:t>
            </a:r>
          </a:p>
          <a:p>
            <a:r>
              <a:rPr lang="es-419" dirty="0" err="1"/>
              <a:t>Keylor</a:t>
            </a:r>
            <a:r>
              <a:rPr lang="es-419" dirty="0"/>
              <a:t> Mena Venegas</a:t>
            </a:r>
          </a:p>
          <a:p>
            <a:r>
              <a:rPr lang="es-419" dirty="0"/>
              <a:t>Luis </a:t>
            </a:r>
            <a:r>
              <a:rPr lang="es-419" dirty="0" err="1"/>
              <a:t>Merayo</a:t>
            </a:r>
            <a:r>
              <a:rPr lang="es-419" dirty="0"/>
              <a:t> Gatica</a:t>
            </a:r>
          </a:p>
        </p:txBody>
      </p:sp>
    </p:spTree>
    <p:extLst>
      <p:ext uri="{BB962C8B-B14F-4D97-AF65-F5344CB8AC3E}">
        <p14:creationId xmlns:p14="http://schemas.microsoft.com/office/powerpoint/2010/main" val="31030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tono</a:t>
            </a:r>
          </a:p>
          <a:p>
            <a:r>
              <a:rPr lang="es-MX" sz="1800" dirty="0"/>
              <a:t>Cambio de color (Color): interruptor que permite alterar el color de las letras o la pantalla</a:t>
            </a:r>
          </a:p>
          <a:p>
            <a:r>
              <a:rPr lang="es-MX" sz="1800" dirty="0" err="1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Nivel 2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5965" y="1690688"/>
            <a:ext cx="11440835" cy="4808657"/>
            <a:chOff x="119522" y="1049188"/>
            <a:chExt cx="11440835" cy="4808657"/>
          </a:xfrm>
        </p:grpSpPr>
        <p:sp>
          <p:nvSpPr>
            <p:cNvPr id="8" name="Rectángulo 7"/>
            <p:cNvSpPr/>
            <p:nvPr/>
          </p:nvSpPr>
          <p:spPr>
            <a:xfrm>
              <a:off x="7725837" y="2217578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549808" y="2093097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515792" y="4378434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714217" y="4348873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522126" y="3517897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522126" y="3932312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716650" y="1122218"/>
              <a:ext cx="1951052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Generadores de sincronía</a:t>
              </a:r>
              <a:endParaRPr lang="es-E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9679293" y="1542759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442693" y="1155470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H-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9679293" y="210459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10442693" y="1717305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V-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852147" y="123324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15KHz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852147" y="183889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60Hz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538752" y="1122218"/>
              <a:ext cx="1953490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Contadores</a:t>
              </a:r>
              <a:endParaRPr lang="es-ES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6489420" y="128805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89420" y="18498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595368" y="1192454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572336" y="1754289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455945" y="10491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444801" y="16157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745321" y="14670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674947" y="118888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50 MHz</a:t>
              </a:r>
              <a:endParaRPr lang="es-ES" sz="12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9522" y="126621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Clock</a:t>
              </a:r>
              <a:endParaRPr lang="es-419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970115" y="1122218"/>
              <a:ext cx="1558429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 de tiempo de pixel</a:t>
              </a:r>
              <a:endParaRPr lang="es-ES" dirty="0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3528544" y="1592197"/>
              <a:ext cx="1010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3635529" y="134013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25 MHz</a:t>
              </a:r>
              <a:endParaRPr lang="es-ES" sz="1200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7714214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Control de color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15792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 de prueba</a:t>
              </a:r>
              <a:endParaRPr lang="es-ES" dirty="0"/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V="1">
              <a:off x="8697246" y="4671753"/>
              <a:ext cx="1" cy="95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8613973" y="5121334"/>
              <a:ext cx="180360" cy="18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8438577" y="50064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/>
                <a:t>5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890011" y="5211514"/>
              <a:ext cx="267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Botones</a:t>
              </a:r>
            </a:p>
            <a:p>
              <a:r>
                <a:rPr lang="es-419" dirty="0" err="1"/>
                <a:t>Lp</a:t>
              </a:r>
              <a:r>
                <a:rPr lang="es-419" dirty="0"/>
                <a:t>, Up, Down, </a:t>
              </a:r>
              <a:r>
                <a:rPr lang="es-419" dirty="0" err="1"/>
                <a:t>Tone</a:t>
              </a:r>
              <a:r>
                <a:rPr lang="es-419" dirty="0"/>
                <a:t>, Color 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9679293" y="363756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0700969" y="33097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R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679293" y="3991585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9679293" y="437397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10700969" y="36714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G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00969" y="40408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</a:t>
              </a:r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10063682" y="3555305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9936147" y="34168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H="1">
              <a:off x="10072020" y="3886357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9944485" y="37478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 flipH="1">
              <a:off x="10067923" y="4271638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9940388" y="41331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</a:t>
              </a:r>
              <a:endParaRPr lang="es-ES" sz="12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6489420" y="358202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249573" y="1234017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6876065" y="1787539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angular 55"/>
            <p:cNvCxnSpPr>
              <a:stCxn id="54" idx="4"/>
              <a:endCxn id="12" idx="1"/>
            </p:cNvCxnSpPr>
            <p:nvPr/>
          </p:nvCxnSpPr>
          <p:spPr>
            <a:xfrm rot="5400000">
              <a:off x="4894185" y="1540173"/>
              <a:ext cx="1672168" cy="2416285"/>
            </a:xfrm>
            <a:prstGeom prst="bentConnector4">
              <a:avLst>
                <a:gd name="adj1" fmla="val 66903"/>
                <a:gd name="adj2" fmla="val 10946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r 57"/>
            <p:cNvCxnSpPr>
              <a:stCxn id="53" idx="4"/>
              <a:endCxn id="13" idx="1"/>
            </p:cNvCxnSpPr>
            <p:nvPr/>
          </p:nvCxnSpPr>
          <p:spPr>
            <a:xfrm rot="5400000">
              <a:off x="4596971" y="1283865"/>
              <a:ext cx="2640105" cy="2789793"/>
            </a:xfrm>
            <a:prstGeom prst="bentConnector4">
              <a:avLst>
                <a:gd name="adj1" fmla="val 57242"/>
                <a:gd name="adj2" fmla="val 11326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119522" y="1919928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Reset</a:t>
              </a:r>
              <a:endParaRPr lang="es-419" dirty="0"/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745321" y="212825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1488540" y="2073837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angular 65"/>
            <p:cNvCxnSpPr>
              <a:stCxn id="59" idx="4"/>
              <a:endCxn id="9" idx="1"/>
            </p:cNvCxnSpPr>
            <p:nvPr/>
          </p:nvCxnSpPr>
          <p:spPr>
            <a:xfrm rot="5400000" flipH="1" flipV="1">
              <a:off x="3032419" y="664516"/>
              <a:ext cx="27543" cy="3007234"/>
            </a:xfrm>
            <a:prstGeom prst="bentConnector4">
              <a:avLst>
                <a:gd name="adj1" fmla="val -1856134"/>
                <a:gd name="adj2" fmla="val 7743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26993" y="2637869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Conector angular 77"/>
            <p:cNvCxnSpPr>
              <a:stCxn id="61" idx="6"/>
              <a:endCxn id="8" idx="1"/>
            </p:cNvCxnSpPr>
            <p:nvPr/>
          </p:nvCxnSpPr>
          <p:spPr>
            <a:xfrm flipV="1">
              <a:off x="3935060" y="2278842"/>
              <a:ext cx="3790777" cy="413061"/>
            </a:xfrm>
            <a:prstGeom prst="bentConnector3">
              <a:avLst>
                <a:gd name="adj1" fmla="val 949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angular 85"/>
            <p:cNvCxnSpPr>
              <a:stCxn id="61" idx="4"/>
              <a:endCxn id="10" idx="1"/>
            </p:cNvCxnSpPr>
            <p:nvPr/>
          </p:nvCxnSpPr>
          <p:spPr>
            <a:xfrm rot="16200000" flipH="1">
              <a:off x="3351528" y="3275434"/>
              <a:ext cx="1693762" cy="63476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3830729" y="4385663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90"/>
            <p:cNvCxnSpPr>
              <a:stCxn id="64" idx="4"/>
              <a:endCxn id="11" idx="1"/>
            </p:cNvCxnSpPr>
            <p:nvPr/>
          </p:nvCxnSpPr>
          <p:spPr>
            <a:xfrm rot="5400000" flipH="1" flipV="1">
              <a:off x="5757693" y="2537207"/>
              <a:ext cx="83593" cy="3829454"/>
            </a:xfrm>
            <a:prstGeom prst="bentConnector4">
              <a:avLst>
                <a:gd name="adj1" fmla="val -532021"/>
                <a:gd name="adj2" fmla="val 858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 lnSpcReduction="10000"/>
          </a:bodyPr>
          <a:lstStyle/>
          <a:p>
            <a:r>
              <a:rPr lang="es-419" b="1" dirty="0"/>
              <a:t>Generador de tiempo de Pixel: </a:t>
            </a:r>
            <a:r>
              <a:rPr lang="es-419" dirty="0"/>
              <a:t>Permite generar la frecuencia base de aparición de cada pixel en toda la pantalla. Según lo leído, debe ser 25MHz</a:t>
            </a:r>
          </a:p>
          <a:p>
            <a:r>
              <a:rPr lang="es-419" b="1" dirty="0"/>
              <a:t>Contadores: </a:t>
            </a:r>
            <a:r>
              <a:rPr lang="es-419" dirty="0"/>
              <a:t>Permiten realizar un recorrido horizontal por toda la señal de video y un recorrido vertical</a:t>
            </a:r>
          </a:p>
          <a:p>
            <a:r>
              <a:rPr lang="es-419" b="1" dirty="0"/>
              <a:t>Generadores de sincronía: </a:t>
            </a:r>
            <a:r>
              <a:rPr lang="es-419" dirty="0"/>
              <a:t>Generan las señales de barrido horizontal y vertical para poder desplazar el foco de la pantalla.</a:t>
            </a:r>
          </a:p>
          <a:p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es-419" b="1" dirty="0"/>
              <a:t>Datos de prueba: </a:t>
            </a:r>
            <a:r>
              <a:rPr lang="es-419" dirty="0"/>
              <a:t>Será el bloque donde se almacenen los datos de prueba, que serán desplegados en la pantalla.</a:t>
            </a:r>
          </a:p>
          <a:p>
            <a:r>
              <a:rPr lang="es-419" b="1" dirty="0"/>
              <a:t>Control de color: </a:t>
            </a:r>
            <a:r>
              <a:rPr lang="es-419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Nivel 3</a:t>
            </a:r>
            <a:endParaRPr lang="es-C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859"/>
            <a:ext cx="7725338" cy="48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365125"/>
            <a:ext cx="5157787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189037"/>
            <a:ext cx="5157787" cy="5000626"/>
          </a:xfrm>
        </p:spPr>
        <p:txBody>
          <a:bodyPr>
            <a:normAutofit fontScale="70000" lnSpcReduction="20000"/>
          </a:bodyPr>
          <a:lstStyle/>
          <a:p>
            <a:r>
              <a:rPr lang="es-CR" dirty="0" smtClean="0"/>
              <a:t>Divisor de Frecuencia: Toma como entrada una frecuencia de 50MHz, y la divide a la mitad para obtener la frecuencia establecida de pixel, 25MHz.</a:t>
            </a:r>
          </a:p>
          <a:p>
            <a:r>
              <a:rPr lang="es-CR" dirty="0" smtClean="0"/>
              <a:t>Contador Horizontal: Es un contador que establece, mediante una frecuencia de operación, la cantidad de pulsos de la se</a:t>
            </a:r>
            <a:r>
              <a:rPr lang="en-US" dirty="0" err="1" smtClean="0"/>
              <a:t>ñal</a:t>
            </a:r>
            <a:r>
              <a:rPr lang="en-US" dirty="0" smtClean="0"/>
              <a:t> de </a:t>
            </a:r>
            <a:r>
              <a:rPr lang="en-US" dirty="0" err="1" smtClean="0"/>
              <a:t>sincronización</a:t>
            </a:r>
            <a:r>
              <a:rPr lang="en-US" dirty="0" smtClean="0"/>
              <a:t> horizontal</a:t>
            </a:r>
            <a:r>
              <a:rPr lang="es-CR" dirty="0" smtClean="0"/>
              <a:t>, para una línea de pixeles.</a:t>
            </a:r>
          </a:p>
          <a:p>
            <a:r>
              <a:rPr lang="es-CR" dirty="0" smtClean="0"/>
              <a:t>  Generador de sincronía horizontal: Tomando como entrada el los bits del contador horizontal, permite establecer los momentos en que la señal </a:t>
            </a:r>
            <a:r>
              <a:rPr lang="es-CR" dirty="0" err="1" smtClean="0"/>
              <a:t>Hsync</a:t>
            </a:r>
            <a:r>
              <a:rPr lang="es-CR" dirty="0" smtClean="0"/>
              <a:t> se va a mantener en un flanco positivo o cambia su estado.</a:t>
            </a:r>
          </a:p>
          <a:p>
            <a:r>
              <a:rPr lang="en-US" dirty="0" smtClean="0"/>
              <a:t>Contador vertical: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contador</a:t>
            </a:r>
            <a:r>
              <a:rPr lang="en-US" dirty="0" smtClean="0"/>
              <a:t> que </a:t>
            </a:r>
            <a:r>
              <a:rPr lang="en-US" dirty="0" err="1" smtClean="0"/>
              <a:t>establece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frecuencia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r>
              <a:rPr lang="en-US" dirty="0" smtClean="0"/>
              <a:t> dada,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 para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lineas</a:t>
            </a:r>
            <a:r>
              <a:rPr lang="en-US" dirty="0" smtClean="0"/>
              <a:t> </a:t>
            </a:r>
            <a:r>
              <a:rPr lang="en-US" dirty="0" err="1" smtClean="0"/>
              <a:t>horizontales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  <a:endParaRPr lang="es-C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97574" y="365125"/>
            <a:ext cx="5183188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89037"/>
            <a:ext cx="5183188" cy="50006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Generador</a:t>
            </a:r>
            <a:r>
              <a:rPr lang="en-US" dirty="0" smtClean="0"/>
              <a:t> de </a:t>
            </a:r>
            <a:r>
              <a:rPr lang="en-US" dirty="0" err="1" smtClean="0"/>
              <a:t>sincronía</a:t>
            </a:r>
            <a:r>
              <a:rPr lang="en-US" dirty="0" smtClean="0"/>
              <a:t> vertical: </a:t>
            </a:r>
            <a:r>
              <a:rPr lang="es-CR" dirty="0"/>
              <a:t>Tomando como entrada el los bits del contador </a:t>
            </a:r>
            <a:r>
              <a:rPr lang="es-CR" dirty="0" smtClean="0"/>
              <a:t>vertical, </a:t>
            </a:r>
            <a:r>
              <a:rPr lang="es-CR" dirty="0"/>
              <a:t>permite establecer los momentos en que la señal </a:t>
            </a:r>
            <a:r>
              <a:rPr lang="es-CR" dirty="0" err="1" smtClean="0"/>
              <a:t>Vsync</a:t>
            </a:r>
            <a:r>
              <a:rPr lang="es-CR" dirty="0" smtClean="0"/>
              <a:t> </a:t>
            </a:r>
            <a:r>
              <a:rPr lang="es-CR" dirty="0"/>
              <a:t>se va a mantener en un flanco positivo o cambia su estado.</a:t>
            </a:r>
          </a:p>
          <a:p>
            <a:r>
              <a:rPr lang="en-US" dirty="0" smtClean="0"/>
              <a:t> Memoria: </a:t>
            </a:r>
            <a:r>
              <a:rPr lang="en-US" dirty="0" err="1" smtClean="0"/>
              <a:t>Registro</a:t>
            </a:r>
            <a:r>
              <a:rPr lang="en-US" dirty="0" smtClean="0"/>
              <a:t>,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/>
              <a:t> </a:t>
            </a:r>
            <a:r>
              <a:rPr lang="en-US" dirty="0" err="1" smtClean="0"/>
              <a:t>contadores</a:t>
            </a:r>
            <a:r>
              <a:rPr lang="en-US" dirty="0" smtClean="0"/>
              <a:t>, que </a:t>
            </a:r>
            <a:r>
              <a:rPr lang="en-US" dirty="0" err="1" smtClean="0"/>
              <a:t>almacena</a:t>
            </a:r>
            <a:r>
              <a:rPr lang="en-US" dirty="0" smtClean="0"/>
              <a:t> las </a:t>
            </a:r>
            <a:r>
              <a:rPr lang="en-US" dirty="0" err="1" smtClean="0"/>
              <a:t>posiciones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</a:t>
            </a:r>
            <a:r>
              <a:rPr lang="en-US" dirty="0" err="1" smtClean="0"/>
              <a:t>desplegarán</a:t>
            </a:r>
            <a:r>
              <a:rPr lang="en-US" dirty="0" smtClean="0"/>
              <a:t> las </a:t>
            </a:r>
            <a:r>
              <a:rPr lang="en-US" dirty="0" err="1" smtClean="0"/>
              <a:t>letras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Control de </a:t>
            </a:r>
            <a:r>
              <a:rPr lang="en-US" dirty="0" err="1" smtClean="0"/>
              <a:t>croma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 </a:t>
            </a:r>
            <a:r>
              <a:rPr lang="en-US" dirty="0" err="1" smtClean="0"/>
              <a:t>variacion</a:t>
            </a:r>
            <a:r>
              <a:rPr lang="en-US" dirty="0" smtClean="0"/>
              <a:t> de la </a:t>
            </a:r>
            <a:r>
              <a:rPr lang="en-US" dirty="0" err="1" smtClean="0"/>
              <a:t>intensidad</a:t>
            </a:r>
            <a:r>
              <a:rPr lang="en-US" dirty="0" smtClean="0"/>
              <a:t> de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electricas</a:t>
            </a:r>
            <a:r>
              <a:rPr lang="en-US" dirty="0" smtClean="0"/>
              <a:t>, las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tonalidades</a:t>
            </a:r>
            <a:r>
              <a:rPr lang="en-US" dirty="0" smtClean="0"/>
              <a:t> de color que se </a:t>
            </a:r>
            <a:r>
              <a:rPr lang="en-US" dirty="0" err="1" smtClean="0"/>
              <a:t>desplegan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Control de </a:t>
            </a:r>
            <a:r>
              <a:rPr lang="en-US" dirty="0" err="1" smtClean="0"/>
              <a:t>salida</a:t>
            </a:r>
            <a:r>
              <a:rPr lang="en-US" dirty="0" smtClean="0"/>
              <a:t>: </a:t>
            </a:r>
            <a:r>
              <a:rPr lang="en-US" dirty="0" err="1" smtClean="0"/>
              <a:t>Recibe</a:t>
            </a:r>
            <a:r>
              <a:rPr lang="en-US" dirty="0" smtClean="0"/>
              <a:t> las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procedentes</a:t>
            </a:r>
            <a:r>
              <a:rPr lang="en-US" dirty="0" smtClean="0"/>
              <a:t> de la </a:t>
            </a:r>
            <a:r>
              <a:rPr lang="en-US" dirty="0" err="1" smtClean="0"/>
              <a:t>memoria</a:t>
            </a:r>
            <a:r>
              <a:rPr lang="en-US" dirty="0" smtClean="0"/>
              <a:t> para </a:t>
            </a:r>
            <a:r>
              <a:rPr lang="en-US" dirty="0" err="1" smtClean="0"/>
              <a:t>desplegarlas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proporcionados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control de </a:t>
            </a:r>
            <a:r>
              <a:rPr lang="en-US" dirty="0" err="1" smtClean="0"/>
              <a:t>croma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las </a:t>
            </a:r>
            <a:r>
              <a:rPr lang="en-US" dirty="0" err="1" smtClean="0"/>
              <a:t>salidas</a:t>
            </a:r>
            <a:r>
              <a:rPr lang="en-US" dirty="0" smtClean="0"/>
              <a:t> RGB.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81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Corto 1 Laboratorio de Diseño de Sistemas Digitales Profesor: Dr. Ing. Alfonso Chacón Semestre II 2016 </vt:lpstr>
      <vt:lpstr>Nivel 1</vt:lpstr>
      <vt:lpstr>Nivel 2</vt:lpstr>
      <vt:lpstr>PowerPoint Presentation</vt:lpstr>
      <vt:lpstr>Nivel 3</vt:lpstr>
      <vt:lpstr>PowerPoint Presentation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Orlando Merayo Gatica</cp:lastModifiedBy>
  <cp:revision>18</cp:revision>
  <dcterms:created xsi:type="dcterms:W3CDTF">2016-08-08T17:51:45Z</dcterms:created>
  <dcterms:modified xsi:type="dcterms:W3CDTF">2016-08-09T06:16:21Z</dcterms:modified>
</cp:coreProperties>
</file>