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6"/>
  </p:notesMasterIdLst>
  <p:sldIdLst>
    <p:sldId id="256" r:id="rId3"/>
    <p:sldId id="257" r:id="rId4"/>
    <p:sldId id="258" r:id="rId5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s-ES" sz="1800" b="0" strike="noStrike" spc="-1">
                <a:solidFill>
                  <a:srgbClr val="000000"/>
                </a:solidFill>
                <a:latin typeface="Times New Roman"/>
              </a:rPr>
              <a:t>Pulse para desplazar la página</a:t>
            </a: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s-ES" sz="2000" b="0" strike="noStrike" spc="-1">
                <a:latin typeface="Arial"/>
              </a:rPr>
              <a:t>Pulse para editar el formato de las notas</a:t>
            </a: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s-ES" sz="1400" b="0" strike="noStrike" spc="-1">
                <a:latin typeface="Times New Roman"/>
              </a:rPr>
              <a:t> </a:t>
            </a:r>
          </a:p>
        </p:txBody>
      </p:sp>
      <p:sp>
        <p:nvSpPr>
          <p:cNvPr id="85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s-ES" sz="1400" b="0" strike="noStrike" spc="-1">
                <a:latin typeface="Times New Roman"/>
              </a:rPr>
              <a:t> </a:t>
            </a:r>
          </a:p>
        </p:txBody>
      </p:sp>
      <p:sp>
        <p:nvSpPr>
          <p:cNvPr id="86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s-ES" sz="1400" b="0" strike="noStrike" spc="-1">
                <a:latin typeface="Times New Roman"/>
              </a:rPr>
              <a:t> </a:t>
            </a:r>
          </a:p>
        </p:txBody>
      </p:sp>
      <p:sp>
        <p:nvSpPr>
          <p:cNvPr id="87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B3F7D58D-962E-473A-A3C8-7790E690F419}" type="slidenum">
              <a:rPr lang="es-ES" sz="1400" b="0" strike="noStrike" spc="-1">
                <a:latin typeface="Times New Roman"/>
              </a:rPr>
              <a:pPr algn="r"/>
              <a:t>‹Nº›</a:t>
            </a:fld>
            <a:endParaRPr lang="es-E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16000" indent="-216000">
              <a:lnSpc>
                <a:spcPct val="100000"/>
              </a:lnSpc>
            </a:pPr>
            <a:r>
              <a:rPr lang="es-ES" sz="2000" b="0" strike="noStrike" spc="-1">
                <a:latin typeface="Arial"/>
              </a:rPr>
              <a:t>Consorcio: asociación de empresas o entidades con intereses comunes que participan en un mismo proyecto o negocio</a:t>
            </a:r>
          </a:p>
        </p:txBody>
      </p:sp>
      <p:sp>
        <p:nvSpPr>
          <p:cNvPr id="112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6EA303D5-09F4-461E-AB24-B5CD4BDC646C}" type="slidenum">
              <a:rPr lang="es-ES" sz="1200" b="0" strike="noStrike" spc="-1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2</a:t>
            </a:fld>
            <a:endParaRPr lang="es-E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16000" indent="-216000">
              <a:lnSpc>
                <a:spcPct val="100000"/>
              </a:lnSpc>
            </a:pPr>
            <a:r>
              <a:rPr lang="es-ES" sz="2000" b="0" strike="noStrike" spc="-1">
                <a:latin typeface="Arial"/>
              </a:rPr>
              <a:t>Consorcio: asociación de empresas o entidades con intereses comunes que participan en un mismo proyecto o negocio</a:t>
            </a:r>
          </a:p>
        </p:txBody>
      </p:sp>
      <p:sp>
        <p:nvSpPr>
          <p:cNvPr id="112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6EA303D5-09F4-461E-AB24-B5CD4BDC646C}" type="slidenum">
              <a:rPr lang="es-ES" sz="1200" b="0" strike="noStrike" spc="-1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3</a:t>
            </a:fld>
            <a:endParaRPr lang="es-E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s-ES" sz="4400" b="0" strike="noStrike" spc="-1">
                <a:solidFill>
                  <a:srgbClr val="000000"/>
                </a:solidFill>
                <a:latin typeface="Times New Roman"/>
              </a:rPr>
              <a:t>Haga clic para modificar el estilo de título del patrón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3ED9C9A9-38DD-464C-BE94-75703760D13B}" type="datetime">
              <a:rPr lang="es-ES" sz="1200" b="0" strike="noStrike" spc="-1">
                <a:solidFill>
                  <a:srgbClr val="8B8B8B"/>
                </a:solidFill>
                <a:latin typeface="Times New Roman"/>
              </a:rPr>
              <a:pPr>
                <a:lnSpc>
                  <a:spcPct val="100000"/>
                </a:lnSpc>
              </a:pPr>
              <a:t>22/09/2018</a:t>
            </a:fld>
            <a:endParaRPr lang="es-ES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 lang="es-ES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2301707C-9F59-4BB8-873E-59450BDFCD39}" type="slidenum">
              <a:rPr lang="es-ES" sz="1200" b="0" strike="noStrike" spc="-1">
                <a:solidFill>
                  <a:srgbClr val="8B8B8B"/>
                </a:solidFill>
                <a:latin typeface="Times New Roman"/>
              </a:rPr>
              <a:pPr algn="r">
                <a:lnSpc>
                  <a:spcPct val="100000"/>
                </a:lnSpc>
              </a:pPr>
              <a:t>‹Nº›</a:t>
            </a:fld>
            <a:endParaRPr lang="es-ES" sz="1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3200" b="0" strike="noStrike" spc="-1">
                <a:solidFill>
                  <a:srgbClr val="000000"/>
                </a:solidFill>
                <a:latin typeface="Times New Roman"/>
              </a:rPr>
              <a:t>Pulse para editar el formato de esquema del texto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400" b="0" strike="noStrike" spc="-1">
                <a:solidFill>
                  <a:srgbClr val="000000"/>
                </a:solidFill>
                <a:latin typeface="Times New Roman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Times New Roman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000" b="0" strike="noStrike" spc="-1">
                <a:solidFill>
                  <a:srgbClr val="000000"/>
                </a:solidFill>
                <a:latin typeface="Times New Roman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Times New Roman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Times New Roman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Times New Roman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s-ES" sz="4400" b="0" strike="noStrike" spc="-1">
                <a:solidFill>
                  <a:srgbClr val="000000"/>
                </a:solidFill>
                <a:latin typeface="Times New Roman"/>
              </a:rPr>
              <a:t>Haga clic para modificar el estilo de título del patrón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s-ES" sz="3200" b="0" strike="noStrike" spc="-1">
                <a:solidFill>
                  <a:srgbClr val="000000"/>
                </a:solidFill>
                <a:latin typeface="Times New Roman"/>
              </a:rPr>
              <a:t>Haga clic para modificar el estilo de texto del patrón</a:t>
            </a: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s-ES" sz="2800" b="0" strike="noStrike" spc="-1">
                <a:solidFill>
                  <a:srgbClr val="000000"/>
                </a:solidFill>
                <a:latin typeface="Times New Roman"/>
              </a:rPr>
              <a:t>Segundo nivel</a:t>
            </a:r>
          </a:p>
          <a:p>
            <a:pPr marL="1143000" lvl="2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s-ES" sz="2400" b="0" strike="noStrike" spc="-1">
                <a:solidFill>
                  <a:srgbClr val="000000"/>
                </a:solidFill>
                <a:latin typeface="Times New Roman"/>
              </a:rPr>
              <a:t>Tercer nivel</a:t>
            </a:r>
          </a:p>
          <a:p>
            <a:pPr marL="1600200" lvl="3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es-ES" sz="2000" b="0" strike="noStrike" spc="-1">
                <a:solidFill>
                  <a:srgbClr val="000000"/>
                </a:solidFill>
                <a:latin typeface="Times New Roman"/>
              </a:rPr>
              <a:t>Cuarto nivel</a:t>
            </a:r>
          </a:p>
          <a:p>
            <a:pPr marL="2057400" lvl="4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lang="es-ES" sz="2000" b="0" strike="noStrike" spc="-1">
                <a:solidFill>
                  <a:srgbClr val="000000"/>
                </a:solidFill>
                <a:latin typeface="Times New Roman"/>
              </a:rPr>
              <a:t>Quinto nivel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B5D93B53-CCE2-4ECC-9A2C-56E3A38AAEC7}" type="datetime">
              <a:rPr lang="es-ES" sz="1200" b="0" strike="noStrike" spc="-1">
                <a:solidFill>
                  <a:srgbClr val="8B8B8B"/>
                </a:solidFill>
                <a:latin typeface="Times New Roman"/>
              </a:rPr>
              <a:pPr>
                <a:lnSpc>
                  <a:spcPct val="100000"/>
                </a:lnSpc>
              </a:pPr>
              <a:t>22/09/2018</a:t>
            </a:fld>
            <a:endParaRPr lang="es-ES" sz="12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 lang="es-ES" sz="2400" b="0" strike="noStrike" spc="-1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1A0690B2-8750-4445-AC80-E0944EAB6C57}" type="slidenum">
              <a:rPr lang="es-ES" sz="1200" b="0" strike="noStrike" spc="-1">
                <a:solidFill>
                  <a:srgbClr val="8B8B8B"/>
                </a:solidFill>
                <a:latin typeface="Times New Roman"/>
              </a:rPr>
              <a:pPr algn="r">
                <a:lnSpc>
                  <a:spcPct val="100000"/>
                </a:lnSpc>
              </a:pPr>
              <a:t>‹Nº›</a:t>
            </a:fld>
            <a:endParaRPr lang="es-E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685800" y="1484640"/>
            <a:ext cx="7772040" cy="21153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ES" sz="4400" b="1" strike="noStrike" spc="-1" dirty="0" smtClean="0">
                <a:solidFill>
                  <a:srgbClr val="000000"/>
                </a:solidFill>
                <a:latin typeface="Times New Roman"/>
              </a:rPr>
              <a:t>MARCADO DE TEXTO</a:t>
            </a:r>
            <a:endParaRPr lang="es-ES" sz="440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es-ES" sz="3200" b="0" strike="noStrike" spc="-1">
                <a:solidFill>
                  <a:srgbClr val="8B8B8B"/>
                </a:solidFill>
                <a:latin typeface="Times New Roman"/>
              </a:rPr>
              <a:t>GELES GIMÉNEZ</a:t>
            </a:r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ES" sz="2800" b="1" strike="noStrike" spc="-1">
                <a:solidFill>
                  <a:srgbClr val="000000"/>
                </a:solidFill>
                <a:latin typeface="Times New Roman"/>
              </a:rPr>
              <a:t>LENGUAJES DE MARCAS</a:t>
            </a:r>
            <a:endParaRPr lang="es-E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467640" y="134064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3080" indent="-342720" algn="just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es-ES" sz="2200" b="1" spc="-1" dirty="0" smtClean="0">
                <a:solidFill>
                  <a:srgbClr val="000000"/>
                </a:solidFill>
                <a:latin typeface="Times New Roman"/>
              </a:rPr>
              <a:t>PRIMERA SESIÓN</a:t>
            </a:r>
          </a:p>
          <a:p>
            <a:pPr marL="800280" lvl="1" indent="-342720" algn="just"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es-ES" sz="2200" spc="-1" dirty="0" smtClean="0">
                <a:solidFill>
                  <a:srgbClr val="000000"/>
                </a:solidFill>
                <a:latin typeface="Times New Roman"/>
              </a:rPr>
              <a:t>Etiquetas y atributos</a:t>
            </a:r>
          </a:p>
          <a:p>
            <a:pPr marL="800280" lvl="1" indent="-342720" algn="just"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es-ES" sz="2200" strike="noStrike" spc="-1" dirty="0" smtClean="0">
                <a:solidFill>
                  <a:srgbClr val="000000"/>
                </a:solidFill>
                <a:latin typeface="Times New Roman"/>
              </a:rPr>
              <a:t>Estructurar: &lt;p&gt; y &lt;h1&gt;</a:t>
            </a:r>
          </a:p>
          <a:p>
            <a:pPr marL="800280" lvl="1" indent="-342720" algn="just"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es-ES" sz="2200" spc="-1" dirty="0" smtClean="0">
                <a:solidFill>
                  <a:srgbClr val="000000"/>
                </a:solidFill>
                <a:latin typeface="Times New Roman"/>
              </a:rPr>
              <a:t>Marcado básico: &lt;</a:t>
            </a:r>
            <a:r>
              <a:rPr lang="es-ES" sz="2200" spc="-1" dirty="0" err="1" smtClean="0">
                <a:solidFill>
                  <a:srgbClr val="000000"/>
                </a:solidFill>
                <a:latin typeface="Times New Roman"/>
              </a:rPr>
              <a:t>em</a:t>
            </a:r>
            <a:r>
              <a:rPr lang="es-ES" sz="2200" spc="-1" dirty="0" smtClean="0">
                <a:solidFill>
                  <a:srgbClr val="000000"/>
                </a:solidFill>
                <a:latin typeface="Times New Roman"/>
              </a:rPr>
              <a:t>&gt; y &lt;</a:t>
            </a:r>
            <a:r>
              <a:rPr lang="es-ES" sz="2200" spc="-1" dirty="0" err="1" smtClean="0">
                <a:solidFill>
                  <a:srgbClr val="000000"/>
                </a:solidFill>
                <a:latin typeface="Times New Roman"/>
              </a:rPr>
              <a:t>strong</a:t>
            </a:r>
            <a:r>
              <a:rPr lang="es-ES" sz="2200" spc="-1" dirty="0" smtClean="0">
                <a:solidFill>
                  <a:srgbClr val="000000"/>
                </a:solidFill>
                <a:latin typeface="Times New Roman"/>
              </a:rPr>
              <a:t>&gt; &lt;del&gt;</a:t>
            </a:r>
          </a:p>
          <a:p>
            <a:pPr marL="800280" lvl="1" indent="-342720" algn="just"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es-ES" sz="2200" strike="noStrike" spc="-1" dirty="0" smtClean="0">
                <a:solidFill>
                  <a:srgbClr val="000000"/>
                </a:solidFill>
                <a:latin typeface="Times New Roman"/>
              </a:rPr>
              <a:t>Nuevas líneas: &lt;</a:t>
            </a:r>
            <a:r>
              <a:rPr lang="es-ES" sz="2200" strike="noStrike" spc="-1" dirty="0" err="1" smtClean="0">
                <a:solidFill>
                  <a:srgbClr val="000000"/>
                </a:solidFill>
                <a:latin typeface="Times New Roman"/>
              </a:rPr>
              <a:t>br</a:t>
            </a:r>
            <a:r>
              <a:rPr lang="es-ES" sz="2200" strike="noStrike" spc="-1" dirty="0" smtClean="0">
                <a:solidFill>
                  <a:srgbClr val="000000"/>
                </a:solidFill>
                <a:latin typeface="Times New Roman"/>
              </a:rPr>
              <a:t>&gt;</a:t>
            </a:r>
          </a:p>
          <a:p>
            <a:pPr marL="800280" lvl="1" indent="-342720" algn="just"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es-ES" sz="2200" spc="-1" dirty="0" smtClean="0">
                <a:solidFill>
                  <a:srgbClr val="000000"/>
                </a:solidFill>
                <a:latin typeface="Times New Roman"/>
              </a:rPr>
              <a:t>Espacios en blanco: &amp;</a:t>
            </a:r>
            <a:r>
              <a:rPr lang="es-ES" sz="2200" spc="-1" dirty="0" err="1" smtClean="0">
                <a:solidFill>
                  <a:srgbClr val="000000"/>
                </a:solidFill>
                <a:latin typeface="Times New Roman"/>
              </a:rPr>
              <a:t>nbps</a:t>
            </a:r>
            <a:r>
              <a:rPr lang="es-ES" sz="2200" spc="-1" dirty="0" smtClean="0">
                <a:solidFill>
                  <a:srgbClr val="000000"/>
                </a:solidFill>
                <a:latin typeface="Times New Roman"/>
              </a:rPr>
              <a:t>;</a:t>
            </a:r>
          </a:p>
          <a:p>
            <a:pPr marL="800280" lvl="1" indent="-342720" algn="just"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es-ES" sz="2200" spc="-1" dirty="0" smtClean="0">
                <a:solidFill>
                  <a:srgbClr val="000000"/>
                </a:solidFill>
                <a:latin typeface="Times New Roman"/>
              </a:rPr>
              <a:t>Codificación de </a:t>
            </a:r>
            <a:r>
              <a:rPr lang="es-ES" sz="2200" spc="-1" dirty="0" err="1" smtClean="0">
                <a:solidFill>
                  <a:srgbClr val="000000"/>
                </a:solidFill>
                <a:latin typeface="Times New Roman"/>
              </a:rPr>
              <a:t>caraceres</a:t>
            </a:r>
            <a:endParaRPr lang="es-ES" sz="2200" spc="-1" dirty="0" smtClean="0">
              <a:solidFill>
                <a:srgbClr val="000000"/>
              </a:solidFill>
              <a:latin typeface="Times New Roman"/>
            </a:endParaRPr>
          </a:p>
          <a:p>
            <a:pPr marL="800280" lvl="1" indent="-342720" algn="just"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es-ES" sz="2200" strike="noStrike" spc="-1" dirty="0" smtClean="0">
                <a:solidFill>
                  <a:srgbClr val="000000"/>
                </a:solidFill>
                <a:latin typeface="Times New Roman"/>
              </a:rPr>
              <a:t>Texto preformateado: &lt;pre&gt;</a:t>
            </a:r>
          </a:p>
          <a:p>
            <a:pPr marL="343080" indent="-342720" algn="just"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es-ES" sz="2200" b="1" strike="noStrike" spc="-1" dirty="0" smtClean="0">
                <a:solidFill>
                  <a:srgbClr val="000000"/>
                </a:solidFill>
                <a:latin typeface="Times New Roman"/>
              </a:rPr>
              <a:t>Ejercicios 1, 2, 3, 4</a:t>
            </a:r>
          </a:p>
          <a:p>
            <a:pPr marL="800280" lvl="1" indent="-342720" algn="just"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es-ES" sz="2200" spc="-1" dirty="0" smtClean="0">
                <a:solidFill>
                  <a:srgbClr val="000000"/>
                </a:solidFill>
                <a:latin typeface="Times New Roman"/>
              </a:rPr>
              <a:t>Marcado avanzado</a:t>
            </a:r>
            <a:endParaRPr lang="es-ES" sz="2200" strike="noStrike" spc="-1" dirty="0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ES" sz="2800" b="1" strike="noStrike" spc="-1">
                <a:solidFill>
                  <a:srgbClr val="000000"/>
                </a:solidFill>
                <a:latin typeface="Times New Roman"/>
              </a:rPr>
              <a:t>LENGUAJES DE MARCAS</a:t>
            </a:r>
            <a:endParaRPr lang="es-E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467640" y="134064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3080" indent="-342720" algn="just"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es-ES" sz="2200" spc="-1" dirty="0" smtClean="0">
                <a:solidFill>
                  <a:srgbClr val="000000"/>
                </a:solidFill>
                <a:latin typeface="Times New Roman"/>
              </a:rPr>
              <a:t>Marcado avanzado:</a:t>
            </a:r>
          </a:p>
          <a:p>
            <a:pPr marL="800280" lvl="1" indent="-342720" algn="just"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es-ES" sz="2000" b="1" strike="noStrike" spc="-1" dirty="0" smtClean="0">
                <a:solidFill>
                  <a:srgbClr val="000000"/>
                </a:solidFill>
                <a:latin typeface="Times New Roman"/>
              </a:rPr>
              <a:t>&lt;</a:t>
            </a:r>
            <a:r>
              <a:rPr lang="es-ES" sz="2000" b="1" strike="noStrike" spc="-1" dirty="0" err="1" smtClean="0">
                <a:solidFill>
                  <a:srgbClr val="000000"/>
                </a:solidFill>
                <a:latin typeface="Times New Roman"/>
              </a:rPr>
              <a:t>abbr</a:t>
            </a:r>
            <a:r>
              <a:rPr lang="es-ES" sz="2000" b="1" strike="noStrike" spc="-1" dirty="0" smtClean="0">
                <a:solidFill>
                  <a:srgbClr val="000000"/>
                </a:solidFill>
                <a:latin typeface="Times New Roman"/>
              </a:rPr>
              <a:t>&gt;</a:t>
            </a:r>
            <a:r>
              <a:rPr lang="es-ES" sz="2000" strike="noStrike" spc="-1" dirty="0" smtClean="0">
                <a:solidFill>
                  <a:srgbClr val="000000"/>
                </a:solidFill>
                <a:latin typeface="Times New Roman"/>
              </a:rPr>
              <a:t> Marca las abreviaturas del texto y muestra el significado completo</a:t>
            </a:r>
          </a:p>
          <a:p>
            <a:pPr marL="800280" lvl="1" indent="-342720" algn="just"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es-ES" sz="2000" b="1" spc="-1" dirty="0" smtClean="0">
                <a:solidFill>
                  <a:srgbClr val="000000"/>
                </a:solidFill>
                <a:latin typeface="Times New Roman"/>
              </a:rPr>
              <a:t>&lt;</a:t>
            </a:r>
            <a:r>
              <a:rPr lang="es-ES" sz="2000" b="1" spc="-1" dirty="0" err="1" smtClean="0">
                <a:solidFill>
                  <a:srgbClr val="000000"/>
                </a:solidFill>
                <a:latin typeface="Times New Roman"/>
              </a:rPr>
              <a:t>acronym</a:t>
            </a:r>
            <a:r>
              <a:rPr lang="es-ES" sz="2000" b="1" spc="-1" dirty="0" smtClean="0">
                <a:solidFill>
                  <a:srgbClr val="000000"/>
                </a:solidFill>
                <a:latin typeface="Times New Roman"/>
              </a:rPr>
              <a:t>&gt;</a:t>
            </a:r>
            <a:r>
              <a:rPr lang="es-ES" sz="2000" spc="-1" dirty="0" smtClean="0">
                <a:solidFill>
                  <a:srgbClr val="000000"/>
                </a:solidFill>
                <a:latin typeface="Times New Roman"/>
              </a:rPr>
              <a:t> Marca las siglas o acrónimos del texto y muestra el significado de las siglas</a:t>
            </a:r>
          </a:p>
          <a:p>
            <a:pPr marL="800280" lvl="1" indent="-342720" algn="just"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es-ES" sz="2000" b="1" strike="noStrike" spc="-1" dirty="0" smtClean="0">
                <a:solidFill>
                  <a:srgbClr val="000000"/>
                </a:solidFill>
                <a:latin typeface="Times New Roman"/>
              </a:rPr>
              <a:t>&lt;</a:t>
            </a:r>
            <a:r>
              <a:rPr lang="es-ES" sz="2000" b="1" strike="noStrike" spc="-1" dirty="0" err="1" smtClean="0">
                <a:solidFill>
                  <a:srgbClr val="000000"/>
                </a:solidFill>
                <a:latin typeface="Times New Roman"/>
              </a:rPr>
              <a:t>dfn</a:t>
            </a:r>
            <a:r>
              <a:rPr lang="es-ES" sz="2000" b="1" strike="noStrike" spc="-1" dirty="0" smtClean="0">
                <a:solidFill>
                  <a:srgbClr val="000000"/>
                </a:solidFill>
                <a:latin typeface="Times New Roman"/>
              </a:rPr>
              <a:t>&gt;</a:t>
            </a:r>
            <a:r>
              <a:rPr lang="es-ES" sz="2000" strike="noStrike" spc="-1" dirty="0" smtClean="0">
                <a:solidFill>
                  <a:srgbClr val="000000"/>
                </a:solidFill>
                <a:latin typeface="Times New Roman"/>
              </a:rPr>
              <a:t> Para marcar las definiciones de ciertos términos y proporcionarles un significado</a:t>
            </a:r>
          </a:p>
          <a:p>
            <a:pPr marL="800280" lvl="1" indent="-342720" algn="just"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es-ES" sz="2000" b="1" spc="-1" dirty="0" smtClean="0">
                <a:solidFill>
                  <a:srgbClr val="000000"/>
                </a:solidFill>
                <a:latin typeface="Times New Roman"/>
              </a:rPr>
              <a:t>&lt;cite&gt;</a:t>
            </a:r>
            <a:r>
              <a:rPr lang="es-ES" sz="2000" spc="-1" dirty="0" smtClean="0">
                <a:solidFill>
                  <a:srgbClr val="000000"/>
                </a:solidFill>
                <a:latin typeface="Times New Roman"/>
              </a:rPr>
              <a:t> marca al autor de una cita</a:t>
            </a:r>
          </a:p>
          <a:p>
            <a:pPr marL="800280" lvl="1" indent="-342720" algn="just"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es-ES" sz="2000" b="1" strike="noStrike" spc="-1" dirty="0" smtClean="0">
                <a:solidFill>
                  <a:srgbClr val="000000"/>
                </a:solidFill>
                <a:latin typeface="Times New Roman"/>
              </a:rPr>
              <a:t>&lt;</a:t>
            </a:r>
            <a:r>
              <a:rPr lang="es-ES" sz="2000" b="1" strike="noStrike" spc="-1" dirty="0" err="1" smtClean="0">
                <a:solidFill>
                  <a:srgbClr val="000000"/>
                </a:solidFill>
                <a:latin typeface="Times New Roman"/>
              </a:rPr>
              <a:t>blockquote</a:t>
            </a:r>
            <a:r>
              <a:rPr lang="es-ES" sz="2000" b="1" strike="noStrike" spc="-1" dirty="0" smtClean="0">
                <a:solidFill>
                  <a:srgbClr val="000000"/>
                </a:solidFill>
                <a:latin typeface="Times New Roman"/>
              </a:rPr>
              <a:t>&gt;</a:t>
            </a:r>
            <a:r>
              <a:rPr lang="es-ES" sz="2000" strike="noStrike" spc="-1" dirty="0" smtClean="0">
                <a:solidFill>
                  <a:srgbClr val="000000"/>
                </a:solidFill>
                <a:latin typeface="Times New Roman"/>
              </a:rPr>
              <a:t> marca el contenido de una cita. Introduce un salto de línea y una sangría antes del texto</a:t>
            </a:r>
          </a:p>
          <a:p>
            <a:pPr marL="800280" lvl="1" indent="-342720" algn="just"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es-ES" sz="2000" b="1" spc="-1" dirty="0" smtClean="0">
                <a:solidFill>
                  <a:srgbClr val="000000"/>
                </a:solidFill>
                <a:latin typeface="Times New Roman"/>
              </a:rPr>
              <a:t>&lt;</a:t>
            </a:r>
            <a:r>
              <a:rPr lang="es-ES" sz="2000" b="1" spc="-1" dirty="0" err="1" smtClean="0">
                <a:solidFill>
                  <a:srgbClr val="000000"/>
                </a:solidFill>
                <a:latin typeface="Times New Roman"/>
              </a:rPr>
              <a:t>hr</a:t>
            </a:r>
            <a:r>
              <a:rPr lang="es-ES" sz="2000" b="1" spc="-1" dirty="0" smtClean="0">
                <a:solidFill>
                  <a:srgbClr val="000000"/>
                </a:solidFill>
                <a:latin typeface="Times New Roman"/>
              </a:rPr>
              <a:t>&gt;</a:t>
            </a:r>
            <a:r>
              <a:rPr lang="es-ES" sz="2000" spc="-1" dirty="0" smtClean="0">
                <a:solidFill>
                  <a:srgbClr val="000000"/>
                </a:solidFill>
                <a:latin typeface="Times New Roman"/>
              </a:rPr>
              <a:t> introduce una barra horizontal. Es una etiqueta vacía, pero hay </a:t>
            </a:r>
            <a:r>
              <a:rPr lang="es-ES" sz="2000" spc="-1" smtClean="0">
                <a:solidFill>
                  <a:srgbClr val="000000"/>
                </a:solidFill>
                <a:latin typeface="Times New Roman"/>
              </a:rPr>
              <a:t>que cerrarla.</a:t>
            </a:r>
            <a:endParaRPr lang="es-ES" sz="2000" b="1" strike="noStrike" spc="-1" dirty="0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PersonalizadaProgramacion</Template>
  <TotalTime>1406</TotalTime>
  <Words>203</Words>
  <Application>Microsoft Office PowerPoint</Application>
  <PresentationFormat>Presentación en pantalla (4:3)</PresentationFormat>
  <Paragraphs>25</Paragraphs>
  <Slides>3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diapositiva</vt:lpstr>
      </vt:variant>
      <vt:variant>
        <vt:i4>3</vt:i4>
      </vt:variant>
    </vt:vector>
  </HeadingPairs>
  <TitlesOfParts>
    <vt:vector size="5" baseType="lpstr">
      <vt:lpstr>Office Theme</vt:lpstr>
      <vt:lpstr>Office Theme</vt:lpstr>
      <vt:lpstr>Diapositiva 1</vt:lpstr>
      <vt:lpstr>Diapositiva 2</vt:lpstr>
      <vt:lpstr>Diapositiva 3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LA PROGRAMACIÓN</dc:title>
  <dc:creator>Geles</dc:creator>
  <cp:lastModifiedBy>Geles</cp:lastModifiedBy>
  <cp:revision>129</cp:revision>
  <dcterms:created xsi:type="dcterms:W3CDTF">2018-07-19T17:04:06Z</dcterms:created>
  <dcterms:modified xsi:type="dcterms:W3CDTF">2018-09-22T13:16:29Z</dcterms:modified>
  <dc:language>es-ES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Company">
    <vt:lpwstr>Hewlett-Packard Company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10</vt:i4>
  </property>
  <property fmtid="{D5CDD505-2E9C-101B-9397-08002B2CF9AE}" pid="9" name="PresentationFormat">
    <vt:lpwstr>Presentación en pantalla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11</vt:i4>
  </property>
</Properties>
</file>