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Times New Roman"/>
              </a:rPr>
              <a:t>Pulse para desplazar la página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3F7D58D-962E-473A-A3C8-7790E690F419}" type="slidenum">
              <a:rPr lang="es-ES" sz="1400" b="0" strike="noStrike" spc="-1">
                <a:latin typeface="Times New Roman"/>
              </a:rPr>
              <a:pPr algn="r"/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s-ES" sz="2000" b="0" strike="noStrike" spc="-1">
                <a:latin typeface="Arial"/>
              </a:rPr>
              <a:t>Consorcio: asociación de empresas o entidades con intereses comunes que participan en un mismo proyecto o negocio</a:t>
            </a: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A303D5-09F4-461E-AB24-B5CD4BDC646C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s-ES" sz="2000" b="0" strike="noStrike" spc="-1">
                <a:latin typeface="Arial"/>
              </a:rPr>
              <a:t>Consorcio: asociación de empresas o entidades con intereses comunes que participan en un mismo proyecto o negocio</a:t>
            </a: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A303D5-09F4-461E-AB24-B5CD4BDC646C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Times New Roman"/>
              </a:rPr>
              <a:t>Haga clic para modificar el estilo de título del patrón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ED9C9A9-38DD-464C-BE94-75703760D13B}" type="datetime">
              <a:rPr lang="es-ES" sz="1200" b="0" strike="noStrike" spc="-1">
                <a:solidFill>
                  <a:srgbClr val="8B8B8B"/>
                </a:solidFill>
                <a:latin typeface="Times New Roman"/>
              </a:rPr>
              <a:pPr>
                <a:lnSpc>
                  <a:spcPct val="100000"/>
                </a:lnSpc>
              </a:pPr>
              <a:t>23/09/2018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301707C-9F59-4BB8-873E-59450BDFCD39}" type="slidenum">
              <a:rPr lang="es-ES" sz="1200" b="0" strike="noStrike" spc="-1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Times New Roman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Times New Roman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Times New Roman"/>
              </a:rPr>
              <a:t>Haga clic para modificar el estilo de título del patrón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Times New Roman"/>
              </a:rPr>
              <a:t>Haga clic para modificar el estilo de texto del patrón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s-ES" sz="2800" b="0" strike="noStrike" spc="-1">
                <a:solidFill>
                  <a:srgbClr val="000000"/>
                </a:solidFill>
                <a:latin typeface="Times New Roman"/>
              </a:rPr>
              <a:t>Segundo nivel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Times New Roman"/>
              </a:rPr>
              <a:t>Tercer nivel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Cuarto nivel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s-ES" sz="2000" b="0" strike="noStrike" spc="-1">
                <a:solidFill>
                  <a:srgbClr val="000000"/>
                </a:solidFill>
                <a:latin typeface="Times New Roman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5D93B53-CCE2-4ECC-9A2C-56E3A38AAEC7}" type="datetime">
              <a:rPr lang="es-ES" sz="1200" b="0" strike="noStrike" spc="-1">
                <a:solidFill>
                  <a:srgbClr val="8B8B8B"/>
                </a:solidFill>
                <a:latin typeface="Times New Roman"/>
              </a:rPr>
              <a:pPr>
                <a:lnSpc>
                  <a:spcPct val="100000"/>
                </a:lnSpc>
              </a:pPr>
              <a:t>23/09/2018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A0690B2-8750-4445-AC80-E0944EAB6C57}" type="slidenum">
              <a:rPr lang="es-ES" sz="1200" b="0" strike="noStrike" spc="-1">
                <a:solidFill>
                  <a:srgbClr val="8B8B8B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1484640"/>
            <a:ext cx="7772040" cy="2115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400" b="1" strike="noStrike" spc="-1" dirty="0" smtClean="0">
                <a:solidFill>
                  <a:srgbClr val="000000"/>
                </a:solidFill>
                <a:latin typeface="Times New Roman"/>
              </a:rPr>
              <a:t>LISTAS Y TABLAS</a:t>
            </a:r>
            <a:endParaRPr lang="es-E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s-ES" sz="3200" b="0" strike="noStrike" spc="-1">
                <a:solidFill>
                  <a:srgbClr val="8B8B8B"/>
                </a:solidFill>
                <a:latin typeface="Times New Roman"/>
              </a:rPr>
              <a:t>GELES GIMÉNEZ</a:t>
            </a: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Times New Roman"/>
              </a:rPr>
              <a:t>LENGUAJES DE MARCAS</a:t>
            </a:r>
            <a:endParaRPr lang="es-E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67640" y="1340640"/>
            <a:ext cx="8229240" cy="518470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Listas  no ordenadas.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 Permiten ver el texto como una serie de elementos sin orden. Sus etiquetas son: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ul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&gt;</a:t>
            </a:r>
            <a:r>
              <a:rPr lang="es-ES" sz="2000" spc="-1" dirty="0" smtClean="0">
                <a:solidFill>
                  <a:srgbClr val="000000"/>
                </a:solidFill>
                <a:latin typeface="Times New Roman"/>
              </a:rPr>
              <a:t> para comenzar a crear la lista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li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&gt;</a:t>
            </a:r>
            <a:r>
              <a:rPr lang="es-ES" sz="2000" spc="-1" dirty="0" smtClean="0">
                <a:solidFill>
                  <a:srgbClr val="000000"/>
                </a:solidFill>
                <a:latin typeface="Times New Roman"/>
              </a:rPr>
              <a:t> para crear cada fila de la lista</a:t>
            </a:r>
            <a:endParaRPr lang="es-ES" sz="2000" b="1" spc="-1" dirty="0" smtClean="0">
              <a:solidFill>
                <a:srgbClr val="000000"/>
              </a:solidFill>
              <a:latin typeface="Times New Roman"/>
            </a:endParaRP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Listas ordenadas.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 Permiten ver el texto como una serie de elementos que tienen un orden Sus etiquetas son: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ol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&gt;</a:t>
            </a:r>
            <a:r>
              <a:rPr lang="es-ES" sz="2000" spc="-1" dirty="0" smtClean="0">
                <a:solidFill>
                  <a:srgbClr val="000000"/>
                </a:solidFill>
                <a:latin typeface="Times New Roman"/>
              </a:rPr>
              <a:t> para comenzar a crear la lista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li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&gt;</a:t>
            </a:r>
            <a:r>
              <a:rPr lang="es-E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" sz="2000" spc="-1" dirty="0" smtClean="0">
                <a:solidFill>
                  <a:srgbClr val="000000"/>
                </a:solidFill>
                <a:latin typeface="Times New Roman"/>
              </a:rPr>
              <a:t>para crear cada fila de la </a:t>
            </a:r>
            <a:r>
              <a:rPr lang="es-ES" sz="2000" spc="-1" dirty="0" smtClean="0">
                <a:solidFill>
                  <a:srgbClr val="000000"/>
                </a:solidFill>
                <a:latin typeface="Times New Roman"/>
              </a:rPr>
              <a:t>lista</a:t>
            </a:r>
            <a:endParaRPr lang="es-ES" sz="2200" spc="-1" dirty="0" smtClean="0">
              <a:solidFill>
                <a:srgbClr val="000000"/>
              </a:solidFill>
              <a:latin typeface="Times New Roman"/>
            </a:endParaRP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trike="noStrike" spc="-1" dirty="0" smtClean="0">
                <a:solidFill>
                  <a:srgbClr val="000000"/>
                </a:solidFill>
                <a:latin typeface="Times New Roman"/>
              </a:rPr>
              <a:t>Listas de definición.</a:t>
            </a:r>
            <a:r>
              <a:rPr lang="es-ES" sz="2200" strike="noStrike" spc="-1" dirty="0" smtClean="0">
                <a:solidFill>
                  <a:srgbClr val="000000"/>
                </a:solidFill>
                <a:latin typeface="Times New Roman"/>
              </a:rPr>
              <a:t> Permiten ver el texto como una lista de definiciones, similar a un diccionario. Sus etiquetas son: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&lt;dl&gt;</a:t>
            </a:r>
            <a:r>
              <a:rPr lang="es-E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" sz="2000" spc="-1" dirty="0" smtClean="0">
                <a:solidFill>
                  <a:srgbClr val="000000"/>
                </a:solidFill>
                <a:latin typeface="Times New Roman"/>
              </a:rPr>
              <a:t>para comenzar a crear la lista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dt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&gt;</a:t>
            </a:r>
            <a:r>
              <a:rPr lang="es-E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" sz="2000" spc="-1" dirty="0" smtClean="0">
                <a:solidFill>
                  <a:srgbClr val="000000"/>
                </a:solidFill>
                <a:latin typeface="Times New Roman"/>
              </a:rPr>
              <a:t>para </a:t>
            </a:r>
            <a:r>
              <a:rPr lang="es-ES" sz="2000" spc="-1" dirty="0" smtClean="0">
                <a:solidFill>
                  <a:srgbClr val="000000"/>
                </a:solidFill>
                <a:latin typeface="Times New Roman"/>
              </a:rPr>
              <a:t>mostrar el término del que se dará una definición</a:t>
            </a:r>
          </a:p>
          <a:p>
            <a:pPr marL="800280" lvl="1" indent="-342720" algn="just"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&lt;</a:t>
            </a:r>
            <a:r>
              <a:rPr lang="es-ES" sz="2000" b="1" spc="-1" dirty="0" err="1" smtClean="0">
                <a:solidFill>
                  <a:srgbClr val="000000"/>
                </a:solidFill>
                <a:latin typeface="Times New Roman"/>
              </a:rPr>
              <a:t>dd</a:t>
            </a:r>
            <a:r>
              <a:rPr lang="es-ES" sz="2000" b="1" spc="-1" dirty="0" smtClean="0">
                <a:solidFill>
                  <a:srgbClr val="000000"/>
                </a:solidFill>
                <a:latin typeface="Times New Roman"/>
              </a:rPr>
              <a:t>&gt; </a:t>
            </a:r>
            <a:r>
              <a:rPr lang="es-ES" sz="2000" spc="-1" dirty="0" smtClean="0">
                <a:solidFill>
                  <a:srgbClr val="000000"/>
                </a:solidFill>
                <a:latin typeface="Times New Roman"/>
              </a:rPr>
              <a:t>para mostrar la definición del término</a:t>
            </a:r>
            <a:endParaRPr lang="es-ES" sz="2200" b="1" strike="noStrike" spc="-1" dirty="0" smtClean="0">
              <a:solidFill>
                <a:srgbClr val="000000"/>
              </a:solidFill>
              <a:latin typeface="Times New Roman"/>
            </a:endParaRP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es-ES" sz="2200" strike="noStrike" spc="-1" dirty="0" smtClean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Times New Roman"/>
              </a:rPr>
              <a:t>LENGUAJES DE MARCAS</a:t>
            </a:r>
            <a:endParaRPr lang="es-E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67640" y="1340640"/>
            <a:ext cx="8229240" cy="518470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b="1" spc="-1" dirty="0" smtClean="0">
                <a:solidFill>
                  <a:srgbClr val="000000"/>
                </a:solidFill>
                <a:latin typeface="Times New Roman"/>
              </a:rPr>
              <a:t>Listas anidadas.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 Permiten mostrar una lista, ordena, no ordenada o de definición, como parte de otra lista ordenada</a:t>
            </a:r>
            <a:r>
              <a:rPr lang="es-ES" sz="2200" spc="-1" dirty="0" smtClean="0">
                <a:solidFill>
                  <a:srgbClr val="000000"/>
                </a:solidFill>
                <a:latin typeface="Times New Roman"/>
              </a:rPr>
              <a:t>, no ordenada  o de definición.</a:t>
            </a: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2200" strike="noStrike" spc="-1" smtClean="0">
                <a:solidFill>
                  <a:srgbClr val="000000"/>
                </a:solidFill>
                <a:latin typeface="Times New Roman"/>
              </a:rPr>
              <a:t>Ejercicio 6</a:t>
            </a:r>
            <a:endParaRPr lang="es-ES" sz="2200" strike="noStrike" spc="-1" dirty="0" smtClean="0">
              <a:solidFill>
                <a:srgbClr val="000000"/>
              </a:solidFill>
              <a:latin typeface="Times New Roman"/>
            </a:endParaRP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es-ES" sz="2200" strike="noStrike" spc="-1" dirty="0" smtClean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PersonalizadaProgramacion</Template>
  <TotalTime>1421</TotalTime>
  <Words>212</Words>
  <Application>Microsoft Office PowerPoint</Application>
  <PresentationFormat>Presentación en pantalla (4:3)</PresentationFormat>
  <Paragraphs>20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Diapositiva 1</vt:lpstr>
      <vt:lpstr>Diapositiva 2</vt:lpstr>
      <vt:lpstr>Diapositiva 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Geles</dc:creator>
  <cp:lastModifiedBy>Geles</cp:lastModifiedBy>
  <cp:revision>136</cp:revision>
  <dcterms:created xsi:type="dcterms:W3CDTF">2018-07-19T17:04:06Z</dcterms:created>
  <dcterms:modified xsi:type="dcterms:W3CDTF">2018-09-23T10:07:31Z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