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F141-3D60-44D1-A3F6-123EBB97D6A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DFD1-2273-46BE-8AA4-669B214A5CD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LENGUAJE XML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Y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s-ES" dirty="0" smtClean="0"/>
              <a:t>Para enlazar un documento XML y un documento CSS, en el prólogo: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581314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Y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s-ES" dirty="0" smtClean="0"/>
              <a:t>Cuando aplicamos hojas de estilo a un documento XML, los navegadores ya no muestran las etiquetas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01008"/>
            <a:ext cx="791957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Y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s-ES" dirty="0" smtClean="0"/>
              <a:t>XML puede enlazar a varias hojas de estilo, que se aplicarán simultáneamente: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7228111" cy="175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Y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Al escribir una hoja de estilo para un documento XML hay que definir propiedades que no suelen definir en HTML</a:t>
            </a:r>
          </a:p>
          <a:p>
            <a:r>
              <a:rPr lang="es-ES" dirty="0" smtClean="0"/>
              <a:t>La más importante es la propiedad </a:t>
            </a:r>
            <a:r>
              <a:rPr lang="es-ES" dirty="0" err="1" smtClean="0"/>
              <a:t>display</a:t>
            </a:r>
            <a:r>
              <a:rPr lang="es-ES" dirty="0" smtClean="0"/>
              <a:t>, que establece el modo de visualización del elemento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modos de visualización más utilizados son</a:t>
            </a:r>
          </a:p>
          <a:p>
            <a:pPr lvl="1"/>
            <a:r>
              <a:rPr lang="es-ES" b="1" dirty="0" err="1" smtClean="0"/>
              <a:t>none</a:t>
            </a:r>
            <a:r>
              <a:rPr lang="es-ES" dirty="0" smtClean="0"/>
              <a:t> (ninguno) permite ocultar elementos.</a:t>
            </a:r>
          </a:p>
          <a:p>
            <a:pPr lvl="1"/>
            <a:r>
              <a:rPr lang="es-ES" b="1" dirty="0" smtClean="0"/>
              <a:t>block</a:t>
            </a:r>
            <a:r>
              <a:rPr lang="es-ES" dirty="0" smtClean="0"/>
              <a:t> (bloque). El elemento ocupa toda la ventana en horizontal y ocupa el espacio vertical necesario para alojar el contenido del elemento</a:t>
            </a:r>
          </a:p>
          <a:p>
            <a:pPr lvl="1"/>
            <a:r>
              <a:rPr lang="es-ES" b="1" dirty="0" err="1" smtClean="0"/>
              <a:t>inline</a:t>
            </a:r>
            <a:r>
              <a:rPr lang="es-ES" dirty="0" smtClean="0"/>
              <a:t> (elemento en línea). El elemento sólo ocupa el espacio necesario para alojar el contenido del elemento. En HTML los elementos en-línea tienen que estar contenidos dentro de elementos de bloque.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b="1" dirty="0" err="1" smtClean="0"/>
              <a:t>list-item</a:t>
            </a:r>
            <a:r>
              <a:rPr lang="es-ES" dirty="0" smtClean="0"/>
              <a:t> (lista) es el modo de visualización de elementos de listas como &lt;</a:t>
            </a:r>
            <a:r>
              <a:rPr lang="es-ES" dirty="0" err="1" smtClean="0"/>
              <a:t>li</a:t>
            </a:r>
            <a:r>
              <a:rPr lang="es-ES" dirty="0" smtClean="0"/>
              <a:t>&gt;, &lt;</a:t>
            </a:r>
            <a:r>
              <a:rPr lang="es-ES" dirty="0" err="1" smtClean="0"/>
              <a:t>dd</a:t>
            </a:r>
            <a:r>
              <a:rPr lang="es-ES" dirty="0" smtClean="0"/>
              <a:t>&gt;, &lt;</a:t>
            </a:r>
            <a:r>
              <a:rPr lang="es-ES" dirty="0" err="1" smtClean="0"/>
              <a:t>dt</a:t>
            </a:r>
            <a:r>
              <a:rPr lang="es-ES" dirty="0" smtClean="0"/>
              <a:t>&gt;.</a:t>
            </a:r>
          </a:p>
          <a:p>
            <a:pPr lvl="1"/>
            <a:r>
              <a:rPr lang="es-ES" b="1" dirty="0" err="1" smtClean="0"/>
              <a:t>table</a:t>
            </a:r>
            <a:r>
              <a:rPr lang="es-ES" dirty="0" smtClean="0"/>
              <a:t> (tabla), </a:t>
            </a:r>
            <a:r>
              <a:rPr lang="es-ES" b="1" dirty="0" err="1" smtClean="0"/>
              <a:t>table-row</a:t>
            </a:r>
            <a:r>
              <a:rPr lang="es-ES" dirty="0" smtClean="0"/>
              <a:t> (fila) y </a:t>
            </a:r>
            <a:r>
              <a:rPr lang="es-ES" b="1" dirty="0" err="1" smtClean="0"/>
              <a:t>table-cel</a:t>
            </a:r>
            <a:r>
              <a:rPr lang="es-ES" dirty="0" err="1" smtClean="0"/>
              <a:t>l</a:t>
            </a:r>
            <a:r>
              <a:rPr lang="es-ES" dirty="0" smtClean="0"/>
              <a:t> (celda) se combinan para mostrar elementos en forma de tabla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147114" cy="413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7296"/>
          <a:stretch>
            <a:fillRect/>
          </a:stretch>
        </p:blipFill>
        <p:spPr bwMode="auto">
          <a:xfrm>
            <a:off x="179512" y="2420888"/>
            <a:ext cx="86044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899592" y="155679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único elemento de bloque es &lt;libro&gt;:</a:t>
            </a:r>
            <a:endParaRPr lang="es-E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8172400" cy="194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899592" y="15567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&lt;titulo&gt;, &lt;autor&gt; y &lt;</a:t>
            </a:r>
            <a:r>
              <a:rPr lang="es-ES" sz="2400" dirty="0" err="1" smtClean="0"/>
              <a:t>fechaPublicacion</a:t>
            </a:r>
            <a:r>
              <a:rPr lang="es-ES" sz="2400" dirty="0" smtClean="0"/>
              <a:t>&gt; son bloques:</a:t>
            </a:r>
            <a:endParaRPr lang="es-E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701737" cy="165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899592" y="15567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Elementos como una lista no ordenada:</a:t>
            </a:r>
            <a:endParaRPr lang="es-E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PROLOGO. Instrucciones de procesamiento y/o declaración de tipo</a:t>
            </a:r>
          </a:p>
          <a:p>
            <a:endParaRPr lang="es-ES" dirty="0"/>
          </a:p>
          <a:p>
            <a:r>
              <a:rPr lang="es-ES" dirty="0" smtClean="0"/>
              <a:t>CUERPO. Información que se mostrará en la web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15567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Elementos como una lista  ordenada:</a:t>
            </a:r>
            <a:endParaRPr lang="es-E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011999" cy="257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PROPIEDAD DISPLAY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15567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Elementos como una tabla:</a:t>
            </a:r>
            <a:endParaRPr lang="es-E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44408" cy="244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PROLOGO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Contiene la versión de XML (1.0 o 1.1)</a:t>
            </a:r>
          </a:p>
          <a:p>
            <a:r>
              <a:rPr lang="es-ES" dirty="0" smtClean="0"/>
              <a:t>Tipo de codificación de caracteres</a:t>
            </a:r>
          </a:p>
          <a:p>
            <a:r>
              <a:rPr lang="es-ES" dirty="0" smtClean="0"/>
              <a:t>Documento autónomo o no</a:t>
            </a:r>
          </a:p>
          <a:p>
            <a:r>
              <a:rPr lang="es-ES" sz="2000" b="1" dirty="0" smtClean="0"/>
              <a:t>&lt;?</a:t>
            </a:r>
            <a:r>
              <a:rPr lang="es-ES" sz="2000" b="1" dirty="0" err="1" smtClean="0"/>
              <a:t>xml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version</a:t>
            </a:r>
            <a:r>
              <a:rPr lang="es-ES" sz="2000" b="1" dirty="0" smtClean="0"/>
              <a:t>=“1.1” </a:t>
            </a:r>
            <a:r>
              <a:rPr lang="es-ES" sz="2000" b="1" dirty="0" err="1" smtClean="0"/>
              <a:t>encodig</a:t>
            </a:r>
            <a:r>
              <a:rPr lang="es-ES" sz="2000" b="1" dirty="0" smtClean="0"/>
              <a:t>=“ISO-8859-1” </a:t>
            </a:r>
            <a:r>
              <a:rPr lang="es-ES" sz="2000" b="1" dirty="0" err="1" smtClean="0"/>
              <a:t>standalone</a:t>
            </a:r>
            <a:r>
              <a:rPr lang="es-ES" sz="2000" b="1" dirty="0" smtClean="0"/>
              <a:t>=“yes”?&gt;</a:t>
            </a:r>
            <a:endParaRPr lang="es-E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DOCUMENTO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&lt;!DOCTYPE ….&gt;</a:t>
            </a:r>
          </a:p>
          <a:p>
            <a:r>
              <a:rPr lang="es-ES" dirty="0" smtClean="0"/>
              <a:t>Define la estructura del documento</a:t>
            </a:r>
          </a:p>
          <a:p>
            <a:r>
              <a:rPr lang="es-ES" dirty="0" smtClean="0"/>
              <a:t>DTD </a:t>
            </a:r>
            <a:r>
              <a:rPr lang="es-ES" dirty="0" smtClean="0">
                <a:sym typeface="Symbol"/>
              </a:rPr>
              <a:t> Definición de Tipo de Documento</a:t>
            </a:r>
          </a:p>
          <a:p>
            <a:r>
              <a:rPr lang="es-ES" dirty="0" smtClean="0">
                <a:sym typeface="Symbol"/>
              </a:rPr>
              <a:t>Es un fichero que puede:</a:t>
            </a:r>
          </a:p>
          <a:p>
            <a:pPr lvl="1"/>
            <a:r>
              <a:rPr lang="es-ES" dirty="0" smtClean="0">
                <a:sym typeface="Symbol"/>
              </a:rPr>
              <a:t>Incluirse en el propio documento</a:t>
            </a:r>
          </a:p>
          <a:p>
            <a:pPr lvl="1"/>
            <a:r>
              <a:rPr lang="es-ES" dirty="0" smtClean="0">
                <a:sym typeface="Symbol"/>
              </a:rPr>
              <a:t>En un documento externo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CUERPO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una estructura de árbol:</a:t>
            </a:r>
          </a:p>
          <a:p>
            <a:pPr lvl="1"/>
            <a:r>
              <a:rPr lang="es-ES" dirty="0" smtClean="0"/>
              <a:t>Elemento principal o raíz</a:t>
            </a:r>
          </a:p>
          <a:p>
            <a:pPr lvl="1"/>
            <a:r>
              <a:rPr lang="es-ES" dirty="0" smtClean="0"/>
              <a:t>Elementos secundarios u hojas</a:t>
            </a:r>
          </a:p>
          <a:p>
            <a:r>
              <a:rPr lang="es-ES" dirty="0" smtClean="0"/>
              <a:t>Toda la información se presenta como texto que procede del conjunto UNICODE</a:t>
            </a:r>
          </a:p>
          <a:p>
            <a:pPr lvl="1"/>
            <a:r>
              <a:rPr lang="es-ES" dirty="0" smtClean="0"/>
              <a:t>UNICODE </a:t>
            </a:r>
            <a:r>
              <a:rPr lang="es-ES" dirty="0" smtClean="0">
                <a:sym typeface="Symbol"/>
              </a:rPr>
              <a:t> Cada carácter se codifica con 16 bits</a:t>
            </a:r>
          </a:p>
          <a:p>
            <a:pPr lvl="1"/>
            <a:r>
              <a:rPr lang="es-ES" dirty="0" smtClean="0">
                <a:sym typeface="Symbol"/>
              </a:rPr>
              <a:t>ISO/IEC 10646 </a:t>
            </a:r>
            <a:r>
              <a:rPr lang="es-ES" dirty="0" smtClean="0">
                <a:sym typeface="Symbol"/>
              </a:rPr>
              <a:t> dispone de una versión de 16 bits y otra versión de 32 bits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las distintas piezas de información en las que se divide un documento</a:t>
            </a:r>
          </a:p>
          <a:p>
            <a:r>
              <a:rPr lang="es-ES" dirty="0" smtClean="0"/>
              <a:t>Cumplen las siguientes funcionalidades:</a:t>
            </a:r>
          </a:p>
          <a:p>
            <a:pPr lvl="1"/>
            <a:r>
              <a:rPr lang="es-ES" dirty="0" smtClean="0"/>
              <a:t>Especificación de contextos</a:t>
            </a:r>
          </a:p>
          <a:p>
            <a:pPr lvl="1"/>
            <a:r>
              <a:rPr lang="es-ES" dirty="0" smtClean="0"/>
              <a:t>Delimitación de contenidos</a:t>
            </a:r>
          </a:p>
          <a:p>
            <a:pPr lvl="1"/>
            <a:r>
              <a:rPr lang="es-ES" dirty="0" smtClean="0"/>
              <a:t>Estructuración de contenidos</a:t>
            </a:r>
          </a:p>
          <a:p>
            <a:pPr lvl="1"/>
            <a:r>
              <a:rPr lang="es-ES" dirty="0" smtClean="0"/>
              <a:t>Jerarquización de elementos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Están formados por tres componentes:</a:t>
            </a:r>
          </a:p>
          <a:p>
            <a:pPr lvl="1"/>
            <a:r>
              <a:rPr lang="es-ES" dirty="0" smtClean="0"/>
              <a:t>Marca de apertura &lt;marca&gt;</a:t>
            </a:r>
          </a:p>
          <a:p>
            <a:pPr lvl="1"/>
            <a:r>
              <a:rPr lang="es-ES" dirty="0" smtClean="0"/>
              <a:t>Marca de cierre &lt;/marca&gt;</a:t>
            </a:r>
          </a:p>
          <a:p>
            <a:pPr lvl="1"/>
            <a:r>
              <a:rPr lang="es-ES" dirty="0" smtClean="0"/>
              <a:t>Contenido: información entre las dos etiquetas anteriores</a:t>
            </a:r>
          </a:p>
          <a:p>
            <a:pPr lvl="1"/>
            <a:r>
              <a:rPr lang="es-ES" dirty="0" smtClean="0"/>
              <a:t>Pueden existir elementos vacios </a:t>
            </a:r>
            <a:r>
              <a:rPr lang="es-ES" dirty="0" smtClean="0">
                <a:sym typeface="Symbol"/>
              </a:rPr>
              <a:t>&lt;marca/&gt;</a:t>
            </a:r>
          </a:p>
          <a:p>
            <a:pPr lvl="1"/>
            <a:r>
              <a:rPr lang="es-ES" dirty="0" smtClean="0">
                <a:sym typeface="Symbol"/>
              </a:rPr>
              <a:t>El contenido: datos carácter y/o subelementos</a:t>
            </a:r>
          </a:p>
          <a:p>
            <a:pPr lvl="1"/>
            <a:r>
              <a:rPr lang="es-ES" dirty="0" smtClean="0">
                <a:sym typeface="Symbol"/>
              </a:rPr>
              <a:t>Las marcas deben cerrarse en el orden en el que fueron abiertas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DOCUMENTOS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documento XML se crea con un editor de texto </a:t>
            </a:r>
          </a:p>
          <a:p>
            <a:r>
              <a:rPr lang="es-ES" dirty="0" smtClean="0"/>
              <a:t>Se almacena con un nombre y la extensión .</a:t>
            </a:r>
            <a:r>
              <a:rPr lang="es-ES" dirty="0" err="1" smtClean="0"/>
              <a:t>xml</a:t>
            </a:r>
            <a:endParaRPr lang="es-ES" dirty="0" smtClean="0"/>
          </a:p>
          <a:p>
            <a:r>
              <a:rPr lang="es-ES" dirty="0" smtClean="0"/>
              <a:t>Ejmplo.xml</a:t>
            </a:r>
          </a:p>
          <a:p>
            <a:r>
              <a:rPr lang="es-ES" dirty="0" smtClean="0"/>
              <a:t>Se pueden incluir comentarios con</a:t>
            </a:r>
          </a:p>
          <a:p>
            <a:pPr lvl="2">
              <a:buNone/>
            </a:pPr>
            <a:r>
              <a:rPr lang="es-ES" dirty="0" smtClean="0"/>
              <a:t>&lt;!-- un comentario --&gt;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Y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s-ES" dirty="0" smtClean="0"/>
              <a:t>Al ejecutar un documento XML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2009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542</Words>
  <Application>Microsoft Office PowerPoint</Application>
  <PresentationFormat>Presentación en pantalla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LENGUAJE XML</vt:lpstr>
      <vt:lpstr>ESTRUCTURA XML</vt:lpstr>
      <vt:lpstr>PROLOGO</vt:lpstr>
      <vt:lpstr>TIPO DE DOCUMENTO</vt:lpstr>
      <vt:lpstr>EL CUERPO</vt:lpstr>
      <vt:lpstr>ELEMENTOS</vt:lpstr>
      <vt:lpstr>ELEMENTOS</vt:lpstr>
      <vt:lpstr>DOCUMENTOS XML</vt:lpstr>
      <vt:lpstr>XML Y CSS</vt:lpstr>
      <vt:lpstr>XML Y CSS</vt:lpstr>
      <vt:lpstr>XML Y CSS</vt:lpstr>
      <vt:lpstr>XML Y CSS</vt:lpstr>
      <vt:lpstr>XML Y CSS</vt:lpstr>
      <vt:lpstr>LA PROPIEDAD DISPLAY</vt:lpstr>
      <vt:lpstr>LA PROPIEDAD DISPLAY</vt:lpstr>
      <vt:lpstr>LA PROPIEDAD DISPLAY</vt:lpstr>
      <vt:lpstr>LA PROPIEDAD DISPLAY</vt:lpstr>
      <vt:lpstr>LA PROPIEDAD DISPLAY</vt:lpstr>
      <vt:lpstr>LA PROPIEDAD DISPLAY</vt:lpstr>
      <vt:lpstr>LA PROPIEDAD DISPLAY</vt:lpstr>
      <vt:lpstr>LA PROPIEDAD DISPLAY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XML</dc:title>
  <dc:creator>Geles</dc:creator>
  <cp:lastModifiedBy>Geles</cp:lastModifiedBy>
  <cp:revision>11</cp:revision>
  <dcterms:created xsi:type="dcterms:W3CDTF">2018-04-09T14:29:33Z</dcterms:created>
  <dcterms:modified xsi:type="dcterms:W3CDTF">2018-04-09T15:30:52Z</dcterms:modified>
</cp:coreProperties>
</file>