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114920" y="3731040"/>
            <a:ext cx="5648400" cy="1203840"/>
          </a:xfrm>
          <a:prstGeom prst="rect">
            <a:avLst/>
          </a:prstGeom>
        </p:spPr>
        <p:txBody>
          <a:bodyPr lIns="0" rIns="0" tIns="0" bIns="0" anchor="ctr">
            <a:noAutofit/>
          </a:bodyPr>
          <a:p>
            <a:endParaRPr b="0" lang="es-ES" sz="1800" spc="-1" strike="noStrike">
              <a:solidFill>
                <a:srgbClr val="000000"/>
              </a:solidFill>
              <a:latin typeface="Franklin Gothic Book"/>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114920" y="3731040"/>
            <a:ext cx="5648400" cy="1203840"/>
          </a:xfrm>
          <a:prstGeom prst="rect">
            <a:avLst/>
          </a:prstGeom>
        </p:spPr>
        <p:txBody>
          <a:bodyPr lIns="0" rIns="0" tIns="0" bIns="0" anchor="ctr">
            <a:noAutofit/>
          </a:bodyPr>
          <a:p>
            <a:endParaRPr b="0" lang="es-ES" sz="1800" spc="-1" strike="noStrike">
              <a:solidFill>
                <a:srgbClr val="000000"/>
              </a:solidFill>
              <a:latin typeface="Franklin Gothic Book"/>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36" name="PlaceHolder 4"/>
          <p:cNvSpPr>
            <a:spLocks noGrp="1"/>
          </p:cNvSpPr>
          <p:nvPr>
            <p:ph type="body"/>
          </p:nvPr>
        </p:nvSpPr>
        <p:spPr>
          <a:xfrm>
            <a:off x="457200" y="3682080"/>
            <a:ext cx="40158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37" name="PlaceHolder 5"/>
          <p:cNvSpPr>
            <a:spLocks noGrp="1"/>
          </p:cNvSpPr>
          <p:nvPr>
            <p:ph type="body"/>
          </p:nvPr>
        </p:nvSpPr>
        <p:spPr>
          <a:xfrm>
            <a:off x="4674240" y="3682080"/>
            <a:ext cx="40158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114920" y="3731040"/>
            <a:ext cx="5648400" cy="1203840"/>
          </a:xfrm>
          <a:prstGeom prst="rect">
            <a:avLst/>
          </a:prstGeom>
        </p:spPr>
        <p:txBody>
          <a:bodyPr lIns="0" rIns="0" tIns="0" bIns="0" anchor="ctr">
            <a:noAutofit/>
          </a:bodyPr>
          <a:p>
            <a:endParaRPr b="0" lang="es-ES" sz="1800" spc="-1" strike="noStrike">
              <a:solidFill>
                <a:srgbClr val="000000"/>
              </a:solidFill>
              <a:latin typeface="Franklin Gothic Book"/>
            </a:endParaRPr>
          </a:p>
        </p:txBody>
      </p:sp>
      <p:sp>
        <p:nvSpPr>
          <p:cNvPr id="39" name="PlaceHolder 2"/>
          <p:cNvSpPr>
            <a:spLocks noGrp="1"/>
          </p:cNvSpPr>
          <p:nvPr>
            <p:ph type="body"/>
          </p:nvPr>
        </p:nvSpPr>
        <p:spPr>
          <a:xfrm>
            <a:off x="457200" y="1604520"/>
            <a:ext cx="26496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40" name="PlaceHolder 3"/>
          <p:cNvSpPr>
            <a:spLocks noGrp="1"/>
          </p:cNvSpPr>
          <p:nvPr>
            <p:ph type="body"/>
          </p:nvPr>
        </p:nvSpPr>
        <p:spPr>
          <a:xfrm>
            <a:off x="3239640" y="1604520"/>
            <a:ext cx="26496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41" name="PlaceHolder 4"/>
          <p:cNvSpPr>
            <a:spLocks noGrp="1"/>
          </p:cNvSpPr>
          <p:nvPr>
            <p:ph type="body"/>
          </p:nvPr>
        </p:nvSpPr>
        <p:spPr>
          <a:xfrm>
            <a:off x="6022080" y="1604520"/>
            <a:ext cx="26496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42" name="PlaceHolder 5"/>
          <p:cNvSpPr>
            <a:spLocks noGrp="1"/>
          </p:cNvSpPr>
          <p:nvPr>
            <p:ph type="body"/>
          </p:nvPr>
        </p:nvSpPr>
        <p:spPr>
          <a:xfrm>
            <a:off x="457200" y="3682080"/>
            <a:ext cx="26496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43" name="PlaceHolder 6"/>
          <p:cNvSpPr>
            <a:spLocks noGrp="1"/>
          </p:cNvSpPr>
          <p:nvPr>
            <p:ph type="body"/>
          </p:nvPr>
        </p:nvSpPr>
        <p:spPr>
          <a:xfrm>
            <a:off x="3239640" y="3682080"/>
            <a:ext cx="26496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44" name="PlaceHolder 7"/>
          <p:cNvSpPr>
            <a:spLocks noGrp="1"/>
          </p:cNvSpPr>
          <p:nvPr>
            <p:ph type="body"/>
          </p:nvPr>
        </p:nvSpPr>
        <p:spPr>
          <a:xfrm>
            <a:off x="6022080" y="3682080"/>
            <a:ext cx="26496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114920" y="3731040"/>
            <a:ext cx="5648400" cy="1203840"/>
          </a:xfrm>
          <a:prstGeom prst="rect">
            <a:avLst/>
          </a:prstGeom>
        </p:spPr>
        <p:txBody>
          <a:bodyPr lIns="0" rIns="0" tIns="0" bIns="0" anchor="ctr">
            <a:noAutofit/>
          </a:bodyPr>
          <a:p>
            <a:endParaRPr b="0" lang="es-ES" sz="1800" spc="-1" strike="noStrike">
              <a:solidFill>
                <a:srgbClr val="000000"/>
              </a:solidFill>
              <a:latin typeface="Franklin Gothic Book"/>
            </a:endParaRPr>
          </a:p>
        </p:txBody>
      </p:sp>
      <p:sp>
        <p:nvSpPr>
          <p:cNvPr id="5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114920" y="3731040"/>
            <a:ext cx="5648400" cy="1203840"/>
          </a:xfrm>
          <a:prstGeom prst="rect">
            <a:avLst/>
          </a:prstGeom>
        </p:spPr>
        <p:txBody>
          <a:bodyPr lIns="0" rIns="0" tIns="0" bIns="0" anchor="ctr">
            <a:noAutofit/>
          </a:bodyPr>
          <a:p>
            <a:endParaRPr b="0" lang="es-ES" sz="1800" spc="-1" strike="noStrike">
              <a:solidFill>
                <a:srgbClr val="000000"/>
              </a:solidFill>
              <a:latin typeface="Franklin Gothic Book"/>
            </a:endParaRPr>
          </a:p>
        </p:txBody>
      </p:sp>
      <p:sp>
        <p:nvSpPr>
          <p:cNvPr id="55" name="PlaceHolder 2"/>
          <p:cNvSpPr>
            <a:spLocks noGrp="1"/>
          </p:cNvSpPr>
          <p:nvPr>
            <p:ph type="body"/>
          </p:nvPr>
        </p:nvSpPr>
        <p:spPr>
          <a:xfrm>
            <a:off x="457200" y="1604520"/>
            <a:ext cx="8229240" cy="3977280"/>
          </a:xfrm>
          <a:prstGeom prst="rect">
            <a:avLst/>
          </a:prstGeom>
        </p:spPr>
        <p:txBody>
          <a:bodyPr lIns="0" rIns="0" tIns="0" bIns="0">
            <a:normAutofit/>
          </a:bodyPr>
          <a:p>
            <a:endParaRPr b="1" lang="es-ES" sz="1600" spc="-1" strike="noStrike">
              <a:solidFill>
                <a:srgbClr val="00000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114920" y="3731040"/>
            <a:ext cx="5648400" cy="1203840"/>
          </a:xfrm>
          <a:prstGeom prst="rect">
            <a:avLst/>
          </a:prstGeom>
        </p:spPr>
        <p:txBody>
          <a:bodyPr lIns="0" rIns="0" tIns="0" bIns="0" anchor="ctr">
            <a:noAutofit/>
          </a:bodyPr>
          <a:p>
            <a:endParaRPr b="0" lang="es-ES" sz="1800" spc="-1" strike="noStrike">
              <a:solidFill>
                <a:srgbClr val="000000"/>
              </a:solidFill>
              <a:latin typeface="Franklin Gothic Book"/>
            </a:endParaRPr>
          </a:p>
        </p:txBody>
      </p:sp>
      <p:sp>
        <p:nvSpPr>
          <p:cNvPr id="57" name="PlaceHolder 2"/>
          <p:cNvSpPr>
            <a:spLocks noGrp="1"/>
          </p:cNvSpPr>
          <p:nvPr>
            <p:ph type="body"/>
          </p:nvPr>
        </p:nvSpPr>
        <p:spPr>
          <a:xfrm>
            <a:off x="457200" y="1604520"/>
            <a:ext cx="4015800" cy="397728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58" name="PlaceHolder 3"/>
          <p:cNvSpPr>
            <a:spLocks noGrp="1"/>
          </p:cNvSpPr>
          <p:nvPr>
            <p:ph type="body"/>
          </p:nvPr>
        </p:nvSpPr>
        <p:spPr>
          <a:xfrm>
            <a:off x="4674240" y="1604520"/>
            <a:ext cx="4015800" cy="3977280"/>
          </a:xfrm>
          <a:prstGeom prst="rect">
            <a:avLst/>
          </a:prstGeom>
        </p:spPr>
        <p:txBody>
          <a:bodyPr lIns="0" rIns="0" tIns="0" bIns="0">
            <a:normAutofit/>
          </a:bodyPr>
          <a:p>
            <a:endParaRPr b="1" lang="es-ES" sz="1600" spc="-1" strike="noStrike">
              <a:solidFill>
                <a:srgbClr val="00000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114920" y="3731040"/>
            <a:ext cx="5648400" cy="1203840"/>
          </a:xfrm>
          <a:prstGeom prst="rect">
            <a:avLst/>
          </a:prstGeom>
        </p:spPr>
        <p:txBody>
          <a:bodyPr lIns="0" rIns="0" tIns="0" bIns="0" anchor="ctr">
            <a:noAutofit/>
          </a:bodyPr>
          <a:p>
            <a:endParaRPr b="0" lang="es-E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114920" y="3731040"/>
            <a:ext cx="5648400" cy="55814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114920" y="3731040"/>
            <a:ext cx="5648400" cy="1203840"/>
          </a:xfrm>
          <a:prstGeom prst="rect">
            <a:avLst/>
          </a:prstGeom>
        </p:spPr>
        <p:txBody>
          <a:bodyPr lIns="0" rIns="0" tIns="0" bIns="0" anchor="ctr">
            <a:noAutofit/>
          </a:bodyPr>
          <a:p>
            <a:endParaRPr b="0" lang="es-ES" sz="1800" spc="-1" strike="noStrike">
              <a:solidFill>
                <a:srgbClr val="000000"/>
              </a:solidFill>
              <a:latin typeface="Franklin Gothic Book"/>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63" name="PlaceHolder 3"/>
          <p:cNvSpPr>
            <a:spLocks noGrp="1"/>
          </p:cNvSpPr>
          <p:nvPr>
            <p:ph type="body"/>
          </p:nvPr>
        </p:nvSpPr>
        <p:spPr>
          <a:xfrm>
            <a:off x="4674240" y="1604520"/>
            <a:ext cx="4015800" cy="397728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64" name="PlaceHolder 4"/>
          <p:cNvSpPr>
            <a:spLocks noGrp="1"/>
          </p:cNvSpPr>
          <p:nvPr>
            <p:ph type="body"/>
          </p:nvPr>
        </p:nvSpPr>
        <p:spPr>
          <a:xfrm>
            <a:off x="457200" y="3682080"/>
            <a:ext cx="40158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114920" y="3731040"/>
            <a:ext cx="5648400" cy="1203840"/>
          </a:xfrm>
          <a:prstGeom prst="rect">
            <a:avLst/>
          </a:prstGeom>
        </p:spPr>
        <p:txBody>
          <a:bodyPr lIns="0" rIns="0" tIns="0" bIns="0" anchor="ctr">
            <a:noAutofit/>
          </a:bodyPr>
          <a:p>
            <a:endParaRPr b="0" lang="es-ES" sz="1800" spc="-1" strike="noStrike">
              <a:solidFill>
                <a:srgbClr val="000000"/>
              </a:solidFill>
              <a:latin typeface="Franklin Gothic Book"/>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114920" y="3731040"/>
            <a:ext cx="5648400" cy="1203840"/>
          </a:xfrm>
          <a:prstGeom prst="rect">
            <a:avLst/>
          </a:prstGeom>
        </p:spPr>
        <p:txBody>
          <a:bodyPr lIns="0" rIns="0" tIns="0" bIns="0" anchor="ctr">
            <a:noAutofit/>
          </a:bodyPr>
          <a:p>
            <a:endParaRPr b="0" lang="es-ES" sz="1800" spc="-1" strike="noStrike">
              <a:solidFill>
                <a:srgbClr val="000000"/>
              </a:solidFill>
              <a:latin typeface="Franklin Gothic Book"/>
            </a:endParaRPr>
          </a:p>
        </p:txBody>
      </p:sp>
      <p:sp>
        <p:nvSpPr>
          <p:cNvPr id="66" name="PlaceHolder 2"/>
          <p:cNvSpPr>
            <a:spLocks noGrp="1"/>
          </p:cNvSpPr>
          <p:nvPr>
            <p:ph type="body"/>
          </p:nvPr>
        </p:nvSpPr>
        <p:spPr>
          <a:xfrm>
            <a:off x="457200" y="1604520"/>
            <a:ext cx="4015800" cy="397728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68" name="PlaceHolder 4"/>
          <p:cNvSpPr>
            <a:spLocks noGrp="1"/>
          </p:cNvSpPr>
          <p:nvPr>
            <p:ph type="body"/>
          </p:nvPr>
        </p:nvSpPr>
        <p:spPr>
          <a:xfrm>
            <a:off x="4674240" y="3682080"/>
            <a:ext cx="40158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114920" y="3731040"/>
            <a:ext cx="5648400" cy="1203840"/>
          </a:xfrm>
          <a:prstGeom prst="rect">
            <a:avLst/>
          </a:prstGeom>
        </p:spPr>
        <p:txBody>
          <a:bodyPr lIns="0" rIns="0" tIns="0" bIns="0" anchor="ctr">
            <a:noAutofit/>
          </a:bodyPr>
          <a:p>
            <a:endParaRPr b="0" lang="es-ES" sz="1800" spc="-1" strike="noStrike">
              <a:solidFill>
                <a:srgbClr val="000000"/>
              </a:solidFill>
              <a:latin typeface="Franklin Gothic Book"/>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72" name="PlaceHolder 4"/>
          <p:cNvSpPr>
            <a:spLocks noGrp="1"/>
          </p:cNvSpPr>
          <p:nvPr>
            <p:ph type="body"/>
          </p:nvPr>
        </p:nvSpPr>
        <p:spPr>
          <a:xfrm>
            <a:off x="457200" y="3682080"/>
            <a:ext cx="822924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114920" y="3731040"/>
            <a:ext cx="5648400" cy="1203840"/>
          </a:xfrm>
          <a:prstGeom prst="rect">
            <a:avLst/>
          </a:prstGeom>
        </p:spPr>
        <p:txBody>
          <a:bodyPr lIns="0" rIns="0" tIns="0" bIns="0" anchor="ctr">
            <a:noAutofit/>
          </a:bodyPr>
          <a:p>
            <a:endParaRPr b="0" lang="es-ES" sz="1800" spc="-1" strike="noStrike">
              <a:solidFill>
                <a:srgbClr val="000000"/>
              </a:solidFill>
              <a:latin typeface="Franklin Gothic Book"/>
            </a:endParaRPr>
          </a:p>
        </p:txBody>
      </p:sp>
      <p:sp>
        <p:nvSpPr>
          <p:cNvPr id="74" name="PlaceHolder 2"/>
          <p:cNvSpPr>
            <a:spLocks noGrp="1"/>
          </p:cNvSpPr>
          <p:nvPr>
            <p:ph type="body"/>
          </p:nvPr>
        </p:nvSpPr>
        <p:spPr>
          <a:xfrm>
            <a:off x="457200" y="1604520"/>
            <a:ext cx="822924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75" name="PlaceHolder 3"/>
          <p:cNvSpPr>
            <a:spLocks noGrp="1"/>
          </p:cNvSpPr>
          <p:nvPr>
            <p:ph type="body"/>
          </p:nvPr>
        </p:nvSpPr>
        <p:spPr>
          <a:xfrm>
            <a:off x="457200" y="3682080"/>
            <a:ext cx="822924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114920" y="3731040"/>
            <a:ext cx="5648400" cy="1203840"/>
          </a:xfrm>
          <a:prstGeom prst="rect">
            <a:avLst/>
          </a:prstGeom>
        </p:spPr>
        <p:txBody>
          <a:bodyPr lIns="0" rIns="0" tIns="0" bIns="0" anchor="ctr">
            <a:noAutofit/>
          </a:bodyPr>
          <a:p>
            <a:endParaRPr b="0" lang="es-ES" sz="1800" spc="-1" strike="noStrike">
              <a:solidFill>
                <a:srgbClr val="000000"/>
              </a:solidFill>
              <a:latin typeface="Franklin Gothic Book"/>
            </a:endParaRPr>
          </a:p>
        </p:txBody>
      </p:sp>
      <p:sp>
        <p:nvSpPr>
          <p:cNvPr id="77" name="PlaceHolder 2"/>
          <p:cNvSpPr>
            <a:spLocks noGrp="1"/>
          </p:cNvSpPr>
          <p:nvPr>
            <p:ph type="body"/>
          </p:nvPr>
        </p:nvSpPr>
        <p:spPr>
          <a:xfrm>
            <a:off x="457200" y="1604520"/>
            <a:ext cx="40158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78" name="PlaceHolder 3"/>
          <p:cNvSpPr>
            <a:spLocks noGrp="1"/>
          </p:cNvSpPr>
          <p:nvPr>
            <p:ph type="body"/>
          </p:nvPr>
        </p:nvSpPr>
        <p:spPr>
          <a:xfrm>
            <a:off x="4674240" y="1604520"/>
            <a:ext cx="40158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79" name="PlaceHolder 4"/>
          <p:cNvSpPr>
            <a:spLocks noGrp="1"/>
          </p:cNvSpPr>
          <p:nvPr>
            <p:ph type="body"/>
          </p:nvPr>
        </p:nvSpPr>
        <p:spPr>
          <a:xfrm>
            <a:off x="457200" y="3682080"/>
            <a:ext cx="40158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80" name="PlaceHolder 5"/>
          <p:cNvSpPr>
            <a:spLocks noGrp="1"/>
          </p:cNvSpPr>
          <p:nvPr>
            <p:ph type="body"/>
          </p:nvPr>
        </p:nvSpPr>
        <p:spPr>
          <a:xfrm>
            <a:off x="4674240" y="3682080"/>
            <a:ext cx="40158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114920" y="3731040"/>
            <a:ext cx="5648400" cy="1203840"/>
          </a:xfrm>
          <a:prstGeom prst="rect">
            <a:avLst/>
          </a:prstGeom>
        </p:spPr>
        <p:txBody>
          <a:bodyPr lIns="0" rIns="0" tIns="0" bIns="0" anchor="ctr">
            <a:noAutofit/>
          </a:bodyPr>
          <a:p>
            <a:endParaRPr b="0" lang="es-ES" sz="1800" spc="-1" strike="noStrike">
              <a:solidFill>
                <a:srgbClr val="000000"/>
              </a:solidFill>
              <a:latin typeface="Franklin Gothic Book"/>
            </a:endParaRPr>
          </a:p>
        </p:txBody>
      </p:sp>
      <p:sp>
        <p:nvSpPr>
          <p:cNvPr id="82" name="PlaceHolder 2"/>
          <p:cNvSpPr>
            <a:spLocks noGrp="1"/>
          </p:cNvSpPr>
          <p:nvPr>
            <p:ph type="body"/>
          </p:nvPr>
        </p:nvSpPr>
        <p:spPr>
          <a:xfrm>
            <a:off x="457200" y="1604520"/>
            <a:ext cx="26496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83" name="PlaceHolder 3"/>
          <p:cNvSpPr>
            <a:spLocks noGrp="1"/>
          </p:cNvSpPr>
          <p:nvPr>
            <p:ph type="body"/>
          </p:nvPr>
        </p:nvSpPr>
        <p:spPr>
          <a:xfrm>
            <a:off x="3239640" y="1604520"/>
            <a:ext cx="26496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84" name="PlaceHolder 4"/>
          <p:cNvSpPr>
            <a:spLocks noGrp="1"/>
          </p:cNvSpPr>
          <p:nvPr>
            <p:ph type="body"/>
          </p:nvPr>
        </p:nvSpPr>
        <p:spPr>
          <a:xfrm>
            <a:off x="6022080" y="1604520"/>
            <a:ext cx="26496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85" name="PlaceHolder 5"/>
          <p:cNvSpPr>
            <a:spLocks noGrp="1"/>
          </p:cNvSpPr>
          <p:nvPr>
            <p:ph type="body"/>
          </p:nvPr>
        </p:nvSpPr>
        <p:spPr>
          <a:xfrm>
            <a:off x="457200" y="3682080"/>
            <a:ext cx="26496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86" name="PlaceHolder 6"/>
          <p:cNvSpPr>
            <a:spLocks noGrp="1"/>
          </p:cNvSpPr>
          <p:nvPr>
            <p:ph type="body"/>
          </p:nvPr>
        </p:nvSpPr>
        <p:spPr>
          <a:xfrm>
            <a:off x="3239640" y="3682080"/>
            <a:ext cx="26496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87" name="PlaceHolder 7"/>
          <p:cNvSpPr>
            <a:spLocks noGrp="1"/>
          </p:cNvSpPr>
          <p:nvPr>
            <p:ph type="body"/>
          </p:nvPr>
        </p:nvSpPr>
        <p:spPr>
          <a:xfrm>
            <a:off x="6022080" y="3682080"/>
            <a:ext cx="26496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114920" y="3731040"/>
            <a:ext cx="5648400" cy="1203840"/>
          </a:xfrm>
          <a:prstGeom prst="rect">
            <a:avLst/>
          </a:prstGeom>
        </p:spPr>
        <p:txBody>
          <a:bodyPr lIns="0" rIns="0" tIns="0" bIns="0" anchor="ctr">
            <a:noAutofit/>
          </a:bodyPr>
          <a:p>
            <a:endParaRPr b="0" lang="es-ES" sz="1800" spc="-1" strike="noStrike">
              <a:solidFill>
                <a:srgbClr val="000000"/>
              </a:solidFill>
              <a:latin typeface="Franklin Gothic Book"/>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normAutofit/>
          </a:bodyPr>
          <a:p>
            <a:endParaRPr b="1" lang="es-ES" sz="1600" spc="-1" strike="noStrike">
              <a:solidFill>
                <a:srgbClr val="00000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114920" y="3731040"/>
            <a:ext cx="5648400" cy="1203840"/>
          </a:xfrm>
          <a:prstGeom prst="rect">
            <a:avLst/>
          </a:prstGeom>
        </p:spPr>
        <p:txBody>
          <a:bodyPr lIns="0" rIns="0" tIns="0" bIns="0" anchor="ctr">
            <a:noAutofit/>
          </a:bodyPr>
          <a:p>
            <a:endParaRPr b="0" lang="es-ES" sz="1800" spc="-1" strike="noStrike">
              <a:solidFill>
                <a:srgbClr val="000000"/>
              </a:solidFill>
              <a:latin typeface="Franklin Gothic Book"/>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1" lang="es-ES" sz="1600" spc="-1" strike="noStrike">
              <a:solidFill>
                <a:srgbClr val="00000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114920" y="3731040"/>
            <a:ext cx="5648400" cy="1203840"/>
          </a:xfrm>
          <a:prstGeom prst="rect">
            <a:avLst/>
          </a:prstGeom>
        </p:spPr>
        <p:txBody>
          <a:bodyPr lIns="0" rIns="0" tIns="0" bIns="0" anchor="ctr">
            <a:noAutofit/>
          </a:bodyPr>
          <a:p>
            <a:endParaRPr b="0" lang="es-E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114920" y="3731040"/>
            <a:ext cx="5648400" cy="55814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114920" y="3731040"/>
            <a:ext cx="5648400" cy="1203840"/>
          </a:xfrm>
          <a:prstGeom prst="rect">
            <a:avLst/>
          </a:prstGeom>
        </p:spPr>
        <p:txBody>
          <a:bodyPr lIns="0" rIns="0" tIns="0" bIns="0" anchor="ctr">
            <a:noAutofit/>
          </a:bodyPr>
          <a:p>
            <a:endParaRPr b="0" lang="es-ES" sz="1800" spc="-1" strike="noStrike">
              <a:solidFill>
                <a:srgbClr val="000000"/>
              </a:solidFill>
              <a:latin typeface="Franklin Gothic Book"/>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20" name="PlaceHolder 3"/>
          <p:cNvSpPr>
            <a:spLocks noGrp="1"/>
          </p:cNvSpPr>
          <p:nvPr>
            <p:ph type="body"/>
          </p:nvPr>
        </p:nvSpPr>
        <p:spPr>
          <a:xfrm>
            <a:off x="4674240" y="1604520"/>
            <a:ext cx="4015800" cy="397728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21" name="PlaceHolder 4"/>
          <p:cNvSpPr>
            <a:spLocks noGrp="1"/>
          </p:cNvSpPr>
          <p:nvPr>
            <p:ph type="body"/>
          </p:nvPr>
        </p:nvSpPr>
        <p:spPr>
          <a:xfrm>
            <a:off x="457200" y="3682080"/>
            <a:ext cx="40158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114920" y="3731040"/>
            <a:ext cx="5648400" cy="1203840"/>
          </a:xfrm>
          <a:prstGeom prst="rect">
            <a:avLst/>
          </a:prstGeom>
        </p:spPr>
        <p:txBody>
          <a:bodyPr lIns="0" rIns="0" tIns="0" bIns="0" anchor="ctr">
            <a:noAutofit/>
          </a:bodyPr>
          <a:p>
            <a:endParaRPr b="0" lang="es-ES" sz="1800" spc="-1" strike="noStrike">
              <a:solidFill>
                <a:srgbClr val="000000"/>
              </a:solidFill>
              <a:latin typeface="Franklin Gothic Book"/>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114920" y="3731040"/>
            <a:ext cx="5648400" cy="1203840"/>
          </a:xfrm>
          <a:prstGeom prst="rect">
            <a:avLst/>
          </a:prstGeom>
        </p:spPr>
        <p:txBody>
          <a:bodyPr lIns="0" rIns="0" tIns="0" bIns="0" anchor="ctr">
            <a:noAutofit/>
          </a:bodyPr>
          <a:p>
            <a:endParaRPr b="0" lang="es-ES" sz="1800" spc="-1" strike="noStrike">
              <a:solidFill>
                <a:srgbClr val="000000"/>
              </a:solidFill>
              <a:latin typeface="Franklin Gothic Book"/>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normAutofit/>
          </a:bodyPr>
          <a:p>
            <a:endParaRPr b="1" lang="es-ES" sz="1600" spc="-1" strike="noStrike">
              <a:solidFill>
                <a:srgbClr val="00000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2520" y="5050800"/>
            <a:ext cx="3573720" cy="1806840"/>
          </a:xfrm>
          <a:custGeom>
            <a:avLst/>
            <a:gdLst/>
            <a:ah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2520" y="5051160"/>
            <a:ext cx="9146160" cy="1806480"/>
          </a:xfrm>
          <a:custGeom>
            <a:avLst/>
            <a:gdLst/>
            <a:ah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2647800"/>
            <a:ext cx="3571560" cy="420984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2520" y="-1080"/>
            <a:ext cx="9146160" cy="6858720"/>
          </a:xfrm>
          <a:custGeom>
            <a:avLst/>
            <a:gdLst/>
            <a:ah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4" name="PlaceHolder 5"/>
          <p:cNvSpPr>
            <a:spLocks noGrp="1"/>
          </p:cNvSpPr>
          <p:nvPr>
            <p:ph type="title"/>
          </p:nvPr>
        </p:nvSpPr>
        <p:spPr>
          <a:xfrm rot="19140000">
            <a:off x="816840" y="1730520"/>
            <a:ext cx="5648400" cy="1203840"/>
          </a:xfrm>
          <a:prstGeom prst="rect">
            <a:avLst/>
          </a:prstGeom>
        </p:spPr>
        <p:txBody>
          <a:bodyPr bIns="9000" anchor="b">
            <a:noAutofit/>
          </a:bodyPr>
          <a:p>
            <a:pPr>
              <a:lnSpc>
                <a:spcPct val="100000"/>
              </a:lnSpc>
            </a:pPr>
            <a:r>
              <a:rPr b="0" lang="es-ES" sz="3200" spc="-1" strike="noStrike" cap="all">
                <a:solidFill>
                  <a:srgbClr val="000000"/>
                </a:solidFill>
                <a:latin typeface="Franklin Gothic Medium"/>
              </a:rPr>
              <a:t>Haga clic para modificar el estilo de título del patrón</a:t>
            </a:r>
            <a:endParaRPr b="0" lang="es-ES" sz="3200" spc="-1" strike="noStrike">
              <a:solidFill>
                <a:srgbClr val="000000"/>
              </a:solidFill>
              <a:latin typeface="Franklin Gothic Book"/>
            </a:endParaRPr>
          </a:p>
        </p:txBody>
      </p:sp>
      <p:sp>
        <p:nvSpPr>
          <p:cNvPr id="5" name="PlaceHolder 6"/>
          <p:cNvSpPr>
            <a:spLocks noGrp="1"/>
          </p:cNvSpPr>
          <p:nvPr>
            <p:ph type="dt"/>
          </p:nvPr>
        </p:nvSpPr>
        <p:spPr>
          <a:xfrm rot="19140000">
            <a:off x="200880" y="5870160"/>
            <a:ext cx="2175840" cy="200880"/>
          </a:xfrm>
          <a:prstGeom prst="rect">
            <a:avLst/>
          </a:prstGeom>
        </p:spPr>
        <p:txBody>
          <a:bodyPr anchor="ctr">
            <a:noAutofit/>
          </a:bodyPr>
          <a:p>
            <a:pPr>
              <a:lnSpc>
                <a:spcPct val="100000"/>
              </a:lnSpc>
            </a:pPr>
            <a:fld id="{90F0389A-05A6-4817-88CB-55A4F424ACDD}" type="datetime">
              <a:rPr b="0" lang="es-ES" sz="1200" spc="-1" strike="noStrike">
                <a:solidFill>
                  <a:srgbClr val="ffffff"/>
                </a:solidFill>
                <a:latin typeface="Franklin Gothic Book"/>
              </a:rPr>
              <a:t>4/05/22</a:t>
            </a:fld>
            <a:endParaRPr b="0" lang="es-ES" sz="1200" spc="-1" strike="noStrike">
              <a:latin typeface="Times New Roman"/>
            </a:endParaRPr>
          </a:p>
        </p:txBody>
      </p:sp>
      <p:sp>
        <p:nvSpPr>
          <p:cNvPr id="6" name="PlaceHolder 7"/>
          <p:cNvSpPr>
            <a:spLocks noGrp="1"/>
          </p:cNvSpPr>
          <p:nvPr>
            <p:ph type="ftr"/>
          </p:nvPr>
        </p:nvSpPr>
        <p:spPr>
          <a:xfrm>
            <a:off x="3517560" y="6285240"/>
            <a:ext cx="4723920" cy="273960"/>
          </a:xfrm>
          <a:prstGeom prst="rect">
            <a:avLst/>
          </a:prstGeom>
        </p:spPr>
        <p:txBody>
          <a:bodyPr anchor="ctr">
            <a:noAutofit/>
          </a:bodyPr>
          <a:p>
            <a:endParaRPr b="0" lang="es-ES" sz="2400" spc="-1" strike="noStrike">
              <a:latin typeface="Times New Roman"/>
            </a:endParaRPr>
          </a:p>
        </p:txBody>
      </p:sp>
      <p:sp>
        <p:nvSpPr>
          <p:cNvPr id="7" name="PlaceHolder 8"/>
          <p:cNvSpPr>
            <a:spLocks noGrp="1"/>
          </p:cNvSpPr>
          <p:nvPr>
            <p:ph type="sldNum"/>
          </p:nvPr>
        </p:nvSpPr>
        <p:spPr>
          <a:xfrm>
            <a:off x="8400960" y="6170760"/>
            <a:ext cx="502560" cy="502560"/>
          </a:xfrm>
          <a:prstGeom prst="rect">
            <a:avLst/>
          </a:prstGeom>
        </p:spPr>
        <p:txBody>
          <a:bodyPr lIns="9000" rIns="9000" tIns="9000" bIns="9000" anchor="ctr">
            <a:noAutofit/>
          </a:bodyPr>
          <a:p>
            <a:pPr algn="ctr">
              <a:lnSpc>
                <a:spcPct val="100000"/>
              </a:lnSpc>
            </a:pPr>
            <a:fld id="{A4BA9E2A-8DC9-4257-B96E-55B6532237EE}" type="slidenum">
              <a:rPr b="0" lang="es-ES" sz="1650" spc="-1" strike="noStrike">
                <a:solidFill>
                  <a:srgbClr val="ffffff"/>
                </a:solidFill>
                <a:latin typeface="Franklin Gothic Book"/>
              </a:rPr>
              <a:t>&lt;número&gt;</a:t>
            </a:fld>
            <a:endParaRPr b="0" lang="es-ES" sz="1650" spc="-1" strike="noStrike">
              <a:latin typeface="Times New Roman"/>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s-ES" sz="1600" spc="-1" strike="noStrike">
                <a:solidFill>
                  <a:srgbClr val="000000"/>
                </a:solidFill>
                <a:latin typeface="Franklin Gothic Book"/>
              </a:rPr>
              <a:t>Pulse para editar el formato de texto del esquema</a:t>
            </a:r>
            <a:endParaRPr b="1" lang="es-ES" sz="1600" spc="-1" strike="noStrike">
              <a:solidFill>
                <a:srgbClr val="000000"/>
              </a:solidFill>
              <a:latin typeface="Franklin Gothic Book"/>
            </a:endParaRPr>
          </a:p>
          <a:p>
            <a:pPr lvl="1" marL="864000" indent="-324000">
              <a:spcBef>
                <a:spcPts val="1134"/>
              </a:spcBef>
              <a:buClr>
                <a:srgbClr val="000000"/>
              </a:buClr>
              <a:buSzPct val="75000"/>
              <a:buFont typeface="Symbol" charset="2"/>
              <a:buChar char=""/>
            </a:pPr>
            <a:r>
              <a:rPr b="0" lang="es-ES" sz="1600" spc="-1" strike="noStrike">
                <a:solidFill>
                  <a:srgbClr val="000000"/>
                </a:solidFill>
                <a:latin typeface="Franklin Gothic Book"/>
              </a:rPr>
              <a:t>Segundo nivel del esquema</a:t>
            </a:r>
            <a:endParaRPr b="0" lang="es-ES" sz="1600" spc="-1" strike="noStrike">
              <a:solidFill>
                <a:srgbClr val="000000"/>
              </a:solidFill>
              <a:latin typeface="Franklin Gothic Book"/>
            </a:endParaRPr>
          </a:p>
          <a:p>
            <a:pPr lvl="2" marL="1296000" indent="-288000">
              <a:spcBef>
                <a:spcPts val="850"/>
              </a:spcBef>
              <a:buClr>
                <a:srgbClr val="000000"/>
              </a:buClr>
              <a:buSzPct val="45000"/>
              <a:buFont typeface="Wingdings" charset="2"/>
              <a:buChar char=""/>
            </a:pPr>
            <a:r>
              <a:rPr b="0" lang="es-ES" sz="1600" spc="-1" strike="noStrike">
                <a:solidFill>
                  <a:srgbClr val="000000"/>
                </a:solidFill>
                <a:latin typeface="Franklin Gothic Book"/>
              </a:rPr>
              <a:t>Tercer nivel del esquema</a:t>
            </a:r>
            <a:endParaRPr b="0" lang="es-ES" sz="1600" spc="-1" strike="noStrike">
              <a:solidFill>
                <a:srgbClr val="000000"/>
              </a:solidFill>
              <a:latin typeface="Franklin Gothic Book"/>
            </a:endParaRPr>
          </a:p>
          <a:p>
            <a:pPr lvl="3" marL="1728000" indent="-216000">
              <a:spcBef>
                <a:spcPts val="567"/>
              </a:spcBef>
              <a:buClr>
                <a:srgbClr val="000000"/>
              </a:buClr>
              <a:buSzPct val="75000"/>
              <a:buFont typeface="Symbol" charset="2"/>
              <a:buChar char=""/>
            </a:pPr>
            <a:r>
              <a:rPr b="0" lang="es-ES" sz="1600" spc="-1" strike="noStrike">
                <a:solidFill>
                  <a:srgbClr val="000000"/>
                </a:solidFill>
                <a:latin typeface="Franklin Gothic Book"/>
              </a:rPr>
              <a:t>Cuarto nivel del esquema</a:t>
            </a:r>
            <a:endParaRPr b="0" lang="es-ES" sz="1600" spc="-1" strike="noStrike">
              <a:solidFill>
                <a:srgbClr val="000000"/>
              </a:solidFill>
              <a:latin typeface="Franklin Gothic Book"/>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Franklin Gothic Book"/>
              </a:rPr>
              <a:t>Quinto nivel del esquema</a:t>
            </a:r>
            <a:endParaRPr b="0" lang="es-ES" sz="2000" spc="-1" strike="noStrike">
              <a:solidFill>
                <a:srgbClr val="000000"/>
              </a:solidFill>
              <a:latin typeface="Franklin Gothic Book"/>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Franklin Gothic Book"/>
              </a:rPr>
              <a:t>Sexto nivel del esquema</a:t>
            </a:r>
            <a:endParaRPr b="0" lang="es-ES" sz="2000" spc="-1" strike="noStrike">
              <a:solidFill>
                <a:srgbClr val="000000"/>
              </a:solidFill>
              <a:latin typeface="Franklin Gothic Book"/>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Franklin Gothic Book"/>
              </a:rPr>
              <a:t>Séptimo nivel del esquema</a:t>
            </a:r>
            <a:endParaRPr b="0" lang="es-ES" sz="2000" spc="-1" strike="noStrike">
              <a:solidFill>
                <a:srgbClr val="00000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2520" y="5050800"/>
            <a:ext cx="3573720" cy="1806840"/>
          </a:xfrm>
          <a:custGeom>
            <a:avLst/>
            <a:gdLst/>
            <a:ah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6" name="CustomShape 2"/>
          <p:cNvSpPr/>
          <p:nvPr/>
        </p:nvSpPr>
        <p:spPr>
          <a:xfrm>
            <a:off x="-2520" y="5051160"/>
            <a:ext cx="9146160" cy="1806480"/>
          </a:xfrm>
          <a:custGeom>
            <a:avLst/>
            <a:gdLst/>
            <a:ah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47" name="PlaceHolder 3"/>
          <p:cNvSpPr>
            <a:spLocks noGrp="1"/>
          </p:cNvSpPr>
          <p:nvPr>
            <p:ph type="title"/>
          </p:nvPr>
        </p:nvSpPr>
        <p:spPr>
          <a:xfrm>
            <a:off x="822960" y="365760"/>
            <a:ext cx="7520760" cy="548280"/>
          </a:xfrm>
          <a:prstGeom prst="rect">
            <a:avLst/>
          </a:prstGeom>
        </p:spPr>
        <p:txBody>
          <a:bodyPr anchor="ctr">
            <a:noAutofit/>
          </a:bodyPr>
          <a:p>
            <a:pPr>
              <a:lnSpc>
                <a:spcPct val="100000"/>
              </a:lnSpc>
            </a:pPr>
            <a:r>
              <a:rPr b="0" lang="es-ES" sz="2800" spc="-1" strike="noStrike" cap="all">
                <a:solidFill>
                  <a:srgbClr val="000000"/>
                </a:solidFill>
                <a:latin typeface="Franklin Gothic Medium"/>
              </a:rPr>
              <a:t>Haga clic para modificar el estilo de título del patrón</a:t>
            </a:r>
            <a:endParaRPr b="0" lang="es-ES" sz="2800" spc="-1" strike="noStrike">
              <a:solidFill>
                <a:srgbClr val="000000"/>
              </a:solidFill>
              <a:latin typeface="Franklin Gothic Book"/>
            </a:endParaRPr>
          </a:p>
        </p:txBody>
      </p:sp>
      <p:sp>
        <p:nvSpPr>
          <p:cNvPr id="48" name="PlaceHolder 4"/>
          <p:cNvSpPr>
            <a:spLocks noGrp="1"/>
          </p:cNvSpPr>
          <p:nvPr>
            <p:ph type="body"/>
          </p:nvPr>
        </p:nvSpPr>
        <p:spPr>
          <a:xfrm>
            <a:off x="822960" y="1100520"/>
            <a:ext cx="7520760" cy="3579480"/>
          </a:xfrm>
          <a:prstGeom prst="rect">
            <a:avLst/>
          </a:prstGeom>
        </p:spPr>
        <p:txBody>
          <a:bodyPr>
            <a:noAutofit/>
          </a:bodyPr>
          <a:p>
            <a:pPr marL="343080" indent="-342720">
              <a:lnSpc>
                <a:spcPct val="100000"/>
              </a:lnSpc>
              <a:spcBef>
                <a:spcPts val="799"/>
              </a:spcBef>
              <a:tabLst>
                <a:tab algn="l" pos="0"/>
              </a:tabLst>
            </a:pPr>
            <a:r>
              <a:rPr b="1" lang="es-ES" sz="1600" spc="-1" strike="noStrike">
                <a:solidFill>
                  <a:srgbClr val="000000"/>
                </a:solidFill>
                <a:latin typeface="Franklin Gothic Book"/>
              </a:rPr>
              <a:t>Haga clic para modificar el estilo de texto del patrón</a:t>
            </a:r>
            <a:endParaRPr b="1" lang="es-ES" sz="1600" spc="-1" strike="noStrike">
              <a:solidFill>
                <a:srgbClr val="000000"/>
              </a:solidFill>
              <a:latin typeface="Franklin Gothic Book"/>
            </a:endParaRPr>
          </a:p>
          <a:p>
            <a:pPr lvl="1" marL="173880" indent="-173520">
              <a:lnSpc>
                <a:spcPct val="100000"/>
              </a:lnSpc>
              <a:spcBef>
                <a:spcPts val="300"/>
              </a:spcBef>
              <a:buClr>
                <a:srgbClr val="f96a1b"/>
              </a:buClr>
              <a:buFont typeface="Wingdings" charset="2"/>
              <a:buChar char=""/>
              <a:tabLst>
                <a:tab algn="l" pos="0"/>
              </a:tabLst>
            </a:pPr>
            <a:r>
              <a:rPr b="0" lang="es-ES" sz="1600" spc="-1" strike="noStrike">
                <a:solidFill>
                  <a:srgbClr val="000000"/>
                </a:solidFill>
                <a:latin typeface="Franklin Gothic Book"/>
              </a:rPr>
              <a:t>Segundo nivel</a:t>
            </a:r>
            <a:endParaRPr b="0" lang="es-ES" sz="1600" spc="-1" strike="noStrike">
              <a:solidFill>
                <a:srgbClr val="000000"/>
              </a:solidFill>
              <a:latin typeface="Franklin Gothic Book"/>
            </a:endParaRPr>
          </a:p>
          <a:p>
            <a:pPr lvl="2" marL="402480" indent="-164160">
              <a:lnSpc>
                <a:spcPct val="100000"/>
              </a:lnSpc>
              <a:spcBef>
                <a:spcPts val="300"/>
              </a:spcBef>
              <a:buClr>
                <a:srgbClr val="f96a1b"/>
              </a:buClr>
              <a:buFont typeface="Wingdings" charset="2"/>
              <a:buChar char=""/>
              <a:tabLst>
                <a:tab algn="l" pos="0"/>
              </a:tabLst>
            </a:pPr>
            <a:r>
              <a:rPr b="0" lang="es-ES" sz="1600" spc="-1" strike="noStrike">
                <a:solidFill>
                  <a:srgbClr val="000000"/>
                </a:solidFill>
                <a:latin typeface="Franklin Gothic Book"/>
              </a:rPr>
              <a:t>Tercer nivel</a:t>
            </a:r>
            <a:endParaRPr b="0" lang="es-ES" sz="1600" spc="-1" strike="noStrike">
              <a:solidFill>
                <a:srgbClr val="000000"/>
              </a:solidFill>
              <a:latin typeface="Franklin Gothic Book"/>
            </a:endParaRPr>
          </a:p>
          <a:p>
            <a:pPr lvl="3" marL="631080" indent="-164160">
              <a:lnSpc>
                <a:spcPct val="100000"/>
              </a:lnSpc>
              <a:spcBef>
                <a:spcPts val="300"/>
              </a:spcBef>
              <a:buClr>
                <a:srgbClr val="f96a1b"/>
              </a:buClr>
              <a:buFont typeface="Wingdings" charset="2"/>
              <a:buChar char=""/>
              <a:tabLst>
                <a:tab algn="l" pos="0"/>
              </a:tabLst>
            </a:pPr>
            <a:r>
              <a:rPr b="0" lang="es-ES" sz="1600" spc="-1" strike="noStrike">
                <a:solidFill>
                  <a:srgbClr val="000000"/>
                </a:solidFill>
                <a:latin typeface="Franklin Gothic Book"/>
              </a:rPr>
              <a:t>Cuarto nivel</a:t>
            </a:r>
            <a:endParaRPr b="0" lang="es-ES" sz="1600" spc="-1" strike="noStrike">
              <a:solidFill>
                <a:srgbClr val="000000"/>
              </a:solidFill>
              <a:latin typeface="Franklin Gothic Book"/>
            </a:endParaRPr>
          </a:p>
          <a:p>
            <a:pPr lvl="4" marL="859680" indent="-173520">
              <a:lnSpc>
                <a:spcPct val="100000"/>
              </a:lnSpc>
              <a:spcBef>
                <a:spcPts val="300"/>
              </a:spcBef>
              <a:buClr>
                <a:srgbClr val="f96a1b"/>
              </a:buClr>
              <a:buFont typeface="Wingdings" charset="2"/>
              <a:buChar char=""/>
              <a:tabLst>
                <a:tab algn="l" pos="0"/>
              </a:tabLst>
            </a:pPr>
            <a:r>
              <a:rPr b="0" lang="es-ES" sz="1600" spc="-1" strike="noStrike">
                <a:solidFill>
                  <a:srgbClr val="000000"/>
                </a:solidFill>
                <a:latin typeface="Franklin Gothic Book"/>
              </a:rPr>
              <a:t>Quinto nivel</a:t>
            </a:r>
            <a:endParaRPr b="0" lang="es-ES" sz="1600" spc="-1" strike="noStrike">
              <a:solidFill>
                <a:srgbClr val="000000"/>
              </a:solidFill>
              <a:latin typeface="Franklin Gothic Book"/>
            </a:endParaRPr>
          </a:p>
        </p:txBody>
      </p:sp>
      <p:sp>
        <p:nvSpPr>
          <p:cNvPr id="49" name="PlaceHolder 5"/>
          <p:cNvSpPr>
            <a:spLocks noGrp="1"/>
          </p:cNvSpPr>
          <p:nvPr>
            <p:ph type="dt"/>
          </p:nvPr>
        </p:nvSpPr>
        <p:spPr>
          <a:xfrm rot="19140000">
            <a:off x="200880" y="5870160"/>
            <a:ext cx="2175840" cy="200880"/>
          </a:xfrm>
          <a:prstGeom prst="rect">
            <a:avLst/>
          </a:prstGeom>
        </p:spPr>
        <p:txBody>
          <a:bodyPr anchor="ctr">
            <a:noAutofit/>
          </a:bodyPr>
          <a:p>
            <a:pPr>
              <a:lnSpc>
                <a:spcPct val="100000"/>
              </a:lnSpc>
            </a:pPr>
            <a:fld id="{BF30A061-1A4F-4905-AD6C-479B31FBD2F6}" type="datetime">
              <a:rPr b="0" lang="es-ES" sz="1200" spc="-1" strike="noStrike">
                <a:solidFill>
                  <a:srgbClr val="ffffff"/>
                </a:solidFill>
                <a:latin typeface="Franklin Gothic Book"/>
              </a:rPr>
              <a:t>4/05/22</a:t>
            </a:fld>
            <a:endParaRPr b="0" lang="es-ES" sz="1200" spc="-1" strike="noStrike">
              <a:latin typeface="Times New Roman"/>
            </a:endParaRPr>
          </a:p>
        </p:txBody>
      </p:sp>
      <p:sp>
        <p:nvSpPr>
          <p:cNvPr id="50" name="PlaceHolder 6"/>
          <p:cNvSpPr>
            <a:spLocks noGrp="1"/>
          </p:cNvSpPr>
          <p:nvPr>
            <p:ph type="ftr"/>
          </p:nvPr>
        </p:nvSpPr>
        <p:spPr>
          <a:xfrm>
            <a:off x="3517560" y="6285240"/>
            <a:ext cx="4723920" cy="273960"/>
          </a:xfrm>
          <a:prstGeom prst="rect">
            <a:avLst/>
          </a:prstGeom>
        </p:spPr>
        <p:txBody>
          <a:bodyPr anchor="ctr">
            <a:noAutofit/>
          </a:bodyPr>
          <a:p>
            <a:endParaRPr b="0" lang="es-ES" sz="2400" spc="-1" strike="noStrike">
              <a:latin typeface="Times New Roman"/>
            </a:endParaRPr>
          </a:p>
        </p:txBody>
      </p:sp>
      <p:sp>
        <p:nvSpPr>
          <p:cNvPr id="51" name="PlaceHolder 7"/>
          <p:cNvSpPr>
            <a:spLocks noGrp="1"/>
          </p:cNvSpPr>
          <p:nvPr>
            <p:ph type="sldNum"/>
          </p:nvPr>
        </p:nvSpPr>
        <p:spPr>
          <a:xfrm>
            <a:off x="8400960" y="6170760"/>
            <a:ext cx="502560" cy="502560"/>
          </a:xfrm>
          <a:prstGeom prst="rect">
            <a:avLst/>
          </a:prstGeom>
        </p:spPr>
        <p:txBody>
          <a:bodyPr lIns="9000" rIns="9000" tIns="9000" bIns="9000" anchor="ctr">
            <a:noAutofit/>
          </a:bodyPr>
          <a:p>
            <a:pPr algn="ctr">
              <a:lnSpc>
                <a:spcPct val="100000"/>
              </a:lnSpc>
            </a:pPr>
            <a:fld id="{A2C8FA34-8043-4376-9AA7-B367174F1CCC}" type="slidenum">
              <a:rPr b="0" lang="es-ES" sz="1650" spc="-1" strike="noStrike">
                <a:solidFill>
                  <a:srgbClr val="ffffff"/>
                </a:solidFill>
                <a:latin typeface="Franklin Gothic Book"/>
              </a:rPr>
              <a:t>&lt;número&gt;</a:t>
            </a:fld>
            <a:endParaRPr b="0" lang="es-ES" sz="16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rot="19140000">
            <a:off x="816840" y="1730520"/>
            <a:ext cx="5648400" cy="1203840"/>
          </a:xfrm>
          <a:prstGeom prst="rect">
            <a:avLst/>
          </a:prstGeom>
          <a:noFill/>
          <a:ln>
            <a:noFill/>
          </a:ln>
        </p:spPr>
        <p:txBody>
          <a:bodyPr bIns="9000" anchor="b">
            <a:noAutofit/>
          </a:bodyPr>
          <a:p>
            <a:pPr>
              <a:lnSpc>
                <a:spcPct val="100000"/>
              </a:lnSpc>
            </a:pPr>
            <a:r>
              <a:rPr b="0" lang="es-ES" sz="3200" spc="-1" strike="noStrike" cap="all">
                <a:solidFill>
                  <a:srgbClr val="000000"/>
                </a:solidFill>
                <a:latin typeface="Franklin Gothic Medium"/>
              </a:rPr>
              <a:t>SRI: Named Entity Recognition</a:t>
            </a:r>
            <a:endParaRPr b="0" lang="es-ES" sz="3200" spc="-1" strike="noStrike">
              <a:solidFill>
                <a:srgbClr val="000000"/>
              </a:solidFill>
              <a:latin typeface="Franklin Gothic Book"/>
            </a:endParaRPr>
          </a:p>
        </p:txBody>
      </p:sp>
      <p:sp>
        <p:nvSpPr>
          <p:cNvPr id="89" name="TextShape 2"/>
          <p:cNvSpPr txBox="1"/>
          <p:nvPr/>
        </p:nvSpPr>
        <p:spPr>
          <a:xfrm rot="19140000">
            <a:off x="1212120" y="2471040"/>
            <a:ext cx="6510600" cy="329040"/>
          </a:xfrm>
          <a:prstGeom prst="rect">
            <a:avLst/>
          </a:prstGeom>
          <a:noFill/>
          <a:ln>
            <a:noFill/>
          </a:ln>
        </p:spPr>
        <p:txBody>
          <a:bodyPr tIns="9000">
            <a:noAutofit/>
          </a:bodyPr>
          <a:p>
            <a:pPr>
              <a:lnSpc>
                <a:spcPct val="100000"/>
              </a:lnSpc>
              <a:spcBef>
                <a:spcPts val="799"/>
              </a:spcBef>
              <a:tabLst>
                <a:tab algn="l" pos="0"/>
              </a:tabLst>
            </a:pPr>
            <a:r>
              <a:rPr b="0" lang="es-ES" sz="1400" spc="398" strike="noStrike" cap="all">
                <a:solidFill>
                  <a:srgbClr val="000000"/>
                </a:solidFill>
                <a:latin typeface="Franklin Gothic Book"/>
              </a:rPr>
              <a:t>Definición, Aproximaciones, Problemas y Usos</a:t>
            </a:r>
            <a:endParaRPr b="0" lang="es-ES"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179640" y="365760"/>
            <a:ext cx="8712720" cy="548280"/>
          </a:xfrm>
          <a:prstGeom prst="rect">
            <a:avLst/>
          </a:prstGeom>
          <a:noFill/>
          <a:ln>
            <a:noFill/>
          </a:ln>
        </p:spPr>
        <p:txBody>
          <a:bodyPr anchor="ctr">
            <a:noAutofit/>
          </a:bodyPr>
          <a:p>
            <a:pPr>
              <a:lnSpc>
                <a:spcPct val="100000"/>
              </a:lnSpc>
            </a:pPr>
            <a:r>
              <a:rPr b="0" lang="es-ES" sz="2800" spc="-1" strike="noStrike" cap="all">
                <a:solidFill>
                  <a:srgbClr val="000000"/>
                </a:solidFill>
                <a:latin typeface="Franklin Gothic Medium"/>
              </a:rPr>
              <a:t>Reconocimiento de Entidades Nombradas (NEr)</a:t>
            </a:r>
            <a:endParaRPr b="0" lang="es-ES" sz="2800" spc="-1" strike="noStrike">
              <a:solidFill>
                <a:srgbClr val="000000"/>
              </a:solidFill>
              <a:latin typeface="Franklin Gothic Book"/>
            </a:endParaRPr>
          </a:p>
        </p:txBody>
      </p:sp>
      <p:sp>
        <p:nvSpPr>
          <p:cNvPr id="107" name="TextShape 2"/>
          <p:cNvSpPr txBox="1"/>
          <p:nvPr/>
        </p:nvSpPr>
        <p:spPr>
          <a:xfrm>
            <a:off x="822960" y="1100520"/>
            <a:ext cx="7520760" cy="3579480"/>
          </a:xfrm>
          <a:prstGeom prst="rect">
            <a:avLst/>
          </a:prstGeom>
          <a:noFill/>
          <a:ln>
            <a:noFill/>
          </a:ln>
        </p:spPr>
        <p:txBody>
          <a:bodyPr>
            <a:noAutofit/>
          </a:bodyPr>
          <a:p>
            <a:pPr marL="285840" indent="-285480">
              <a:lnSpc>
                <a:spcPct val="100000"/>
              </a:lnSpc>
              <a:spcBef>
                <a:spcPts val="799"/>
              </a:spcBef>
              <a:buClr>
                <a:srgbClr val="000000"/>
              </a:buClr>
              <a:buFont typeface="Arial"/>
              <a:buChar char="•"/>
            </a:pPr>
            <a:r>
              <a:rPr b="1" lang="es-ES" sz="1600" spc="-1" strike="noStrike">
                <a:solidFill>
                  <a:srgbClr val="000000"/>
                </a:solidFill>
                <a:latin typeface="Franklin Gothic Book"/>
              </a:rPr>
              <a:t>Definición</a:t>
            </a:r>
            <a:endParaRPr b="1"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Extracción de las entidades de un texto y asignarle la categoría que le corresponde.</a:t>
            </a:r>
            <a:endParaRPr b="0" lang="es-ES" sz="1600" spc="-1" strike="noStrike">
              <a:solidFill>
                <a:srgbClr val="000000"/>
              </a:solidFill>
              <a:latin typeface="Franklin Gothic Book"/>
            </a:endParaRPr>
          </a:p>
          <a:p>
            <a:endParaRPr b="1" lang="es-ES" sz="1600" spc="-1" strike="noStrike">
              <a:solidFill>
                <a:srgbClr val="000000"/>
              </a:solidFill>
              <a:latin typeface="Franklin Gothic Book"/>
            </a:endParaRPr>
          </a:p>
          <a:p>
            <a:pPr marL="59400">
              <a:lnSpc>
                <a:spcPct val="100000"/>
              </a:lnSpc>
              <a:spcBef>
                <a:spcPts val="300"/>
              </a:spcBef>
              <a:tabLst>
                <a:tab algn="l" pos="0"/>
              </a:tabLst>
            </a:pPr>
            <a:r>
              <a:rPr b="0" lang="es-ES" sz="1600" spc="-1" strike="noStrike">
                <a:solidFill>
                  <a:srgbClr val="000000"/>
                </a:solidFill>
                <a:latin typeface="Franklin Gothic Book"/>
              </a:rPr>
              <a:t>Se divide en dos partes fundamentales: </a:t>
            </a:r>
            <a:r>
              <a:rPr b="1" lang="es-ES" sz="1600" spc="-1" strike="noStrike">
                <a:solidFill>
                  <a:srgbClr val="000000"/>
                </a:solidFill>
                <a:latin typeface="Franklin Gothic Book"/>
              </a:rPr>
              <a:t>Extracción</a:t>
            </a:r>
            <a:r>
              <a:rPr b="0" lang="es-ES" sz="1600" spc="-1" strike="noStrike">
                <a:solidFill>
                  <a:srgbClr val="000000"/>
                </a:solidFill>
                <a:latin typeface="Franklin Gothic Book"/>
              </a:rPr>
              <a:t> y </a:t>
            </a:r>
            <a:r>
              <a:rPr b="1" lang="es-ES" sz="1600" spc="-1" strike="noStrike">
                <a:solidFill>
                  <a:srgbClr val="000000"/>
                </a:solidFill>
                <a:latin typeface="Franklin Gothic Book"/>
              </a:rPr>
              <a:t>Clasificación</a:t>
            </a:r>
            <a:endParaRPr b="1" lang="es-ES" sz="16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22960" y="365760"/>
            <a:ext cx="7520760" cy="548280"/>
          </a:xfrm>
          <a:prstGeom prst="rect">
            <a:avLst/>
          </a:prstGeom>
          <a:noFill/>
          <a:ln>
            <a:noFill/>
          </a:ln>
        </p:spPr>
        <p:txBody>
          <a:bodyPr anchor="ctr">
            <a:noAutofit/>
          </a:bodyPr>
          <a:p>
            <a:pPr>
              <a:lnSpc>
                <a:spcPct val="100000"/>
              </a:lnSpc>
            </a:pPr>
            <a:r>
              <a:rPr b="0" lang="es-ES" sz="2800" spc="-1" strike="noStrike" cap="all">
                <a:solidFill>
                  <a:srgbClr val="000000"/>
                </a:solidFill>
                <a:latin typeface="Franklin Gothic Medium"/>
              </a:rPr>
              <a:t>NER: Extracción</a:t>
            </a:r>
            <a:endParaRPr b="0" lang="es-ES" sz="2800" spc="-1" strike="noStrike">
              <a:solidFill>
                <a:srgbClr val="000000"/>
              </a:solidFill>
              <a:latin typeface="Franklin Gothic Book"/>
            </a:endParaRPr>
          </a:p>
        </p:txBody>
      </p:sp>
      <p:sp>
        <p:nvSpPr>
          <p:cNvPr id="109" name="TextShape 2"/>
          <p:cNvSpPr txBox="1"/>
          <p:nvPr/>
        </p:nvSpPr>
        <p:spPr>
          <a:xfrm>
            <a:off x="822960" y="1100520"/>
            <a:ext cx="7520760" cy="3579480"/>
          </a:xfrm>
          <a:prstGeom prst="rect">
            <a:avLst/>
          </a:prstGeom>
          <a:noFill/>
          <a:ln>
            <a:noFill/>
          </a:ln>
        </p:spPr>
        <p:txBody>
          <a:bodyPr>
            <a:noAutofit/>
          </a:bodyPr>
          <a:p>
            <a:pPr marL="59400">
              <a:lnSpc>
                <a:spcPct val="100000"/>
              </a:lnSpc>
              <a:spcBef>
                <a:spcPts val="300"/>
              </a:spcBef>
              <a:tabLst>
                <a:tab algn="l" pos="0"/>
              </a:tabLst>
            </a:pPr>
            <a:r>
              <a:rPr b="0" lang="es-ES" sz="1600" spc="-1" strike="noStrike">
                <a:solidFill>
                  <a:srgbClr val="000000"/>
                </a:solidFill>
                <a:latin typeface="Franklin Gothic Book"/>
              </a:rPr>
              <a:t>Esta parte del procesamiento consiste principalmente de dos secciones:</a:t>
            </a:r>
            <a:endParaRPr b="1" lang="es-ES" sz="1600" spc="-1" strike="noStrike">
              <a:solidFill>
                <a:srgbClr val="000000"/>
              </a:solidFill>
              <a:latin typeface="Franklin Gothic Book"/>
            </a:endParaRPr>
          </a:p>
          <a:p>
            <a:pPr lvl="2" marL="345240" indent="-285480">
              <a:lnSpc>
                <a:spcPct val="100000"/>
              </a:lnSpc>
              <a:spcBef>
                <a:spcPts val="300"/>
              </a:spcBef>
              <a:buClr>
                <a:srgbClr val="f96a1b"/>
              </a:buClr>
              <a:buFont typeface="Wingdings" charset="2"/>
              <a:buChar char=""/>
              <a:tabLst>
                <a:tab algn="l" pos="0"/>
              </a:tabLst>
            </a:pPr>
            <a:r>
              <a:rPr b="0" lang="es-ES" sz="1600" spc="-1" strike="noStrike">
                <a:solidFill>
                  <a:srgbClr val="000000"/>
                </a:solidFill>
                <a:latin typeface="Franklin Gothic Book"/>
              </a:rPr>
              <a:t>POS Tagging</a:t>
            </a:r>
            <a:endParaRPr b="0" lang="es-ES" sz="1600" spc="-1" strike="noStrike">
              <a:solidFill>
                <a:srgbClr val="000000"/>
              </a:solidFill>
              <a:latin typeface="Franklin Gothic Book"/>
            </a:endParaRPr>
          </a:p>
          <a:p>
            <a:pPr lvl="2" marL="345240" indent="-285480">
              <a:lnSpc>
                <a:spcPct val="100000"/>
              </a:lnSpc>
              <a:spcBef>
                <a:spcPts val="300"/>
              </a:spcBef>
              <a:buClr>
                <a:srgbClr val="f96a1b"/>
              </a:buClr>
              <a:buFont typeface="Wingdings" charset="2"/>
              <a:buChar char=""/>
              <a:tabLst>
                <a:tab algn="l" pos="0"/>
              </a:tabLst>
            </a:pPr>
            <a:r>
              <a:rPr b="0" lang="es-ES" sz="1600" spc="-1" strike="noStrike">
                <a:solidFill>
                  <a:srgbClr val="000000"/>
                </a:solidFill>
                <a:latin typeface="Franklin Gothic Book"/>
              </a:rPr>
              <a:t>Chunking</a:t>
            </a:r>
            <a:endParaRPr b="0" lang="es-ES" sz="1600" spc="-1" strike="noStrike">
              <a:solidFill>
                <a:srgbClr val="000000"/>
              </a:solidFill>
              <a:latin typeface="Franklin Gothic Book"/>
            </a:endParaRPr>
          </a:p>
          <a:p>
            <a:pPr marL="59400">
              <a:lnSpc>
                <a:spcPct val="100000"/>
              </a:lnSpc>
              <a:spcBef>
                <a:spcPts val="300"/>
              </a:spcBef>
              <a:tabLst>
                <a:tab algn="l" pos="0"/>
              </a:tabLst>
            </a:pPr>
            <a:endParaRPr b="1" lang="es-ES" sz="1600" spc="-1" strike="noStrike">
              <a:solidFill>
                <a:srgbClr val="000000"/>
              </a:solidFill>
              <a:latin typeface="Franklin Gothic Book"/>
            </a:endParaRPr>
          </a:p>
          <a:p>
            <a:endParaRPr b="1" lang="es-ES" sz="16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22960" y="1100520"/>
            <a:ext cx="7520760" cy="3579480"/>
          </a:xfrm>
          <a:prstGeom prst="rect">
            <a:avLst/>
          </a:prstGeom>
          <a:noFill/>
          <a:ln>
            <a:noFill/>
          </a:ln>
        </p:spPr>
        <p:txBody>
          <a:bodyPr>
            <a:noAutofit/>
          </a:bodyPr>
          <a:p>
            <a:pPr marL="285840" indent="-285480">
              <a:lnSpc>
                <a:spcPct val="100000"/>
              </a:lnSpc>
              <a:spcBef>
                <a:spcPts val="799"/>
              </a:spcBef>
              <a:buClr>
                <a:srgbClr val="000000"/>
              </a:buClr>
              <a:buFont typeface="Arial"/>
              <a:buChar char="•"/>
            </a:pPr>
            <a:r>
              <a:rPr b="1" lang="es-ES" sz="1600" spc="-1" strike="noStrike">
                <a:solidFill>
                  <a:srgbClr val="000000"/>
                </a:solidFill>
                <a:latin typeface="Franklin Gothic Book"/>
              </a:rPr>
              <a:t>POS Tagging</a:t>
            </a:r>
            <a:endParaRPr b="1"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Asignarle a cada token su parte de la oración que representa, aunque esta parte varía según el lenguaje. En inglés Sustantivo, Verbo, Adjetivo, Adverbio, … .</a:t>
            </a:r>
            <a:endParaRPr b="0"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Las etiquetas POS pueden ser tan variables como se desee incluyendo también otros tipos de información como tiempo, número, género, entre otros datos</a:t>
            </a:r>
            <a:endParaRPr b="0" lang="es-ES" sz="1600" spc="-1" strike="noStrike">
              <a:solidFill>
                <a:srgbClr val="000000"/>
              </a:solidFill>
              <a:latin typeface="Franklin Gothic Book"/>
            </a:endParaRPr>
          </a:p>
          <a:p>
            <a:endParaRPr b="1" lang="es-ES" sz="1600" spc="-1" strike="noStrike">
              <a:solidFill>
                <a:srgbClr val="000000"/>
              </a:solidFill>
              <a:latin typeface="Franklin Gothic Book"/>
            </a:endParaRPr>
          </a:p>
          <a:p>
            <a:pPr marL="59400">
              <a:lnSpc>
                <a:spcPct val="100000"/>
              </a:lnSpc>
              <a:spcBef>
                <a:spcPts val="300"/>
              </a:spcBef>
              <a:tabLst>
                <a:tab algn="l" pos="0"/>
              </a:tabLst>
            </a:pPr>
            <a:r>
              <a:rPr b="1" lang="es-ES" sz="1600" spc="-1" strike="noStrike">
                <a:solidFill>
                  <a:srgbClr val="000000"/>
                </a:solidFill>
                <a:latin typeface="Franklin Gothic Book"/>
              </a:rPr>
              <a:t>Ejemplo:</a:t>
            </a:r>
            <a:endParaRPr b="1"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tabLst>
                <a:tab algn="l" pos="0"/>
              </a:tabLst>
            </a:pPr>
            <a:r>
              <a:rPr b="0" lang="es-ES" sz="1600" spc="-1" strike="noStrike">
                <a:solidFill>
                  <a:srgbClr val="000000"/>
                </a:solidFill>
                <a:latin typeface="Franklin Gothic Book"/>
              </a:rPr>
              <a:t>I-PRON study-VERB</a:t>
            </a:r>
            <a:endParaRPr b="0" lang="es-ES" sz="1600" spc="-1" strike="noStrike">
              <a:solidFill>
                <a:srgbClr val="000000"/>
              </a:solidFill>
              <a:latin typeface="Franklin Gothic Book"/>
            </a:endParaRPr>
          </a:p>
        </p:txBody>
      </p:sp>
      <p:sp>
        <p:nvSpPr>
          <p:cNvPr id="111" name="TextShape 2"/>
          <p:cNvSpPr txBox="1"/>
          <p:nvPr/>
        </p:nvSpPr>
        <p:spPr>
          <a:xfrm>
            <a:off x="822960" y="365760"/>
            <a:ext cx="7520760" cy="548280"/>
          </a:xfrm>
          <a:prstGeom prst="rect">
            <a:avLst/>
          </a:prstGeom>
          <a:noFill/>
          <a:ln>
            <a:noFill/>
          </a:ln>
        </p:spPr>
        <p:txBody>
          <a:bodyPr anchor="ctr">
            <a:noAutofit/>
          </a:bodyPr>
          <a:p>
            <a:pPr>
              <a:lnSpc>
                <a:spcPct val="100000"/>
              </a:lnSpc>
            </a:pPr>
            <a:r>
              <a:rPr b="0" lang="es-ES" sz="2800" spc="-1" strike="noStrike" cap="all">
                <a:solidFill>
                  <a:srgbClr val="000000"/>
                </a:solidFill>
                <a:latin typeface="Franklin Gothic Medium"/>
              </a:rPr>
              <a:t>NER: Extracción (POS)</a:t>
            </a:r>
            <a:endParaRPr b="0" lang="es-E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22960" y="1100520"/>
            <a:ext cx="7520760" cy="3579480"/>
          </a:xfrm>
          <a:prstGeom prst="rect">
            <a:avLst/>
          </a:prstGeom>
          <a:noFill/>
          <a:ln>
            <a:noFill/>
          </a:ln>
        </p:spPr>
        <p:txBody>
          <a:bodyPr>
            <a:noAutofit/>
          </a:bodyPr>
          <a:p>
            <a:pPr marL="285840" indent="-285480">
              <a:lnSpc>
                <a:spcPct val="100000"/>
              </a:lnSpc>
              <a:spcBef>
                <a:spcPts val="799"/>
              </a:spcBef>
              <a:buClr>
                <a:srgbClr val="000000"/>
              </a:buClr>
              <a:buFont typeface="Arial"/>
              <a:buChar char="•"/>
            </a:pPr>
            <a:r>
              <a:rPr b="1" lang="es-ES" sz="1600" spc="-1" strike="noStrike">
                <a:solidFill>
                  <a:srgbClr val="000000"/>
                </a:solidFill>
                <a:latin typeface="Franklin Gothic Book"/>
              </a:rPr>
              <a:t>POS Tagging (aproximaciones)</a:t>
            </a:r>
            <a:endParaRPr b="1"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Expresiones regulares. Ej: Sr. </a:t>
            </a:r>
            <a:r>
              <a:rPr b="0" lang="en-US" sz="1600" spc="-1" strike="noStrike">
                <a:solidFill>
                  <a:srgbClr val="000000"/>
                </a:solidFill>
                <a:latin typeface="Franklin Gothic Book"/>
              </a:rPr>
              <a:t>&lt;Nombre&gt;</a:t>
            </a:r>
            <a:r>
              <a:rPr b="0" lang="es-ES" sz="1600" spc="-1" strike="noStrike">
                <a:solidFill>
                  <a:srgbClr val="000000"/>
                </a:solidFill>
                <a:latin typeface="Franklin Gothic Book"/>
              </a:rPr>
              <a:t> Dr. &lt;Nombre&gt; MsC. &lt;Nombre&gt;</a:t>
            </a:r>
            <a:endParaRPr b="0"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Aprendizaje de máquina. Se puede ver como un problema de clasificación, en el cual se quiere asignar una etiqueta POS a una palabra.</a:t>
            </a:r>
            <a:endParaRPr b="0" lang="es-ES" sz="1600" spc="-1" strike="noStrike">
              <a:solidFill>
                <a:srgbClr val="000000"/>
              </a:solidFill>
              <a:latin typeface="Franklin Gothic Book"/>
            </a:endParaRPr>
          </a:p>
          <a:p>
            <a:pPr marL="59400">
              <a:lnSpc>
                <a:spcPct val="100000"/>
              </a:lnSpc>
              <a:spcBef>
                <a:spcPts val="300"/>
              </a:spcBef>
              <a:tabLst>
                <a:tab algn="l" pos="0"/>
              </a:tabLst>
            </a:pPr>
            <a:endParaRPr b="1" lang="es-ES" sz="1600" spc="-1" strike="noStrike">
              <a:solidFill>
                <a:srgbClr val="000000"/>
              </a:solidFill>
              <a:latin typeface="Franklin Gothic Book"/>
            </a:endParaRPr>
          </a:p>
          <a:p>
            <a:pPr marL="59400">
              <a:lnSpc>
                <a:spcPct val="100000"/>
              </a:lnSpc>
              <a:spcBef>
                <a:spcPts val="300"/>
              </a:spcBef>
              <a:tabLst>
                <a:tab algn="l" pos="0"/>
              </a:tabLst>
            </a:pPr>
            <a:r>
              <a:rPr b="1" lang="es-ES" sz="1600" spc="-1" strike="noStrike">
                <a:solidFill>
                  <a:srgbClr val="000000"/>
                </a:solidFill>
                <a:latin typeface="Franklin Gothic Book"/>
              </a:rPr>
              <a:t>Ejemplo:</a:t>
            </a:r>
            <a:endParaRPr b="1"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tabLst>
                <a:tab algn="l" pos="0"/>
              </a:tabLst>
            </a:pPr>
            <a:r>
              <a:rPr b="0" lang="es-ES" sz="1600" spc="-1" strike="noStrike">
                <a:solidFill>
                  <a:srgbClr val="000000"/>
                </a:solidFill>
                <a:latin typeface="Franklin Gothic Book"/>
              </a:rPr>
              <a:t>Hidden Markov Model: Grafo dirigido en el cual los nodos representan las etiquetas POS y las aristas están ponderadas por una función de probabilidad dependiente de la palabra en la que se está actualmente.</a:t>
            </a:r>
            <a:endParaRPr b="0" lang="es-ES" sz="1600" spc="-1" strike="noStrike">
              <a:solidFill>
                <a:srgbClr val="000000"/>
              </a:solidFill>
              <a:latin typeface="Franklin Gothic Book"/>
            </a:endParaRPr>
          </a:p>
        </p:txBody>
      </p:sp>
      <p:sp>
        <p:nvSpPr>
          <p:cNvPr id="113" name="TextShape 2"/>
          <p:cNvSpPr txBox="1"/>
          <p:nvPr/>
        </p:nvSpPr>
        <p:spPr>
          <a:xfrm>
            <a:off x="822960" y="365760"/>
            <a:ext cx="7520760" cy="548280"/>
          </a:xfrm>
          <a:prstGeom prst="rect">
            <a:avLst/>
          </a:prstGeom>
          <a:noFill/>
          <a:ln>
            <a:noFill/>
          </a:ln>
        </p:spPr>
        <p:txBody>
          <a:bodyPr anchor="ctr">
            <a:noAutofit/>
          </a:bodyPr>
          <a:p>
            <a:pPr>
              <a:lnSpc>
                <a:spcPct val="100000"/>
              </a:lnSpc>
            </a:pPr>
            <a:r>
              <a:rPr b="0" lang="es-ES" sz="2800" spc="-1" strike="noStrike" cap="all">
                <a:solidFill>
                  <a:srgbClr val="000000"/>
                </a:solidFill>
                <a:latin typeface="Franklin Gothic Medium"/>
              </a:rPr>
              <a:t>NER: Extracción (POS)</a:t>
            </a:r>
            <a:endParaRPr b="0" lang="es-E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22960" y="1100520"/>
            <a:ext cx="7520760" cy="3579480"/>
          </a:xfrm>
          <a:prstGeom prst="rect">
            <a:avLst/>
          </a:prstGeom>
          <a:noFill/>
          <a:ln>
            <a:noFill/>
          </a:ln>
        </p:spPr>
        <p:txBody>
          <a:bodyPr>
            <a:noAutofit/>
          </a:bodyPr>
          <a:p>
            <a:pPr marL="285840" indent="-285480">
              <a:lnSpc>
                <a:spcPct val="100000"/>
              </a:lnSpc>
              <a:spcBef>
                <a:spcPts val="799"/>
              </a:spcBef>
              <a:buClr>
                <a:srgbClr val="000000"/>
              </a:buClr>
              <a:buFont typeface="Arial"/>
              <a:buChar char="•"/>
            </a:pPr>
            <a:r>
              <a:rPr b="1" lang="es-ES" sz="1600" spc="-1" strike="noStrike">
                <a:solidFill>
                  <a:srgbClr val="000000"/>
                </a:solidFill>
                <a:latin typeface="Franklin Gothic Book"/>
              </a:rPr>
              <a:t>Chunking</a:t>
            </a:r>
            <a:endParaRPr b="1"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Agrupación de tokens en pedazos más complejos que reflejen las entidades</a:t>
            </a:r>
            <a:endParaRPr b="0" lang="es-ES" sz="1600" spc="-1" strike="noStrike">
              <a:solidFill>
                <a:srgbClr val="000000"/>
              </a:solidFill>
              <a:latin typeface="Franklin Gothic Book"/>
            </a:endParaRPr>
          </a:p>
          <a:p>
            <a:endParaRPr b="1" lang="es-ES" sz="1600" spc="-1" strike="noStrike">
              <a:solidFill>
                <a:srgbClr val="000000"/>
              </a:solidFill>
              <a:latin typeface="Franklin Gothic Book"/>
            </a:endParaRPr>
          </a:p>
          <a:p>
            <a:pPr>
              <a:lnSpc>
                <a:spcPct val="100000"/>
              </a:lnSpc>
              <a:spcBef>
                <a:spcPts val="799"/>
              </a:spcBef>
              <a:tabLst>
                <a:tab algn="l" pos="0"/>
              </a:tabLst>
            </a:pPr>
            <a:r>
              <a:rPr b="0" lang="es-ES" sz="1600" spc="-1" strike="noStrike">
                <a:solidFill>
                  <a:srgbClr val="000000"/>
                </a:solidFill>
                <a:latin typeface="Franklin Gothic Book"/>
              </a:rPr>
              <a:t>Generalmente usa las anotaciones POS para esta tarea</a:t>
            </a:r>
            <a:endParaRPr b="1" lang="es-ES" sz="1600" spc="-1" strike="noStrike">
              <a:solidFill>
                <a:srgbClr val="000000"/>
              </a:solidFill>
              <a:latin typeface="Franklin Gothic Book"/>
            </a:endParaRPr>
          </a:p>
        </p:txBody>
      </p:sp>
      <p:sp>
        <p:nvSpPr>
          <p:cNvPr id="115" name="TextShape 2"/>
          <p:cNvSpPr txBox="1"/>
          <p:nvPr/>
        </p:nvSpPr>
        <p:spPr>
          <a:xfrm>
            <a:off x="822960" y="365760"/>
            <a:ext cx="7520760" cy="548280"/>
          </a:xfrm>
          <a:prstGeom prst="rect">
            <a:avLst/>
          </a:prstGeom>
          <a:noFill/>
          <a:ln>
            <a:noFill/>
          </a:ln>
        </p:spPr>
        <p:txBody>
          <a:bodyPr anchor="ctr">
            <a:noAutofit/>
          </a:bodyPr>
          <a:p>
            <a:pPr>
              <a:lnSpc>
                <a:spcPct val="100000"/>
              </a:lnSpc>
            </a:pPr>
            <a:r>
              <a:rPr b="0" lang="es-ES" sz="2800" spc="-1" strike="noStrike" cap="all">
                <a:solidFill>
                  <a:srgbClr val="000000"/>
                </a:solidFill>
                <a:latin typeface="Franklin Gothic Medium"/>
              </a:rPr>
              <a:t>NER: Extracción (Chunking)</a:t>
            </a:r>
            <a:endParaRPr b="0" lang="es-E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822960" y="1100520"/>
            <a:ext cx="7520760" cy="3579480"/>
          </a:xfrm>
          <a:prstGeom prst="rect">
            <a:avLst/>
          </a:prstGeom>
          <a:noFill/>
          <a:ln>
            <a:noFill/>
          </a:ln>
        </p:spPr>
        <p:txBody>
          <a:bodyPr>
            <a:noAutofit/>
          </a:bodyPr>
          <a:p>
            <a:pPr marL="285840" indent="-285480">
              <a:lnSpc>
                <a:spcPct val="100000"/>
              </a:lnSpc>
              <a:spcBef>
                <a:spcPts val="799"/>
              </a:spcBef>
              <a:buClr>
                <a:srgbClr val="000000"/>
              </a:buClr>
              <a:buFont typeface="Arial"/>
              <a:buChar char="•"/>
            </a:pPr>
            <a:r>
              <a:rPr b="1" lang="es-ES" sz="1600" spc="-1" strike="noStrike">
                <a:solidFill>
                  <a:srgbClr val="000000"/>
                </a:solidFill>
                <a:latin typeface="Franklin Gothic Book"/>
              </a:rPr>
              <a:t>Chunking (aproximaciones)</a:t>
            </a:r>
            <a:endParaRPr b="1"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Gramáticas: Se usan gramáticas basadas generalmente en las anotaciones POS para la construcción de las entidades.</a:t>
            </a:r>
            <a:endParaRPr b="0"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Aprendizaje de máquina: Se usan diferentes técnicas de aprendizaje supervisado.</a:t>
            </a:r>
            <a:endParaRPr b="0" lang="es-ES" sz="1600" spc="-1" strike="noStrike">
              <a:solidFill>
                <a:srgbClr val="000000"/>
              </a:solidFill>
              <a:latin typeface="Franklin Gothic Book"/>
            </a:endParaRPr>
          </a:p>
          <a:p>
            <a:pPr marL="59400">
              <a:lnSpc>
                <a:spcPct val="100000"/>
              </a:lnSpc>
              <a:spcBef>
                <a:spcPts val="300"/>
              </a:spcBef>
              <a:tabLst>
                <a:tab algn="l" pos="0"/>
              </a:tabLst>
            </a:pPr>
            <a:endParaRPr b="1" lang="es-ES" sz="1600" spc="-1" strike="noStrike">
              <a:solidFill>
                <a:srgbClr val="000000"/>
              </a:solidFill>
              <a:latin typeface="Franklin Gothic Book"/>
            </a:endParaRPr>
          </a:p>
          <a:p>
            <a:pPr marL="59400">
              <a:lnSpc>
                <a:spcPct val="100000"/>
              </a:lnSpc>
              <a:spcBef>
                <a:spcPts val="300"/>
              </a:spcBef>
              <a:tabLst>
                <a:tab algn="l" pos="0"/>
              </a:tabLst>
            </a:pPr>
            <a:r>
              <a:rPr b="1" lang="es-ES" sz="1600" spc="-1" strike="noStrike">
                <a:solidFill>
                  <a:srgbClr val="000000"/>
                </a:solidFill>
                <a:latin typeface="Franklin Gothic Book"/>
              </a:rPr>
              <a:t>Ejemplo:</a:t>
            </a:r>
            <a:endParaRPr b="1"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tabLst>
                <a:tab algn="l" pos="0"/>
              </a:tabLst>
            </a:pPr>
            <a:r>
              <a:rPr b="0" lang="es-ES" sz="1600" spc="-1" strike="noStrike">
                <a:solidFill>
                  <a:srgbClr val="000000"/>
                </a:solidFill>
                <a:latin typeface="Franklin Gothic Book"/>
              </a:rPr>
              <a:t>IOB: IOB es una manera de anotación del aprendizaje supervisado, en el cual se anotan las palabras con etiquetas In, Out, Beginning que representan las posiciones de los tokens en la entidad.</a:t>
            </a:r>
            <a:endParaRPr b="0" lang="es-ES" sz="1600" spc="-1" strike="noStrike">
              <a:solidFill>
                <a:srgbClr val="000000"/>
              </a:solidFill>
              <a:latin typeface="Franklin Gothic Book"/>
            </a:endParaRPr>
          </a:p>
        </p:txBody>
      </p:sp>
      <p:sp>
        <p:nvSpPr>
          <p:cNvPr id="117" name="TextShape 2"/>
          <p:cNvSpPr txBox="1"/>
          <p:nvPr/>
        </p:nvSpPr>
        <p:spPr>
          <a:xfrm>
            <a:off x="822960" y="365760"/>
            <a:ext cx="7520760" cy="548280"/>
          </a:xfrm>
          <a:prstGeom prst="rect">
            <a:avLst/>
          </a:prstGeom>
          <a:noFill/>
          <a:ln>
            <a:noFill/>
          </a:ln>
        </p:spPr>
        <p:txBody>
          <a:bodyPr anchor="ctr">
            <a:noAutofit/>
          </a:bodyPr>
          <a:p>
            <a:pPr>
              <a:lnSpc>
                <a:spcPct val="100000"/>
              </a:lnSpc>
            </a:pPr>
            <a:r>
              <a:rPr b="0" lang="es-ES" sz="2800" spc="-1" strike="noStrike" cap="all">
                <a:solidFill>
                  <a:srgbClr val="000000"/>
                </a:solidFill>
                <a:latin typeface="Franklin Gothic Medium"/>
              </a:rPr>
              <a:t>NER: Extracción (Chunking)</a:t>
            </a:r>
            <a:endParaRPr b="0" lang="es-E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822960" y="365760"/>
            <a:ext cx="7520760" cy="548280"/>
          </a:xfrm>
          <a:prstGeom prst="rect">
            <a:avLst/>
          </a:prstGeom>
          <a:noFill/>
          <a:ln>
            <a:noFill/>
          </a:ln>
        </p:spPr>
        <p:txBody>
          <a:bodyPr anchor="ctr">
            <a:noAutofit/>
          </a:bodyPr>
          <a:p>
            <a:pPr>
              <a:lnSpc>
                <a:spcPct val="100000"/>
              </a:lnSpc>
            </a:pPr>
            <a:r>
              <a:rPr b="0" lang="es-ES" sz="2800" spc="-1" strike="noStrike" cap="all">
                <a:solidFill>
                  <a:srgbClr val="000000"/>
                </a:solidFill>
                <a:latin typeface="Franklin Gothic Medium"/>
              </a:rPr>
              <a:t>Clasificación de entidades</a:t>
            </a:r>
            <a:endParaRPr b="0" lang="es-ES" sz="2800" spc="-1" strike="noStrike">
              <a:solidFill>
                <a:srgbClr val="000000"/>
              </a:solidFill>
              <a:latin typeface="Franklin Gothic Book"/>
            </a:endParaRPr>
          </a:p>
        </p:txBody>
      </p:sp>
      <p:sp>
        <p:nvSpPr>
          <p:cNvPr id="119" name="CustomShape 2"/>
          <p:cNvSpPr/>
          <p:nvPr/>
        </p:nvSpPr>
        <p:spPr>
          <a:xfrm>
            <a:off x="611640" y="1224720"/>
            <a:ext cx="7992360" cy="2279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1600" spc="-1" strike="noStrike">
                <a:solidFill>
                  <a:srgbClr val="000000"/>
                </a:solidFill>
                <a:latin typeface="Franklin Gothic Book"/>
              </a:rPr>
              <a:t>En esta parte se clasifican las entidades de acuerdo al conjunto de categorías.</a:t>
            </a:r>
            <a:r>
              <a:rPr b="0" lang="en-US" sz="1600" spc="-1" strike="noStrike">
                <a:solidFill>
                  <a:srgbClr val="000000"/>
                </a:solidFill>
                <a:latin typeface="Franklin Gothic Book"/>
              </a:rPr>
              <a:t> </a:t>
            </a:r>
            <a:r>
              <a:rPr b="0" lang="es-ES" sz="1600" spc="-1" strike="noStrike">
                <a:solidFill>
                  <a:srgbClr val="000000"/>
                </a:solidFill>
                <a:latin typeface="Franklin Gothic Book"/>
              </a:rPr>
              <a:t>Es un problema de clasificación para el cual en su versión general existen distintos algoritmos:</a:t>
            </a:r>
            <a:endParaRPr b="0" lang="es-ES" sz="1600" spc="-1" strike="noStrike">
              <a:latin typeface="Arial"/>
            </a:endParaRPr>
          </a:p>
          <a:p>
            <a:pPr marL="285840" indent="-285480">
              <a:lnSpc>
                <a:spcPct val="100000"/>
              </a:lnSpc>
              <a:buClr>
                <a:srgbClr val="000000"/>
              </a:buClr>
              <a:buFont typeface="StarSymbol"/>
              <a:buChar char="-"/>
            </a:pPr>
            <a:r>
              <a:rPr b="0" lang="es-ES" sz="1600" spc="-1" strike="noStrike">
                <a:solidFill>
                  <a:srgbClr val="000000"/>
                </a:solidFill>
                <a:latin typeface="Franklin Gothic Book"/>
              </a:rPr>
              <a:t>K-Nearest</a:t>
            </a:r>
            <a:endParaRPr b="0" lang="es-ES" sz="1600" spc="-1" strike="noStrike">
              <a:latin typeface="Arial"/>
            </a:endParaRPr>
          </a:p>
          <a:p>
            <a:pPr marL="285840" indent="-285480">
              <a:lnSpc>
                <a:spcPct val="100000"/>
              </a:lnSpc>
              <a:buClr>
                <a:srgbClr val="000000"/>
              </a:buClr>
              <a:buFont typeface="StarSymbol"/>
              <a:buChar char="-"/>
            </a:pPr>
            <a:r>
              <a:rPr b="0" lang="es-ES" sz="1600" spc="-1" strike="noStrike">
                <a:solidFill>
                  <a:srgbClr val="000000"/>
                </a:solidFill>
                <a:latin typeface="Franklin Gothic Book"/>
              </a:rPr>
              <a:t>Naive Bayes</a:t>
            </a:r>
            <a:endParaRPr b="0" lang="es-ES" sz="1600" spc="-1" strike="noStrike">
              <a:latin typeface="Arial"/>
            </a:endParaRPr>
          </a:p>
          <a:p>
            <a:pPr marL="285840" indent="-285480">
              <a:lnSpc>
                <a:spcPct val="100000"/>
              </a:lnSpc>
              <a:buClr>
                <a:srgbClr val="000000"/>
              </a:buClr>
              <a:buFont typeface="StarSymbol"/>
              <a:buChar char="-"/>
            </a:pPr>
            <a:r>
              <a:rPr b="0" lang="es-ES" sz="1600" spc="-1" strike="noStrike">
                <a:solidFill>
                  <a:srgbClr val="000000"/>
                </a:solidFill>
                <a:latin typeface="Franklin Gothic Book"/>
              </a:rPr>
              <a:t>SVM</a:t>
            </a:r>
            <a:endParaRPr b="0" lang="es-ES" sz="1600" spc="-1" strike="noStrike">
              <a:latin typeface="Arial"/>
            </a:endParaRPr>
          </a:p>
          <a:p>
            <a:pPr>
              <a:lnSpc>
                <a:spcPct val="100000"/>
              </a:lnSpc>
            </a:pPr>
            <a:endParaRPr b="0" lang="es-ES" sz="1600" spc="-1" strike="noStrike">
              <a:latin typeface="Arial"/>
            </a:endParaRPr>
          </a:p>
          <a:p>
            <a:pPr>
              <a:lnSpc>
                <a:spcPct val="100000"/>
              </a:lnSpc>
            </a:pPr>
            <a:r>
              <a:rPr b="0" lang="es-ES" sz="1600" spc="-1" strike="noStrike">
                <a:solidFill>
                  <a:srgbClr val="000000"/>
                </a:solidFill>
                <a:latin typeface="Franklin Gothic Book"/>
              </a:rPr>
              <a:t>Además de estos existen vías más directas como el uso de expresiones regulares.</a:t>
            </a:r>
            <a:endParaRPr b="0" lang="es-ES"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822960" y="1100520"/>
            <a:ext cx="7520760" cy="3579480"/>
          </a:xfrm>
          <a:prstGeom prst="rect">
            <a:avLst/>
          </a:prstGeom>
          <a:noFill/>
          <a:ln>
            <a:noFill/>
          </a:ln>
        </p:spPr>
        <p:txBody>
          <a:bodyPr>
            <a:noAutofit/>
          </a:bodyPr>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La mayoría de los algoritmos presentados son de aprendizaje supervisado, lo que implica tener un corpus anotado lo que a su vez implica que anotadores humanos se hayan tomado el trabajo de hacer la anotación.</a:t>
            </a:r>
            <a:endParaRPr b="0" lang="es-ES" sz="1600" spc="-1" strike="noStrike">
              <a:solidFill>
                <a:srgbClr val="000000"/>
              </a:solidFill>
              <a:latin typeface="Franklin Gothic Book"/>
            </a:endParaRPr>
          </a:p>
          <a:p>
            <a:pPr lvl="3" marL="5738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Para mitigar el problema de se han presentado diversos métodos semi-supervisados.</a:t>
            </a:r>
            <a:endParaRPr b="0"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Cuando el sistema se encuentra en un ambiente fuera del que fue entrenado el rendimiento decrece, por lo que lograr una generalización es un logro complicado de alcanzar. Un ejemplo, la mayoría de los corpus están sobre artículos científicos o Wikipedia, estos en un ambiente como Twitter, en el cual hay mucha libertad de cómo se escribe, disminuyen su rendimiento grandemente.</a:t>
            </a:r>
            <a:endParaRPr b="0"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El lenguaje, las estructuras son complejas y difieren entre estos, haciendo que una implementación multilenguaje sea complicada.</a:t>
            </a:r>
            <a:endParaRPr b="0" lang="es-ES" sz="1600" spc="-1" strike="noStrike">
              <a:solidFill>
                <a:srgbClr val="000000"/>
              </a:solidFill>
              <a:latin typeface="Franklin Gothic Book"/>
            </a:endParaRPr>
          </a:p>
        </p:txBody>
      </p:sp>
      <p:sp>
        <p:nvSpPr>
          <p:cNvPr id="121" name="TextShape 2"/>
          <p:cNvSpPr txBox="1"/>
          <p:nvPr/>
        </p:nvSpPr>
        <p:spPr>
          <a:xfrm>
            <a:off x="822960" y="365760"/>
            <a:ext cx="7520760" cy="548280"/>
          </a:xfrm>
          <a:prstGeom prst="rect">
            <a:avLst/>
          </a:prstGeom>
          <a:noFill/>
          <a:ln>
            <a:noFill/>
          </a:ln>
        </p:spPr>
        <p:txBody>
          <a:bodyPr anchor="ctr">
            <a:noAutofit/>
          </a:bodyPr>
          <a:p>
            <a:pPr>
              <a:lnSpc>
                <a:spcPct val="100000"/>
              </a:lnSpc>
            </a:pPr>
            <a:r>
              <a:rPr b="0" lang="es-ES" sz="2800" spc="-1" strike="noStrike" cap="all">
                <a:solidFill>
                  <a:srgbClr val="000000"/>
                </a:solidFill>
                <a:latin typeface="Franklin Gothic Medium"/>
              </a:rPr>
              <a:t>NER: Problemas</a:t>
            </a:r>
            <a:endParaRPr b="0" lang="es-E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22960" y="1100520"/>
            <a:ext cx="7520760" cy="3579480"/>
          </a:xfrm>
          <a:prstGeom prst="rect">
            <a:avLst/>
          </a:prstGeom>
          <a:noFill/>
          <a:ln>
            <a:noFill/>
          </a:ln>
        </p:spPr>
        <p:txBody>
          <a:bodyPr>
            <a:noAutofit/>
          </a:bodyPr>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Extracción de relaciones entre entidades nombradas para la construcción de bases de datos con estas a las cuales se les puedan preguntar.</a:t>
            </a:r>
            <a:endParaRPr b="0"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En SRI se usa para mejorar la búsqueda, por ejemplo, buscando las entidades nombradas en la query en los documentos, o en vez de usar todos los términos para indexar un documento se usan solo las entidades nombradas.</a:t>
            </a:r>
            <a:endParaRPr b="0"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En la construcción de sistemas de atención al cliente. Se identifican las entidades encargadas de manejar el problema descrito y se enruta la queja hacia esta. Ej: </a:t>
            </a:r>
            <a:r>
              <a:rPr b="0" lang="es-CU" sz="1600" spc="-1" strike="noStrike">
                <a:solidFill>
                  <a:srgbClr val="000000"/>
                </a:solidFill>
                <a:latin typeface="Franklin Gothic Book"/>
              </a:rPr>
              <a:t> </a:t>
            </a:r>
            <a:r>
              <a:rPr b="1" i="1" lang="es-CU" sz="1600" spc="-1" strike="noStrike">
                <a:solidFill>
                  <a:srgbClr val="000000"/>
                </a:solidFill>
                <a:latin typeface="Franklin Gothic Book"/>
              </a:rPr>
              <a:t>Etecsa</a:t>
            </a:r>
            <a:r>
              <a:rPr b="0" i="1" lang="es-CU" sz="1600" spc="-1" strike="noStrike">
                <a:solidFill>
                  <a:srgbClr val="000000"/>
                </a:solidFill>
                <a:latin typeface="Franklin Gothic Book"/>
              </a:rPr>
              <a:t>, </a:t>
            </a:r>
            <a:r>
              <a:rPr b="1" i="1" lang="es-CU" sz="1600" spc="-1" strike="noStrike">
                <a:solidFill>
                  <a:srgbClr val="000000"/>
                </a:solidFill>
                <a:latin typeface="Franklin Gothic Book"/>
              </a:rPr>
              <a:t>la conexión</a:t>
            </a:r>
            <a:r>
              <a:rPr b="0" i="1" lang="es-CU" sz="1600" spc="-1" strike="noStrike">
                <a:solidFill>
                  <a:srgbClr val="000000"/>
                </a:solidFill>
                <a:latin typeface="Franklin Gothic Book"/>
              </a:rPr>
              <a:t> en </a:t>
            </a:r>
            <a:r>
              <a:rPr b="1" i="1" lang="es-CU" sz="1600" spc="-1" strike="noStrike">
                <a:solidFill>
                  <a:srgbClr val="000000"/>
                </a:solidFill>
                <a:latin typeface="Franklin Gothic Book"/>
              </a:rPr>
              <a:t>La Habana</a:t>
            </a:r>
            <a:r>
              <a:rPr b="0" i="1" lang="es-CU" sz="1600" spc="-1" strike="noStrike">
                <a:solidFill>
                  <a:srgbClr val="000000"/>
                </a:solidFill>
                <a:latin typeface="Franklin Gothic Book"/>
              </a:rPr>
              <a:t> está terrible en el horario de </a:t>
            </a:r>
            <a:r>
              <a:rPr b="1" i="1" lang="es-CU" sz="1600" spc="-1" strike="noStrike">
                <a:solidFill>
                  <a:srgbClr val="000000"/>
                </a:solidFill>
                <a:latin typeface="Franklin Gothic Book"/>
              </a:rPr>
              <a:t>8 a 11 de la noche</a:t>
            </a:r>
            <a:endParaRPr b="0"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pPr>
            <a:r>
              <a:rPr b="0" lang="es-CU" sz="1600" spc="-1" strike="noStrike">
                <a:solidFill>
                  <a:srgbClr val="000000"/>
                </a:solidFill>
                <a:latin typeface="Franklin Gothic Book"/>
              </a:rPr>
              <a:t>Traducción de máquina. La traducción de las entidades tiene particular importancia en la traducción debido a que estas pueden estar sujetas a cambios en su estructura como es el caso de la fecha en inglés a la fecha en español en que el mes y el día están intercambiados.</a:t>
            </a:r>
            <a:endParaRPr b="0" lang="es-ES" sz="1600" spc="-1" strike="noStrike">
              <a:solidFill>
                <a:srgbClr val="000000"/>
              </a:solidFill>
              <a:latin typeface="Franklin Gothic Book"/>
            </a:endParaRPr>
          </a:p>
        </p:txBody>
      </p:sp>
      <p:sp>
        <p:nvSpPr>
          <p:cNvPr id="123" name="TextShape 2"/>
          <p:cNvSpPr txBox="1"/>
          <p:nvPr/>
        </p:nvSpPr>
        <p:spPr>
          <a:xfrm>
            <a:off x="822960" y="365760"/>
            <a:ext cx="7520760" cy="548280"/>
          </a:xfrm>
          <a:prstGeom prst="rect">
            <a:avLst/>
          </a:prstGeom>
          <a:noFill/>
          <a:ln>
            <a:noFill/>
          </a:ln>
        </p:spPr>
        <p:txBody>
          <a:bodyPr anchor="ctr">
            <a:noAutofit/>
          </a:bodyPr>
          <a:p>
            <a:pPr>
              <a:lnSpc>
                <a:spcPct val="100000"/>
              </a:lnSpc>
            </a:pPr>
            <a:r>
              <a:rPr b="0" lang="es-ES" sz="2800" spc="-1" strike="noStrike" cap="all">
                <a:solidFill>
                  <a:srgbClr val="000000"/>
                </a:solidFill>
                <a:latin typeface="Franklin Gothic Medium"/>
              </a:rPr>
              <a:t>NER: Usos</a:t>
            </a:r>
            <a:endParaRPr b="0" lang="es-E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22960" y="365760"/>
            <a:ext cx="7520760" cy="548280"/>
          </a:xfrm>
          <a:prstGeom prst="rect">
            <a:avLst/>
          </a:prstGeom>
          <a:noFill/>
          <a:ln>
            <a:noFill/>
          </a:ln>
        </p:spPr>
        <p:txBody>
          <a:bodyPr anchor="ctr">
            <a:noAutofit/>
          </a:bodyPr>
          <a:p>
            <a:pPr>
              <a:lnSpc>
                <a:spcPct val="100000"/>
              </a:lnSpc>
            </a:pPr>
            <a:r>
              <a:rPr b="0" lang="es-ES" sz="2800" spc="-1" strike="noStrike" cap="all">
                <a:solidFill>
                  <a:srgbClr val="000000"/>
                </a:solidFill>
                <a:latin typeface="Franklin Gothic Medium"/>
              </a:rPr>
              <a:t>Procesamiento de Lenguaje Natural</a:t>
            </a:r>
            <a:endParaRPr b="0" lang="es-ES" sz="2800" spc="-1" strike="noStrike">
              <a:solidFill>
                <a:srgbClr val="000000"/>
              </a:solidFill>
              <a:latin typeface="Franklin Gothic Book"/>
            </a:endParaRPr>
          </a:p>
        </p:txBody>
      </p:sp>
      <p:sp>
        <p:nvSpPr>
          <p:cNvPr id="91" name="TextShape 2"/>
          <p:cNvSpPr txBox="1"/>
          <p:nvPr/>
        </p:nvSpPr>
        <p:spPr>
          <a:xfrm>
            <a:off x="822960" y="1100520"/>
            <a:ext cx="7520760" cy="3579480"/>
          </a:xfrm>
          <a:prstGeom prst="rect">
            <a:avLst/>
          </a:prstGeom>
          <a:noFill/>
          <a:ln>
            <a:noFill/>
          </a:ln>
        </p:spPr>
        <p:txBody>
          <a:bodyPr>
            <a:noAutofit/>
          </a:bodyPr>
          <a:p>
            <a:pPr marL="343080" indent="-342720">
              <a:lnSpc>
                <a:spcPct val="100000"/>
              </a:lnSpc>
              <a:spcBef>
                <a:spcPts val="799"/>
              </a:spcBef>
              <a:tabLst>
                <a:tab algn="l" pos="0"/>
              </a:tabLst>
            </a:pPr>
            <a:r>
              <a:rPr b="1" lang="es-ES" sz="1600" spc="-1" strike="noStrike">
                <a:solidFill>
                  <a:srgbClr val="000000"/>
                </a:solidFill>
                <a:latin typeface="Franklin Gothic Book"/>
              </a:rPr>
              <a:t>- </a:t>
            </a:r>
            <a:r>
              <a:rPr b="1" lang="es-ES" sz="1600" spc="-1" strike="noStrike">
                <a:solidFill>
                  <a:srgbClr val="000000"/>
                </a:solidFill>
                <a:latin typeface="Franklin Gothic Book"/>
              </a:rPr>
              <a:t>	</a:t>
            </a:r>
            <a:r>
              <a:rPr b="1" lang="es-ES" sz="1600" spc="-1" strike="noStrike">
                <a:solidFill>
                  <a:srgbClr val="000000"/>
                </a:solidFill>
                <a:latin typeface="Franklin Gothic Book"/>
              </a:rPr>
              <a:t>¿Qué es el Procesamiento de Lenguaje Natural?</a:t>
            </a:r>
            <a:endParaRPr b="1" lang="es-ES" sz="1600" spc="-1" strike="noStrike">
              <a:solidFill>
                <a:srgbClr val="000000"/>
              </a:solidFill>
              <a:latin typeface="Franklin Gothic Book"/>
            </a:endParaRPr>
          </a:p>
          <a:p>
            <a:r>
              <a:rPr b="1" lang="es-ES" sz="1600" spc="-1" strike="noStrike">
                <a:solidFill>
                  <a:srgbClr val="000000"/>
                </a:solidFill>
                <a:latin typeface="Franklin Gothic Book"/>
              </a:rPr>
              <a:t> </a:t>
            </a:r>
            <a:r>
              <a:rPr b="1" lang="es-ES" sz="1500" spc="-1" strike="noStrike">
                <a:solidFill>
                  <a:srgbClr val="000000"/>
                </a:solidFill>
                <a:latin typeface="Franklin Gothic Book"/>
              </a:rPr>
              <a:t>El Procesamiento del Lenguaje Natural, como se menciona anteriormente, es el campo de conocimiento de la Inteligencia Artificial que se ocupa de investigar la manera de comunicar a las máquinas con las personas mediante el uso de lenguas naturales, como el español, el inglés o cualquier otro idioma.</a:t>
            </a:r>
            <a:endParaRPr b="1" lang="es-ES" sz="15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rot="19140000">
            <a:off x="816840" y="1730520"/>
            <a:ext cx="5648400" cy="1203840"/>
          </a:xfrm>
          <a:prstGeom prst="rect">
            <a:avLst/>
          </a:prstGeom>
          <a:noFill/>
          <a:ln>
            <a:noFill/>
          </a:ln>
        </p:spPr>
        <p:txBody>
          <a:bodyPr bIns="9000" anchor="b">
            <a:noAutofit/>
          </a:bodyPr>
          <a:p>
            <a:pPr>
              <a:lnSpc>
                <a:spcPct val="100000"/>
              </a:lnSpc>
            </a:pPr>
            <a:r>
              <a:rPr b="0" lang="es-ES" sz="3200" spc="-1" strike="noStrike" cap="all">
                <a:solidFill>
                  <a:srgbClr val="000000"/>
                </a:solidFill>
                <a:latin typeface="Franklin Gothic Medium"/>
              </a:rPr>
              <a:t>GRACIAS</a:t>
            </a:r>
            <a:endParaRPr b="0" lang="es-ES" sz="3200" spc="-1" strike="noStrike">
              <a:solidFill>
                <a:srgbClr val="000000"/>
              </a:solidFill>
              <a:latin typeface="Franklin Gothic Book"/>
            </a:endParaRPr>
          </a:p>
        </p:txBody>
      </p:sp>
      <p:sp>
        <p:nvSpPr>
          <p:cNvPr id="125" name="TextShape 2"/>
          <p:cNvSpPr txBox="1"/>
          <p:nvPr/>
        </p:nvSpPr>
        <p:spPr>
          <a:xfrm rot="19140000">
            <a:off x="1212120" y="2471040"/>
            <a:ext cx="6510600" cy="329040"/>
          </a:xfrm>
          <a:prstGeom prst="rect">
            <a:avLst/>
          </a:prstGeom>
          <a:noFill/>
          <a:ln>
            <a:noFill/>
          </a:ln>
        </p:spPr>
        <p:txBody>
          <a:bodyPr tIns="9000">
            <a:noAutofit/>
          </a:bodyPr>
          <a:p>
            <a:pPr>
              <a:lnSpc>
                <a:spcPct val="100000"/>
              </a:lnSpc>
              <a:spcBef>
                <a:spcPts val="799"/>
              </a:spcBef>
              <a:tabLst>
                <a:tab algn="l" pos="0"/>
              </a:tabLst>
            </a:pPr>
            <a:r>
              <a:rPr b="0" lang="es-ES" sz="1400" spc="398" strike="noStrike" cap="all">
                <a:solidFill>
                  <a:srgbClr val="000000"/>
                </a:solidFill>
                <a:latin typeface="Franklin Gothic Book"/>
              </a:rPr>
              <a:t>POR su atención</a:t>
            </a:r>
            <a:endParaRPr b="0" lang="es-ES"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22960" y="365760"/>
            <a:ext cx="7520760" cy="548280"/>
          </a:xfrm>
          <a:prstGeom prst="rect">
            <a:avLst/>
          </a:prstGeom>
          <a:noFill/>
          <a:ln>
            <a:noFill/>
          </a:ln>
        </p:spPr>
        <p:txBody>
          <a:bodyPr anchor="ctr">
            <a:noAutofit/>
          </a:bodyPr>
          <a:p>
            <a:pPr>
              <a:lnSpc>
                <a:spcPct val="100000"/>
              </a:lnSpc>
            </a:pPr>
            <a:r>
              <a:rPr b="0" lang="es-ES" sz="2800" spc="-1" strike="noStrike" cap="all">
                <a:solidFill>
                  <a:srgbClr val="000000"/>
                </a:solidFill>
                <a:latin typeface="Franklin Gothic Medium"/>
              </a:rPr>
              <a:t>Procesamiento de Lenguaje Natural</a:t>
            </a:r>
            <a:endParaRPr b="0" lang="es-ES" sz="2800" spc="-1" strike="noStrike">
              <a:solidFill>
                <a:srgbClr val="000000"/>
              </a:solidFill>
              <a:latin typeface="Franklin Gothic Book"/>
            </a:endParaRPr>
          </a:p>
        </p:txBody>
      </p:sp>
      <p:sp>
        <p:nvSpPr>
          <p:cNvPr id="93" name="TextShape 2"/>
          <p:cNvSpPr txBox="1"/>
          <p:nvPr/>
        </p:nvSpPr>
        <p:spPr>
          <a:xfrm>
            <a:off x="822960" y="1100520"/>
            <a:ext cx="7520760" cy="3579480"/>
          </a:xfrm>
          <a:prstGeom prst="rect">
            <a:avLst/>
          </a:prstGeom>
          <a:noFill/>
          <a:ln>
            <a:noFill/>
          </a:ln>
        </p:spPr>
        <p:txBody>
          <a:bodyPr>
            <a:noAutofit/>
          </a:bodyPr>
          <a:p>
            <a:pPr marL="285840" indent="-285480">
              <a:lnSpc>
                <a:spcPct val="100000"/>
              </a:lnSpc>
              <a:spcBef>
                <a:spcPts val="799"/>
              </a:spcBef>
              <a:buClr>
                <a:srgbClr val="000000"/>
              </a:buClr>
              <a:buFont typeface="Arial"/>
              <a:buChar char="•"/>
            </a:pPr>
            <a:r>
              <a:rPr b="1" lang="es-ES" sz="1600" spc="-1" strike="noStrike">
                <a:solidFill>
                  <a:srgbClr val="000000"/>
                </a:solidFill>
                <a:latin typeface="Franklin Gothic Book"/>
              </a:rPr>
              <a:t>Modelos para el procesamiento del lenguaje natural</a:t>
            </a:r>
            <a:endParaRPr b="1" lang="es-ES" sz="1600" spc="-1" strike="noStrike">
              <a:solidFill>
                <a:srgbClr val="000000"/>
              </a:solidFill>
              <a:latin typeface="Franklin Gothic Book"/>
            </a:endParaRPr>
          </a:p>
          <a:p>
            <a:pPr lvl="2" marL="402480" indent="-164160">
              <a:lnSpc>
                <a:spcPct val="100000"/>
              </a:lnSpc>
              <a:spcBef>
                <a:spcPts val="300"/>
              </a:spcBef>
              <a:buClr>
                <a:srgbClr val="f96a1b"/>
              </a:buClr>
              <a:buFont typeface="Wingdings" charset="2"/>
              <a:buChar char=""/>
            </a:pPr>
            <a:r>
              <a:rPr b="0" lang="es-ES" sz="1600" spc="-1" strike="noStrike">
                <a:solidFill>
                  <a:srgbClr val="000000"/>
                </a:solidFill>
                <a:latin typeface="Franklin Gothic Book"/>
              </a:rPr>
              <a:t>Modelos Lógicos: Gramáticas</a:t>
            </a:r>
            <a:endParaRPr b="0" lang="es-ES" sz="1600" spc="-1" strike="noStrike">
              <a:solidFill>
                <a:srgbClr val="000000"/>
              </a:solidFill>
              <a:latin typeface="Franklin Gothic Book"/>
            </a:endParaRPr>
          </a:p>
          <a:p>
            <a:pPr lvl="2" marL="402480" indent="-164160">
              <a:lnSpc>
                <a:spcPct val="100000"/>
              </a:lnSpc>
              <a:spcBef>
                <a:spcPts val="300"/>
              </a:spcBef>
              <a:buClr>
                <a:srgbClr val="f96a1b"/>
              </a:buClr>
              <a:buFont typeface="Wingdings" charset="2"/>
              <a:buChar char=""/>
            </a:pPr>
            <a:r>
              <a:rPr b="0" lang="es-ES" sz="1000" spc="-1" strike="noStrike">
                <a:solidFill>
                  <a:srgbClr val="000000"/>
                </a:solidFill>
                <a:latin typeface="Franklin Gothic Book"/>
              </a:rPr>
              <a:t> </a:t>
            </a:r>
            <a:r>
              <a:rPr b="0" lang="es-ES" sz="1000" spc="-1" strike="noStrike">
                <a:solidFill>
                  <a:srgbClr val="000000"/>
                </a:solidFill>
                <a:latin typeface="Franklin Gothic Book"/>
              </a:rPr>
              <a:t>Los lingüistas escriben reglas de reconocimiento de patrones estructurales, empleando un formalismo gramatical concreto. Estas reglas, en combinación con la información almacenada en diccionarios computacionales, definen los patrones que hay que reconocer para resolver la tarea (buscar información, traducir, etc.).</a:t>
            </a:r>
            <a:endParaRPr b="0" lang="es-ES" sz="1000" spc="-1" strike="noStrike">
              <a:solidFill>
                <a:srgbClr val="000000"/>
              </a:solidFill>
              <a:latin typeface="Franklin Gothic Book"/>
            </a:endParaRPr>
          </a:p>
          <a:p>
            <a:pPr lvl="2" marL="402480" indent="-164160">
              <a:lnSpc>
                <a:spcPct val="100000"/>
              </a:lnSpc>
              <a:spcBef>
                <a:spcPts val="300"/>
              </a:spcBef>
              <a:buClr>
                <a:srgbClr val="f96a1b"/>
              </a:buClr>
              <a:buFont typeface="Wingdings" charset="2"/>
              <a:buChar char=""/>
            </a:pPr>
            <a:r>
              <a:rPr b="0" lang="es-ES" sz="1000" spc="-1" strike="noStrike">
                <a:solidFill>
                  <a:srgbClr val="000000"/>
                </a:solidFill>
                <a:latin typeface="Franklin Gothic Book"/>
              </a:rPr>
              <a:t> </a:t>
            </a:r>
            <a:r>
              <a:rPr b="0" lang="es-ES" sz="1000" spc="-1" strike="noStrike">
                <a:solidFill>
                  <a:srgbClr val="000000"/>
                </a:solidFill>
                <a:latin typeface="Franklin Gothic Book"/>
              </a:rPr>
              <a:t>Estos modelos lógicos pretenden reflejar la estructura lógica del lenguaje y surgen a partir de las teorías de N. Chomsky en los años 50</a:t>
            </a:r>
            <a:endParaRPr b="0" lang="es-ES" sz="1000" spc="-1" strike="noStrike">
              <a:solidFill>
                <a:srgbClr val="000000"/>
              </a:solidFill>
              <a:latin typeface="Franklin Gothic Book"/>
            </a:endParaRPr>
          </a:p>
          <a:p>
            <a:pPr lvl="2" marL="402480" indent="-164160">
              <a:lnSpc>
                <a:spcPct val="100000"/>
              </a:lnSpc>
              <a:spcBef>
                <a:spcPts val="300"/>
              </a:spcBef>
              <a:buClr>
                <a:srgbClr val="f96a1b"/>
              </a:buClr>
              <a:buFont typeface="Wingdings" charset="2"/>
              <a:buChar char=""/>
            </a:pPr>
            <a:r>
              <a:rPr b="0" lang="es-ES" sz="1600" spc="-1" strike="noStrike">
                <a:solidFill>
                  <a:srgbClr val="000000"/>
                </a:solidFill>
                <a:latin typeface="Franklin Gothic Book"/>
              </a:rPr>
              <a:t>Modelos probabilísticos del lenguaje natural: Basados en datos (corpus)</a:t>
            </a:r>
            <a:endParaRPr b="0" lang="es-ES" sz="1600" spc="-1" strike="noStrike">
              <a:solidFill>
                <a:srgbClr val="000000"/>
              </a:solidFill>
              <a:latin typeface="Franklin Gothic Book"/>
            </a:endParaRPr>
          </a:p>
          <a:p>
            <a:pPr lvl="2" marL="402480" indent="-164160">
              <a:lnSpc>
                <a:spcPct val="100000"/>
              </a:lnSpc>
              <a:spcBef>
                <a:spcPts val="300"/>
              </a:spcBef>
              <a:buClr>
                <a:srgbClr val="f96a1b"/>
              </a:buClr>
              <a:buFont typeface="Wingdings" charset="2"/>
              <a:buChar char=""/>
            </a:pPr>
            <a:r>
              <a:rPr b="0" lang="es-ES" sz="1600" spc="-1" strike="noStrike">
                <a:solidFill>
                  <a:srgbClr val="000000"/>
                </a:solidFill>
                <a:latin typeface="Franklin Gothic Book"/>
              </a:rPr>
              <a:t> </a:t>
            </a:r>
            <a:r>
              <a:rPr b="0" lang="es-ES" sz="1000" spc="-1" strike="noStrike">
                <a:solidFill>
                  <a:srgbClr val="000000"/>
                </a:solidFill>
                <a:latin typeface="Franklin Gothic Book"/>
              </a:rPr>
              <a:t>La aproximación es a la inversa: los lingüistas recogen colecciones de ejemplos y datos (corpus) y a partir de ellos se calculan las frecuencias de diferentes unidades lingüísticas (letras, palabras, oraciones) y su probabilidad de aparecer en un contexto determinado. Calculando esta probabilidad, se puede predecir cuál será la siguiente unidad en un contexto dado, sin necesidad de recurrir a reglas gramaticales explícitas.</a:t>
            </a:r>
            <a:endParaRPr b="0" lang="es-ES" sz="1000" spc="-1" strike="noStrike">
              <a:solidFill>
                <a:srgbClr val="000000"/>
              </a:solidFill>
              <a:latin typeface="Franklin Gothic Book"/>
            </a:endParaRPr>
          </a:p>
          <a:p>
            <a:pPr lvl="2" marL="402480" indent="-164160">
              <a:lnSpc>
                <a:spcPct val="100000"/>
              </a:lnSpc>
              <a:spcBef>
                <a:spcPts val="300"/>
              </a:spcBef>
              <a:buClr>
                <a:srgbClr val="f96a1b"/>
              </a:buClr>
              <a:buFont typeface="Wingdings" charset="2"/>
              <a:buChar char=""/>
            </a:pPr>
            <a:r>
              <a:rPr b="0" lang="es-ES" sz="1000" spc="-1" strike="noStrike">
                <a:solidFill>
                  <a:srgbClr val="000000"/>
                </a:solidFill>
                <a:latin typeface="Franklin Gothic Book"/>
              </a:rPr>
              <a:t>  </a:t>
            </a:r>
            <a:r>
              <a:rPr b="0" lang="es-ES" sz="1000" spc="-1" strike="noStrike">
                <a:solidFill>
                  <a:srgbClr val="000000"/>
                </a:solidFill>
                <a:latin typeface="Franklin Gothic Book"/>
              </a:rPr>
              <a:t>Es el paradigma de “aprendizaje automático” que se ha impuesto en las últimas décadas en Inteligencia Artificial: los algoritmos infieren las posibles respuestas a partir de los datos observados anteriormente en el corpus.</a:t>
            </a:r>
            <a:endParaRPr b="0" lang="es-ES" sz="1000" spc="-1" strike="noStrike">
              <a:solidFill>
                <a:srgbClr val="000000"/>
              </a:solidFill>
              <a:latin typeface="Franklin Gothic Book"/>
            </a:endParaRPr>
          </a:p>
          <a:p>
            <a:pPr>
              <a:lnSpc>
                <a:spcPct val="100000"/>
              </a:lnSpc>
              <a:spcBef>
                <a:spcPts val="300"/>
              </a:spcBef>
              <a:tabLst>
                <a:tab algn="l" pos="0"/>
              </a:tabLst>
            </a:pPr>
            <a:endParaRPr b="1" lang="es-ES" sz="10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22960" y="365760"/>
            <a:ext cx="7520760" cy="548280"/>
          </a:xfrm>
          <a:prstGeom prst="rect">
            <a:avLst/>
          </a:prstGeom>
          <a:noFill/>
          <a:ln>
            <a:noFill/>
          </a:ln>
        </p:spPr>
        <p:txBody>
          <a:bodyPr anchor="ctr">
            <a:noAutofit/>
          </a:bodyPr>
          <a:p>
            <a:pPr>
              <a:lnSpc>
                <a:spcPct val="100000"/>
              </a:lnSpc>
            </a:pPr>
            <a:r>
              <a:rPr b="0" lang="es-ES" sz="2800" spc="-1" strike="noStrike" cap="all">
                <a:solidFill>
                  <a:srgbClr val="000000"/>
                </a:solidFill>
                <a:latin typeface="Franklin Gothic Medium"/>
              </a:rPr>
              <a:t>Procesamiento de Lenguaje Natural</a:t>
            </a:r>
            <a:endParaRPr b="0" lang="es-ES" sz="2800" spc="-1" strike="noStrike">
              <a:solidFill>
                <a:srgbClr val="000000"/>
              </a:solidFill>
              <a:latin typeface="Franklin Gothic Book"/>
            </a:endParaRPr>
          </a:p>
        </p:txBody>
      </p:sp>
      <p:sp>
        <p:nvSpPr>
          <p:cNvPr id="95" name="TextShape 2"/>
          <p:cNvSpPr txBox="1"/>
          <p:nvPr/>
        </p:nvSpPr>
        <p:spPr>
          <a:xfrm>
            <a:off x="822960" y="1100520"/>
            <a:ext cx="7520760" cy="3579480"/>
          </a:xfrm>
          <a:prstGeom prst="rect">
            <a:avLst/>
          </a:prstGeom>
          <a:noFill/>
          <a:ln>
            <a:noFill/>
          </a:ln>
        </p:spPr>
        <p:txBody>
          <a:bodyPr>
            <a:noAutofit/>
          </a:bodyPr>
          <a:p>
            <a:pPr marL="432000" indent="-324000">
              <a:spcBef>
                <a:spcPts val="1310"/>
              </a:spcBef>
              <a:buClr>
                <a:srgbClr val="000000"/>
              </a:buClr>
              <a:buSzPct val="45000"/>
              <a:buFont typeface="Wingdings" charset="2"/>
              <a:buChar char=""/>
            </a:pPr>
            <a:r>
              <a:rPr b="1" lang="es-ES" sz="1500" spc="-1" strike="noStrike">
                <a:solidFill>
                  <a:srgbClr val="000000"/>
                </a:solidFill>
                <a:latin typeface="Franklin Gothic Book"/>
              </a:rPr>
              <a:t>Componentes del procesamiento del lenguaje natural</a:t>
            </a:r>
            <a:endParaRPr b="1" lang="es-ES" sz="1500" spc="-1" strike="noStrike">
              <a:solidFill>
                <a:srgbClr val="000000"/>
              </a:solidFill>
              <a:latin typeface="Franklin Gothic Book"/>
            </a:endParaRPr>
          </a:p>
          <a:p>
            <a:pPr marL="432000" indent="-324000">
              <a:spcBef>
                <a:spcPts val="1310"/>
              </a:spcBef>
              <a:buClr>
                <a:srgbClr val="000000"/>
              </a:buClr>
              <a:buSzPct val="45000"/>
              <a:buFont typeface="Wingdings" charset="2"/>
              <a:buChar char=""/>
            </a:pPr>
            <a:r>
              <a:rPr b="1" lang="es-ES" sz="1500" spc="-1" strike="noStrike">
                <a:solidFill>
                  <a:srgbClr val="000000"/>
                </a:solidFill>
                <a:latin typeface="Franklin Gothic Book"/>
              </a:rPr>
              <a:t>Análisis morfológico o léxico:</a:t>
            </a:r>
            <a:r>
              <a:rPr b="0" lang="es-ES" sz="1500" spc="-1" strike="noStrike">
                <a:solidFill>
                  <a:srgbClr val="000000"/>
                </a:solidFill>
                <a:latin typeface="Franklin Gothic Book"/>
              </a:rPr>
              <a:t> análisis interno de las palabras que forman oraciones para extraer lemas, rasgos flexivos, unidades léxica compuestas. </a:t>
            </a:r>
            <a:endParaRPr b="1" lang="es-ES" sz="1500" spc="-1" strike="noStrike">
              <a:solidFill>
                <a:srgbClr val="000000"/>
              </a:solidFill>
              <a:latin typeface="Franklin Gothic Book"/>
            </a:endParaRPr>
          </a:p>
          <a:p>
            <a:pPr marL="432000" indent="-324000">
              <a:spcBef>
                <a:spcPts val="1310"/>
              </a:spcBef>
              <a:buClr>
                <a:srgbClr val="000000"/>
              </a:buClr>
              <a:buSzPct val="45000"/>
              <a:buFont typeface="Wingdings" charset="2"/>
              <a:buChar char=""/>
            </a:pPr>
            <a:r>
              <a:rPr b="1" lang="es-ES" sz="1500" spc="-1" strike="noStrike">
                <a:solidFill>
                  <a:srgbClr val="000000"/>
                </a:solidFill>
                <a:latin typeface="Franklin Gothic Book"/>
              </a:rPr>
              <a:t>Análisis sintáctico:</a:t>
            </a:r>
            <a:r>
              <a:rPr b="0" lang="es-ES" sz="1500" spc="-1" strike="noStrike">
                <a:solidFill>
                  <a:srgbClr val="000000"/>
                </a:solidFill>
                <a:latin typeface="Franklin Gothic Book"/>
              </a:rPr>
              <a:t> Consiste en el análisis de la estructura de las oraciones de acuerdo con el modelo gramatical empleado (lógico o estadístico)</a:t>
            </a:r>
            <a:endParaRPr b="1" lang="es-ES" sz="1500" spc="-1" strike="noStrike">
              <a:solidFill>
                <a:srgbClr val="000000"/>
              </a:solidFill>
              <a:latin typeface="Franklin Gothic Book"/>
            </a:endParaRPr>
          </a:p>
          <a:p>
            <a:pPr marL="432000" indent="-324000">
              <a:spcBef>
                <a:spcPts val="1310"/>
              </a:spcBef>
              <a:buClr>
                <a:srgbClr val="000000"/>
              </a:buClr>
              <a:buSzPct val="45000"/>
              <a:buFont typeface="Wingdings" charset="2"/>
              <a:buChar char=""/>
            </a:pPr>
            <a:r>
              <a:rPr b="1" lang="es-ES" sz="1500" spc="-1" strike="noStrike">
                <a:solidFill>
                  <a:srgbClr val="000000"/>
                </a:solidFill>
                <a:latin typeface="Franklin Gothic Book"/>
              </a:rPr>
              <a:t>Análisis sémantico:</a:t>
            </a:r>
            <a:r>
              <a:rPr b="0" lang="es-ES" sz="1500" spc="-1" strike="noStrike">
                <a:solidFill>
                  <a:srgbClr val="000000"/>
                </a:solidFill>
                <a:latin typeface="Franklin Gothic Book"/>
              </a:rPr>
              <a:t> Proporciona la interpretación de las oraciones, una vez eliminadas las ambigüedades morfo-sintácticas</a:t>
            </a:r>
            <a:endParaRPr b="1" lang="es-ES" sz="1500" spc="-1" strike="noStrike">
              <a:solidFill>
                <a:srgbClr val="000000"/>
              </a:solidFill>
              <a:latin typeface="Franklin Gothic Book"/>
            </a:endParaRPr>
          </a:p>
          <a:p>
            <a:pPr marL="432000" indent="-324000">
              <a:spcBef>
                <a:spcPts val="1310"/>
              </a:spcBef>
              <a:buClr>
                <a:srgbClr val="000000"/>
              </a:buClr>
              <a:buSzPct val="45000"/>
              <a:buFont typeface="Wingdings" charset="2"/>
              <a:buChar char=""/>
            </a:pPr>
            <a:r>
              <a:rPr b="1" lang="es-ES" sz="1500" spc="-1" strike="noStrike" u="sng">
                <a:solidFill>
                  <a:srgbClr val="000000"/>
                </a:solidFill>
                <a:uFillTx/>
                <a:latin typeface="Franklin Gothic Book"/>
              </a:rPr>
              <a:t>Análisis pragmático:</a:t>
            </a:r>
            <a:r>
              <a:rPr b="0" lang="es-ES" sz="1500" spc="-1" strike="noStrike">
                <a:solidFill>
                  <a:srgbClr val="000000"/>
                </a:solidFill>
                <a:latin typeface="Franklin Gothic Book"/>
              </a:rPr>
              <a:t> Incorpora el análisis del contexto de uso a la interpretación final. Aquí se incluye el tratamiento del lenguaje figurado (metáfora e ironía) como el conocimiento del mundo específico necesario para entender un texto especializado.</a:t>
            </a:r>
            <a:endParaRPr b="1" lang="es-ES" sz="15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22960" y="365760"/>
            <a:ext cx="7520760" cy="548280"/>
          </a:xfrm>
          <a:prstGeom prst="rect">
            <a:avLst/>
          </a:prstGeom>
          <a:noFill/>
          <a:ln>
            <a:noFill/>
          </a:ln>
        </p:spPr>
        <p:txBody>
          <a:bodyPr anchor="ctr">
            <a:noAutofit/>
          </a:bodyPr>
          <a:p>
            <a:pPr>
              <a:lnSpc>
                <a:spcPct val="100000"/>
              </a:lnSpc>
            </a:pPr>
            <a:r>
              <a:rPr b="0" lang="es-ES" sz="2800" spc="-1" strike="noStrike" cap="all">
                <a:solidFill>
                  <a:srgbClr val="000000"/>
                </a:solidFill>
                <a:latin typeface="Franklin Gothic Medium"/>
              </a:rPr>
              <a:t>Procesamiento de Lenguaje Natural</a:t>
            </a:r>
            <a:endParaRPr b="0" lang="es-ES" sz="2800" spc="-1" strike="noStrike">
              <a:solidFill>
                <a:srgbClr val="000000"/>
              </a:solidFill>
              <a:latin typeface="Franklin Gothic Book"/>
            </a:endParaRPr>
          </a:p>
        </p:txBody>
      </p:sp>
      <p:sp>
        <p:nvSpPr>
          <p:cNvPr id="97" name="TextShape 2"/>
          <p:cNvSpPr txBox="1"/>
          <p:nvPr/>
        </p:nvSpPr>
        <p:spPr>
          <a:xfrm>
            <a:off x="822960" y="1100520"/>
            <a:ext cx="7520760" cy="3579480"/>
          </a:xfrm>
          <a:prstGeom prst="rect">
            <a:avLst/>
          </a:prstGeom>
          <a:noFill/>
          <a:ln>
            <a:noFill/>
          </a:ln>
        </p:spPr>
        <p:txBody>
          <a:bodyPr>
            <a:noAutofit/>
          </a:bodyPr>
          <a:p>
            <a:pPr marL="285840" indent="-285480">
              <a:lnSpc>
                <a:spcPct val="100000"/>
              </a:lnSpc>
              <a:spcBef>
                <a:spcPts val="799"/>
              </a:spcBef>
              <a:buClr>
                <a:srgbClr val="000000"/>
              </a:buClr>
              <a:buFont typeface="Arial"/>
              <a:buChar char="•"/>
            </a:pPr>
            <a:r>
              <a:rPr b="1" lang="es-ES" sz="1600" spc="-1" strike="noStrike">
                <a:solidFill>
                  <a:srgbClr val="000000"/>
                </a:solidFill>
                <a:latin typeface="Franklin Gothic Book"/>
              </a:rPr>
              <a:t>Dificultades en el procesamiento</a:t>
            </a:r>
            <a:endParaRPr b="1" lang="es-ES" sz="1600" spc="-1" strike="noStrike">
              <a:solidFill>
                <a:srgbClr val="000000"/>
              </a:solidFill>
              <a:latin typeface="Franklin Gothic Book"/>
            </a:endParaRPr>
          </a:p>
          <a:p>
            <a:r>
              <a:rPr b="1" lang="es-ES" sz="1500" spc="-1" strike="noStrike">
                <a:solidFill>
                  <a:srgbClr val="000000"/>
                </a:solidFill>
                <a:latin typeface="Franklin Gothic Book"/>
              </a:rPr>
              <a:t> </a:t>
            </a:r>
            <a:r>
              <a:rPr b="1" lang="es-ES" sz="1500" spc="-1" strike="noStrike">
                <a:solidFill>
                  <a:srgbClr val="000000"/>
                </a:solidFill>
                <a:latin typeface="Franklin Gothic Book"/>
              </a:rPr>
              <a:t>En cuanto al NLP podemos darnos cuenta rápidamente de varios problemas que surgen dada la inmensa cantidad de diferencias entre los distintos idiomas existentes en nuestro planeta. No es igual el uso de pronombres en todas las lenguas, incluso en algunas estos se encuentran incluidos en la palabra a la que refieren como se dan los casos en el idioma alemán. Muchos otros idiomas tienen distintas estructuras y orden a pesar de que hayan muchas características comunes como el sujeto y el predicado.</a:t>
            </a:r>
            <a:endParaRPr b="1" lang="es-ES" sz="1500" spc="-1" strike="noStrike">
              <a:solidFill>
                <a:srgbClr val="000000"/>
              </a:solidFill>
              <a:latin typeface="Franklin Gothic Book"/>
            </a:endParaRPr>
          </a:p>
          <a:p>
            <a:r>
              <a:rPr b="1" lang="es-ES" sz="1500" spc="-1" strike="noStrike">
                <a:solidFill>
                  <a:srgbClr val="000000"/>
                </a:solidFill>
                <a:latin typeface="Franklin Gothic Book"/>
              </a:rPr>
              <a:t> </a:t>
            </a:r>
            <a:r>
              <a:rPr b="1" lang="es-ES" sz="1500" spc="-1" strike="noStrike">
                <a:solidFill>
                  <a:srgbClr val="000000"/>
                </a:solidFill>
                <a:latin typeface="Franklin Gothic Book"/>
              </a:rPr>
              <a:t>Incluso podemos tener en cuenta que hay palabras existentes en algunos idiomas que en otros no, al igual que contracciones y palabras nativas de la jerga local. Además, no siempre los organismos ofciciales encargados de cada lengua se encuentran al día con la evolución de su respectivo idioma.</a:t>
            </a:r>
            <a:endParaRPr b="1" lang="es-ES" sz="1500" spc="-1" strike="noStrike">
              <a:solidFill>
                <a:srgbClr val="000000"/>
              </a:solidFill>
              <a:latin typeface="Franklin Gothic Book"/>
            </a:endParaRPr>
          </a:p>
          <a:p>
            <a:endParaRPr b="1" lang="es-ES" sz="15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22960" y="365760"/>
            <a:ext cx="7520760" cy="548280"/>
          </a:xfrm>
          <a:prstGeom prst="rect">
            <a:avLst/>
          </a:prstGeom>
          <a:noFill/>
          <a:ln>
            <a:noFill/>
          </a:ln>
        </p:spPr>
        <p:txBody>
          <a:bodyPr anchor="ctr">
            <a:noAutofit/>
          </a:bodyPr>
          <a:p>
            <a:pPr>
              <a:lnSpc>
                <a:spcPct val="100000"/>
              </a:lnSpc>
            </a:pPr>
            <a:r>
              <a:rPr b="0" lang="es-ES" sz="2800" spc="-1" strike="noStrike" cap="all">
                <a:solidFill>
                  <a:srgbClr val="000000"/>
                </a:solidFill>
                <a:latin typeface="Franklin Gothic Medium"/>
              </a:rPr>
              <a:t>Entidades Nombradas</a:t>
            </a:r>
            <a:endParaRPr b="0" lang="es-ES" sz="2800" spc="-1" strike="noStrike">
              <a:solidFill>
                <a:srgbClr val="000000"/>
              </a:solidFill>
              <a:latin typeface="Franklin Gothic Book"/>
            </a:endParaRPr>
          </a:p>
        </p:txBody>
      </p:sp>
      <p:sp>
        <p:nvSpPr>
          <p:cNvPr id="99" name="TextShape 2"/>
          <p:cNvSpPr txBox="1"/>
          <p:nvPr/>
        </p:nvSpPr>
        <p:spPr>
          <a:xfrm>
            <a:off x="822960" y="1100520"/>
            <a:ext cx="7520760" cy="3579480"/>
          </a:xfrm>
          <a:prstGeom prst="rect">
            <a:avLst/>
          </a:prstGeom>
          <a:noFill/>
          <a:ln>
            <a:noFill/>
          </a:ln>
        </p:spPr>
        <p:txBody>
          <a:bodyPr>
            <a:noAutofit/>
          </a:bodyPr>
          <a:p>
            <a:pPr marL="285840" indent="-285480">
              <a:lnSpc>
                <a:spcPct val="100000"/>
              </a:lnSpc>
              <a:spcBef>
                <a:spcPts val="799"/>
              </a:spcBef>
              <a:buClr>
                <a:srgbClr val="000000"/>
              </a:buClr>
              <a:buFont typeface="Arial"/>
              <a:buChar char="•"/>
            </a:pPr>
            <a:r>
              <a:rPr b="1" lang="es-ES" sz="1600" spc="-1" strike="noStrike">
                <a:solidFill>
                  <a:srgbClr val="000000"/>
                </a:solidFill>
                <a:latin typeface="Franklin Gothic Book"/>
              </a:rPr>
              <a:t>Definición</a:t>
            </a:r>
            <a:endParaRPr b="1"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Designadores rígidos. Designan un mismo elemento en todos los mundos posibles. Ejemplos: Nombres propios, entidades.</a:t>
            </a:r>
            <a:endParaRPr b="0"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Se flexibiliza la definición anterior para incluir fechas, dinero, unidades de medida</a:t>
            </a:r>
            <a:endParaRPr b="0" lang="es-ES" sz="1600" spc="-1" strike="noStrike">
              <a:solidFill>
                <a:srgbClr val="000000"/>
              </a:solidFill>
              <a:latin typeface="Franklin Gothic Book"/>
            </a:endParaRPr>
          </a:p>
          <a:p>
            <a:endParaRPr b="1" lang="es-ES" sz="1600" spc="-1" strike="noStrike">
              <a:solidFill>
                <a:srgbClr val="000000"/>
              </a:solidFill>
              <a:latin typeface="Franklin Gothic Book"/>
            </a:endParaRPr>
          </a:p>
          <a:p>
            <a:pPr marL="59400">
              <a:lnSpc>
                <a:spcPct val="100000"/>
              </a:lnSpc>
              <a:spcBef>
                <a:spcPts val="300"/>
              </a:spcBef>
              <a:tabLst>
                <a:tab algn="l" pos="0"/>
              </a:tabLst>
            </a:pPr>
            <a:r>
              <a:rPr b="0" lang="es-ES" sz="1600" spc="-1" strike="noStrike">
                <a:solidFill>
                  <a:srgbClr val="000000"/>
                </a:solidFill>
                <a:latin typeface="Franklin Gothic Book"/>
              </a:rPr>
              <a:t>Básicamente una entidad puede ser cualquier cosa que sea relevante en el dominio en que se trabaje.</a:t>
            </a:r>
            <a:endParaRPr b="1" lang="es-ES" sz="1600" spc="-1" strike="noStrike">
              <a:solidFill>
                <a:srgbClr val="000000"/>
              </a:solidFill>
              <a:latin typeface="Franklin Gothic Book"/>
            </a:endParaRPr>
          </a:p>
          <a:p>
            <a:pPr>
              <a:lnSpc>
                <a:spcPct val="100000"/>
              </a:lnSpc>
              <a:spcBef>
                <a:spcPts val="300"/>
              </a:spcBef>
              <a:tabLst>
                <a:tab algn="l" pos="0"/>
              </a:tabLst>
            </a:pPr>
            <a:endParaRPr b="1" lang="es-ES" sz="16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22960" y="365760"/>
            <a:ext cx="7520760" cy="548280"/>
          </a:xfrm>
          <a:prstGeom prst="rect">
            <a:avLst/>
          </a:prstGeom>
          <a:noFill/>
          <a:ln>
            <a:noFill/>
          </a:ln>
        </p:spPr>
        <p:txBody>
          <a:bodyPr anchor="ctr">
            <a:noAutofit/>
          </a:bodyPr>
          <a:p>
            <a:pPr>
              <a:lnSpc>
                <a:spcPct val="100000"/>
              </a:lnSpc>
            </a:pPr>
            <a:r>
              <a:rPr b="0" lang="es-ES" sz="2800" spc="-1" strike="noStrike" cap="all">
                <a:solidFill>
                  <a:srgbClr val="000000"/>
                </a:solidFill>
                <a:latin typeface="Franklin Gothic Medium"/>
              </a:rPr>
              <a:t>Entidades Nombradas</a:t>
            </a:r>
            <a:endParaRPr b="0" lang="es-ES" sz="2800" spc="-1" strike="noStrike">
              <a:solidFill>
                <a:srgbClr val="000000"/>
              </a:solidFill>
              <a:latin typeface="Franklin Gothic Book"/>
            </a:endParaRPr>
          </a:p>
        </p:txBody>
      </p:sp>
      <p:sp>
        <p:nvSpPr>
          <p:cNvPr id="101" name="TextShape 2"/>
          <p:cNvSpPr txBox="1"/>
          <p:nvPr/>
        </p:nvSpPr>
        <p:spPr>
          <a:xfrm>
            <a:off x="822960" y="1100520"/>
            <a:ext cx="7520760" cy="3579480"/>
          </a:xfrm>
          <a:prstGeom prst="rect">
            <a:avLst/>
          </a:prstGeom>
          <a:noFill/>
          <a:ln>
            <a:noFill/>
          </a:ln>
        </p:spPr>
        <p:txBody>
          <a:bodyPr>
            <a:noAutofit/>
          </a:bodyPr>
          <a:p>
            <a:pPr marL="285840" indent="-285480">
              <a:lnSpc>
                <a:spcPct val="100000"/>
              </a:lnSpc>
              <a:spcBef>
                <a:spcPts val="799"/>
              </a:spcBef>
              <a:buClr>
                <a:srgbClr val="000000"/>
              </a:buClr>
              <a:buFont typeface="Arial"/>
              <a:buChar char="•"/>
            </a:pPr>
            <a:r>
              <a:rPr b="1" lang="es-ES" sz="1600" spc="-1" strike="noStrike">
                <a:solidFill>
                  <a:srgbClr val="000000"/>
                </a:solidFill>
                <a:latin typeface="Franklin Gothic Book"/>
              </a:rPr>
              <a:t>Problemas</a:t>
            </a:r>
            <a:endParaRPr b="1"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Solapamiento de entidades. Ej: Universidad de La Habana</a:t>
            </a:r>
            <a:endParaRPr b="0"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Dificultad de inferir la entidad a la que se refieren en el texto si es referenciada indirectamente. Ej: … la univerisdad … (UH)</a:t>
            </a:r>
            <a:endParaRPr b="0"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Una misma entidad se puede representar de muchas formas.</a:t>
            </a:r>
            <a:endParaRPr b="0" lang="es-ES" sz="1600" spc="-1" strike="noStrike">
              <a:solidFill>
                <a:srgbClr val="000000"/>
              </a:solidFill>
              <a:latin typeface="Franklin Gothic Book"/>
            </a:endParaRPr>
          </a:p>
          <a:p>
            <a:endParaRPr b="1" lang="es-ES" sz="1600" spc="-1" strike="noStrike">
              <a:solidFill>
                <a:srgbClr val="000000"/>
              </a:solidFill>
              <a:latin typeface="Franklin Gothic Book"/>
            </a:endParaRPr>
          </a:p>
          <a:p>
            <a:pPr marL="59400">
              <a:lnSpc>
                <a:spcPct val="100000"/>
              </a:lnSpc>
              <a:spcBef>
                <a:spcPts val="300"/>
              </a:spcBef>
              <a:tabLst>
                <a:tab algn="l" pos="0"/>
              </a:tabLst>
            </a:pPr>
            <a:r>
              <a:rPr b="0" lang="es-ES" sz="1600" spc="-1" strike="noStrike">
                <a:solidFill>
                  <a:srgbClr val="000000"/>
                </a:solidFill>
                <a:latin typeface="Franklin Gothic Book"/>
              </a:rPr>
              <a:t>La mayoría de los extractores asumen que las entidades no son solapadas.</a:t>
            </a:r>
            <a:endParaRPr b="1" lang="es-ES" sz="1600" spc="-1" strike="noStrike">
              <a:solidFill>
                <a:srgbClr val="000000"/>
              </a:solidFill>
              <a:latin typeface="Franklin Gothic Book"/>
            </a:endParaRPr>
          </a:p>
          <a:p>
            <a:pPr>
              <a:lnSpc>
                <a:spcPct val="100000"/>
              </a:lnSpc>
              <a:spcBef>
                <a:spcPts val="300"/>
              </a:spcBef>
              <a:tabLst>
                <a:tab algn="l" pos="0"/>
              </a:tabLst>
            </a:pPr>
            <a:endParaRPr b="1" lang="es-ES" sz="16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22960" y="365760"/>
            <a:ext cx="7520760" cy="548280"/>
          </a:xfrm>
          <a:prstGeom prst="rect">
            <a:avLst/>
          </a:prstGeom>
          <a:noFill/>
          <a:ln>
            <a:noFill/>
          </a:ln>
        </p:spPr>
        <p:txBody>
          <a:bodyPr anchor="ctr">
            <a:noAutofit/>
          </a:bodyPr>
          <a:p>
            <a:pPr>
              <a:lnSpc>
                <a:spcPct val="100000"/>
              </a:lnSpc>
            </a:pPr>
            <a:r>
              <a:rPr b="0" lang="es-ES" sz="2800" spc="-1" strike="noStrike" cap="all">
                <a:solidFill>
                  <a:srgbClr val="000000"/>
                </a:solidFill>
                <a:latin typeface="Franklin Gothic Medium"/>
              </a:rPr>
              <a:t>Categorías</a:t>
            </a:r>
            <a:endParaRPr b="0" lang="es-ES" sz="2800" spc="-1" strike="noStrike">
              <a:solidFill>
                <a:srgbClr val="000000"/>
              </a:solidFill>
              <a:latin typeface="Franklin Gothic Book"/>
            </a:endParaRPr>
          </a:p>
        </p:txBody>
      </p:sp>
      <p:sp>
        <p:nvSpPr>
          <p:cNvPr id="103" name="TextShape 2"/>
          <p:cNvSpPr txBox="1"/>
          <p:nvPr/>
        </p:nvSpPr>
        <p:spPr>
          <a:xfrm>
            <a:off x="822960" y="1100520"/>
            <a:ext cx="7520760" cy="3579480"/>
          </a:xfrm>
          <a:prstGeom prst="rect">
            <a:avLst/>
          </a:prstGeom>
          <a:noFill/>
          <a:ln>
            <a:noFill/>
          </a:ln>
        </p:spPr>
        <p:txBody>
          <a:bodyPr>
            <a:noAutofit/>
          </a:bodyPr>
          <a:p>
            <a:pPr marL="285840" indent="-285480">
              <a:lnSpc>
                <a:spcPct val="100000"/>
              </a:lnSpc>
              <a:spcBef>
                <a:spcPts val="799"/>
              </a:spcBef>
              <a:buClr>
                <a:srgbClr val="000000"/>
              </a:buClr>
              <a:buFont typeface="Arial"/>
              <a:buChar char="•"/>
            </a:pPr>
            <a:r>
              <a:rPr b="1" lang="es-ES" sz="1600" spc="-1" strike="noStrike">
                <a:solidFill>
                  <a:srgbClr val="000000"/>
                </a:solidFill>
                <a:latin typeface="Franklin Gothic Book"/>
              </a:rPr>
              <a:t>Definición</a:t>
            </a:r>
            <a:endParaRPr b="1"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Grupos a los cuales las entidades nombradas pertenecen</a:t>
            </a:r>
            <a:endParaRPr b="0"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Los más comunes son: </a:t>
            </a:r>
            <a:r>
              <a:rPr b="1" lang="es-ES" sz="1600" spc="-1" strike="noStrike">
                <a:solidFill>
                  <a:srgbClr val="000000"/>
                </a:solidFill>
                <a:latin typeface="Franklin Gothic Book"/>
              </a:rPr>
              <a:t>Persona</a:t>
            </a:r>
            <a:r>
              <a:rPr b="0" lang="es-ES" sz="1600" spc="-1" strike="noStrike">
                <a:solidFill>
                  <a:srgbClr val="000000"/>
                </a:solidFill>
                <a:latin typeface="Franklin Gothic Book"/>
              </a:rPr>
              <a:t>, </a:t>
            </a:r>
            <a:r>
              <a:rPr b="1" lang="es-ES" sz="1600" spc="-1" strike="noStrike">
                <a:solidFill>
                  <a:srgbClr val="000000"/>
                </a:solidFill>
                <a:latin typeface="Franklin Gothic Book"/>
              </a:rPr>
              <a:t>Organización</a:t>
            </a:r>
            <a:r>
              <a:rPr b="0" lang="es-ES" sz="1600" spc="-1" strike="noStrike">
                <a:solidFill>
                  <a:srgbClr val="000000"/>
                </a:solidFill>
                <a:latin typeface="Franklin Gothic Book"/>
              </a:rPr>
              <a:t>, </a:t>
            </a:r>
            <a:r>
              <a:rPr b="1" lang="es-ES" sz="1600" spc="-1" strike="noStrike">
                <a:solidFill>
                  <a:srgbClr val="000000"/>
                </a:solidFill>
                <a:latin typeface="Franklin Gothic Book"/>
              </a:rPr>
              <a:t>Lugar.</a:t>
            </a:r>
            <a:endParaRPr b="0"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Pueden ser tan complejas como se desee hasta formando jerarquías.</a:t>
            </a:r>
            <a:endParaRPr b="0" lang="es-ES" sz="1600" spc="-1" strike="noStrike">
              <a:solidFill>
                <a:srgbClr val="000000"/>
              </a:solidFill>
              <a:latin typeface="Franklin Gothic Book"/>
            </a:endParaRPr>
          </a:p>
          <a:p>
            <a:pPr>
              <a:lnSpc>
                <a:spcPct val="100000"/>
              </a:lnSpc>
              <a:spcBef>
                <a:spcPts val="300"/>
              </a:spcBef>
              <a:tabLst>
                <a:tab algn="l" pos="0"/>
              </a:tabLst>
            </a:pPr>
            <a:endParaRPr b="1" lang="es-ES" sz="1600" spc="-1" strike="noStrike">
              <a:solidFill>
                <a:srgbClr val="000000"/>
              </a:solidFill>
              <a:latin typeface="Franklin Gothic Book"/>
            </a:endParaRPr>
          </a:p>
          <a:p>
            <a:pPr>
              <a:lnSpc>
                <a:spcPct val="100000"/>
              </a:lnSpc>
              <a:spcBef>
                <a:spcPts val="300"/>
              </a:spcBef>
              <a:tabLst>
                <a:tab algn="l" pos="0"/>
              </a:tabLst>
            </a:pPr>
            <a:r>
              <a:rPr b="0" lang="es-ES" sz="1600" spc="-1" strike="noStrike">
                <a:solidFill>
                  <a:srgbClr val="000000"/>
                </a:solidFill>
                <a:latin typeface="Franklin Gothic Book"/>
              </a:rPr>
              <a:t>Las categorías se eligen de acuerdo la necesidad del software que se haga.</a:t>
            </a:r>
            <a:endParaRPr b="1" lang="es-ES" sz="16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22960" y="365760"/>
            <a:ext cx="7520760" cy="548280"/>
          </a:xfrm>
          <a:prstGeom prst="rect">
            <a:avLst/>
          </a:prstGeom>
          <a:noFill/>
          <a:ln>
            <a:noFill/>
          </a:ln>
        </p:spPr>
        <p:txBody>
          <a:bodyPr anchor="ctr">
            <a:noAutofit/>
          </a:bodyPr>
          <a:p>
            <a:pPr>
              <a:lnSpc>
                <a:spcPct val="100000"/>
              </a:lnSpc>
            </a:pPr>
            <a:r>
              <a:rPr b="0" lang="es-ES" sz="2800" spc="-1" strike="noStrike" cap="all">
                <a:solidFill>
                  <a:srgbClr val="000000"/>
                </a:solidFill>
                <a:latin typeface="Franklin Gothic Medium"/>
              </a:rPr>
              <a:t>Categorías</a:t>
            </a:r>
            <a:endParaRPr b="0" lang="es-ES" sz="2800" spc="-1" strike="noStrike">
              <a:solidFill>
                <a:srgbClr val="000000"/>
              </a:solidFill>
              <a:latin typeface="Franklin Gothic Book"/>
            </a:endParaRPr>
          </a:p>
        </p:txBody>
      </p:sp>
      <p:sp>
        <p:nvSpPr>
          <p:cNvPr id="105" name="TextShape 2"/>
          <p:cNvSpPr txBox="1"/>
          <p:nvPr/>
        </p:nvSpPr>
        <p:spPr>
          <a:xfrm>
            <a:off x="822960" y="1100520"/>
            <a:ext cx="7520760" cy="3579480"/>
          </a:xfrm>
          <a:prstGeom prst="rect">
            <a:avLst/>
          </a:prstGeom>
          <a:noFill/>
          <a:ln>
            <a:noFill/>
          </a:ln>
        </p:spPr>
        <p:txBody>
          <a:bodyPr>
            <a:noAutofit/>
          </a:bodyPr>
          <a:p>
            <a:pPr marL="285840" indent="-285480">
              <a:lnSpc>
                <a:spcPct val="100000"/>
              </a:lnSpc>
              <a:spcBef>
                <a:spcPts val="799"/>
              </a:spcBef>
              <a:buClr>
                <a:srgbClr val="000000"/>
              </a:buClr>
              <a:buFont typeface="Arial"/>
              <a:buChar char="•"/>
            </a:pPr>
            <a:r>
              <a:rPr b="1" lang="es-ES" sz="1600" spc="-1" strike="noStrike">
                <a:solidFill>
                  <a:srgbClr val="000000"/>
                </a:solidFill>
                <a:latin typeface="Franklin Gothic Book"/>
              </a:rPr>
              <a:t>Problemas</a:t>
            </a:r>
            <a:endParaRPr b="1" lang="es-ES" sz="1600" spc="-1" strike="noStrike">
              <a:solidFill>
                <a:srgbClr val="000000"/>
              </a:solidFill>
              <a:latin typeface="Franklin Gothic Book"/>
            </a:endParaRPr>
          </a:p>
          <a:p>
            <a:pPr lvl="2" marL="345240" indent="-285480">
              <a:lnSpc>
                <a:spcPct val="100000"/>
              </a:lnSpc>
              <a:spcBef>
                <a:spcPts val="300"/>
              </a:spcBef>
              <a:buClr>
                <a:srgbClr val="f96a1b"/>
              </a:buClr>
              <a:buFont typeface="Arial"/>
              <a:buChar char="•"/>
            </a:pPr>
            <a:r>
              <a:rPr b="0" lang="es-ES" sz="1600" spc="-1" strike="noStrike">
                <a:solidFill>
                  <a:srgbClr val="000000"/>
                </a:solidFill>
                <a:latin typeface="Franklin Gothic Book"/>
              </a:rPr>
              <a:t>Selección de las categorías para el problema a tratar</a:t>
            </a:r>
            <a:endParaRPr b="0" lang="es-ES" sz="16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Angles</Template>
  <TotalTime>160</TotalTime>
  <Application>LibreOffice/6.4.7.2$Linux_X86_64 LibreOffice_project/40$Build-2</Application>
  <Words>927</Words>
  <Paragraphs>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2022-05-04T00:56:21Z</dcterms:created>
  <dc:creator>Luiso</dc:creator>
  <dc:description/>
  <dc:language>es-ES</dc:language>
  <cp:lastModifiedBy/>
  <dcterms:modified xsi:type="dcterms:W3CDTF">2022-05-04T00:31:51Z</dcterms:modified>
  <cp:revision>17</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