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3" r:id="rId8"/>
    <p:sldId id="262" r:id="rId9"/>
    <p:sldId id="269" r:id="rId10"/>
    <p:sldId id="271" r:id="rId11"/>
    <p:sldId id="265" r:id="rId12"/>
    <p:sldId id="266" r:id="rId13"/>
    <p:sldId id="267" r:id="rId14"/>
    <p:sldId id="268" r:id="rId15"/>
    <p:sldId id="264" r:id="rId16"/>
    <p:sldId id="25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5400" dirty="0" err="1" smtClean="0"/>
              <a:t>Semianario</a:t>
            </a:r>
            <a:r>
              <a:rPr lang="es-ES" sz="5400" dirty="0" smtClean="0"/>
              <a:t> 14:</a:t>
            </a:r>
            <a:endParaRPr lang="en-U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01288" y="1916832"/>
            <a:ext cx="6400800" cy="100811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/>
              <a:t>Decoradores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/>
              <a:t>Usos para verificar tipos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4653136"/>
            <a:ext cx="2442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Equipo 5: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Luis Ernesto Ibarra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Luis Enrique </a:t>
            </a:r>
            <a:r>
              <a:rPr lang="es-ES" dirty="0" err="1" smtClean="0"/>
              <a:t>Dalmau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Laura Tamayo Blanco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Alberto </a:t>
            </a:r>
            <a:r>
              <a:rPr lang="es-ES" dirty="0" err="1" smtClean="0"/>
              <a:t>Helquera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Jessy</a:t>
            </a:r>
            <a:r>
              <a:rPr lang="es-ES" dirty="0" smtClean="0"/>
              <a:t> </a:t>
            </a:r>
            <a:r>
              <a:rPr lang="es-ES" dirty="0" err="1" smtClean="0"/>
              <a:t>Gigato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072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Decoradores de 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30864" y="593557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Explicacion</a:t>
            </a:r>
            <a:endParaRPr lang="en-US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  <p:sp>
        <p:nvSpPr>
          <p:cNvPr id="2" name="1 Rectángulo"/>
          <p:cNvSpPr/>
          <p:nvPr/>
        </p:nvSpPr>
        <p:spPr>
          <a:xfrm>
            <a:off x="448104" y="1052736"/>
            <a:ext cx="824568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class_decorator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Additional Attributes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__(self,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'Creating Decorated Instance'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super().__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.attr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'Value changed in Decorated Class'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     # Adding extra content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self,name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     # Do something before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'Getting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'in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x = super().__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__(name)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print(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'receive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            # Do something after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InnerClass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/>
              </a:rPr>
              <a:t>class_decorator</a:t>
            </a:r>
            <a:endParaRPr lang="en-US" dirty="0">
              <a:solidFill>
                <a:srgbClr val="C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…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a.test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65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448104" y="908720"/>
            <a:ext cx="8245688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class_param_decorator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wrap_func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Additional Attributes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__(self,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'Creating Decorated Instance'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super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.attr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Adding extra content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self,name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before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'Getting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'in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super().__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__(name)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'receive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after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wrap_func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class_param_decorator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…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a.test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3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980728"/>
            <a:ext cx="8229600" cy="757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ClassDecoratorClass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self,Cls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Additional Attributes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__(self,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'Creating Decorated Instance'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super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.attr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'Value changed in Decorated Class'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Adding extra content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self,name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before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'Getting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'in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super().__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__(name)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'receive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after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.Cls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__call__(self,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Something to do before instance a 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Something to do after instance a 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ClassDecoratorClass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…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a.test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65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404664"/>
            <a:ext cx="8229600" cy="729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ArgumentClassDecoratorClass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__(self,*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.args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.kwargs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__call__(self,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Something to do before instance a class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Additional Attributes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__(self2, 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'Creating Decorated Instance'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super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self2.attr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Adding extra content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self,name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before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'Getting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'in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super().__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__(name)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Attribute'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,name,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'receive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InnerClass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#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Do something after get the attributes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InnerClass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/>
              </a:rPr>
              <a:t>ArgumentClassDecoratorClass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…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DummyClass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a.test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200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Decoradores: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148478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pudo apreciar en los ejemplos anteriores, se dividió las partes que componen un decorador, para mayor entendimiento, en tres: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: Es la función que se ejecutara cada vez que se llame a la función decorada.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Wrap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: Es la función encargada de capturar la función a decorar. Debe de tomar solamente un argumento, el de la función, y de devolver una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/>
              <a:t>.</a:t>
            </a: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Params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: Son aquellas que se utilizan con el operador </a:t>
            </a:r>
            <a:r>
              <a:rPr lang="en-US" dirty="0" smtClean="0"/>
              <a:t>@</a:t>
            </a:r>
            <a:r>
              <a:rPr lang="es-ES" dirty="0" smtClean="0"/>
              <a:t> las cuales pueden tomar parámetros para personalizar el comportamiento de la función decorada. Viene acompañada de una </a:t>
            </a:r>
            <a:r>
              <a:rPr lang="es-ES" dirty="0" err="1" smtClean="0"/>
              <a:t>Wrap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y una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Implemente un decorador </a:t>
            </a:r>
            <a:r>
              <a:rPr lang="es-ES" b="1" dirty="0" err="1">
                <a:latin typeface="Consolas" pitchFamily="49" charset="0"/>
              </a:rPr>
              <a:t>typeCheck</a:t>
            </a:r>
            <a:r>
              <a:rPr lang="es-ES" dirty="0"/>
              <a:t> que reciba los tipos de los parámetros de</a:t>
            </a:r>
          </a:p>
          <a:p>
            <a:r>
              <a:rPr lang="es-ES" dirty="0"/>
              <a:t>la función a decorar y </a:t>
            </a:r>
            <a:r>
              <a:rPr lang="es-ES" dirty="0" err="1"/>
              <a:t>veriﬁque</a:t>
            </a:r>
            <a:r>
              <a:rPr lang="es-ES" dirty="0"/>
              <a:t> en cada invocación que los objetos pasados como</a:t>
            </a:r>
          </a:p>
          <a:p>
            <a:r>
              <a:rPr lang="es-ES" dirty="0"/>
              <a:t>argumentos correspondan con dichos tipos.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26369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 err="1"/>
              <a:t>Python</a:t>
            </a:r>
            <a:r>
              <a:rPr lang="es-ES" dirty="0"/>
              <a:t> las variables y los parámetros de las funciones no tienen tipo </a:t>
            </a:r>
            <a:r>
              <a:rPr lang="es-ES" dirty="0" smtClean="0"/>
              <a:t>estático, pero los objetos dentro de estas sí tienen tipos. Por lo tanto se hizo un decorador que en tiempo de ejecución, verificara que los parámetros anotados (</a:t>
            </a: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smtClean="0">
                <a:latin typeface="Consolas" pitchFamily="49" charset="0"/>
              </a:rPr>
              <a:t>a:int</a:t>
            </a:r>
            <a:r>
              <a:rPr lang="es-ES" dirty="0" smtClean="0"/>
              <a:t>) de la función se correspondieran con su tipo de entrada. </a:t>
            </a:r>
            <a:r>
              <a:rPr lang="es-ES" dirty="0"/>
              <a:t>S</a:t>
            </a:r>
            <a:r>
              <a:rPr lang="es-ES" dirty="0" smtClean="0"/>
              <a:t>i se anota el tipo de salida, esta también es verificada.</a:t>
            </a:r>
          </a:p>
          <a:p>
            <a:endParaRPr lang="es-ES" dirty="0"/>
          </a:p>
          <a:p>
            <a:r>
              <a:rPr lang="es-ES" dirty="0" smtClean="0"/>
              <a:t>Vea el código en Code/decorator.py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s-ES" dirty="0" smtClean="0"/>
              <a:t>Decoradores: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26876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¿Qué es el </a:t>
            </a:r>
            <a:r>
              <a:rPr lang="es-ES" sz="2400" dirty="0"/>
              <a:t>p</a:t>
            </a:r>
            <a:r>
              <a:rPr lang="es-ES" sz="2400" dirty="0" smtClean="0"/>
              <a:t>atrón Decorador (</a:t>
            </a:r>
            <a:r>
              <a:rPr lang="es-ES" sz="2400" dirty="0" err="1" smtClean="0"/>
              <a:t>Decorator</a:t>
            </a:r>
            <a:r>
              <a:rPr lang="es-ES" sz="2400" dirty="0" smtClean="0"/>
              <a:t> </a:t>
            </a:r>
            <a:r>
              <a:rPr lang="es-ES" sz="2400" dirty="0" err="1"/>
              <a:t>Pattern</a:t>
            </a:r>
            <a:r>
              <a:rPr lang="es-ES" sz="2400" dirty="0" smtClean="0"/>
              <a:t>)?</a:t>
            </a:r>
          </a:p>
          <a:p>
            <a:endParaRPr lang="es-ES" dirty="0" smtClean="0"/>
          </a:p>
          <a:p>
            <a:r>
              <a:rPr lang="es-ES" dirty="0" smtClean="0"/>
              <a:t>Es un patrón que responde a la necesidad de añadir dinámicamente funcionalidades a Objetos.</a:t>
            </a:r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Aplicabilidad: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Añadir responsabilidades a objetos individuales de forma dinámica y transparente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Responsabilidades de un objeto pueden ser retiradas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Hay </a:t>
            </a:r>
            <a:r>
              <a:rPr lang="es-ES" dirty="0"/>
              <a:t>una necesidad de extender la funcionalidad de una clase, pero no hay razones para extenderlo a través de la herencia.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Existe la necesidad de extender dinámicamente la funcionalidad de un objeto y quizás quitar la funcionalidad extendida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5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1340768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¿Qué es un decorador en </a:t>
            </a:r>
            <a:r>
              <a:rPr lang="es-ES" sz="2400" dirty="0" err="1" smtClean="0"/>
              <a:t>Python</a:t>
            </a:r>
            <a:r>
              <a:rPr lang="es-ES" sz="2400" dirty="0"/>
              <a:t>?</a:t>
            </a:r>
          </a:p>
          <a:p>
            <a:r>
              <a:rPr lang="es-ES" dirty="0" smtClean="0"/>
              <a:t>Un decorador en </a:t>
            </a:r>
            <a:r>
              <a:rPr lang="es-ES" dirty="0" err="1" smtClean="0"/>
              <a:t>Python</a:t>
            </a:r>
            <a:r>
              <a:rPr lang="es-ES" dirty="0" smtClean="0"/>
              <a:t> es una función que toma como primer parámetro una función y devuelve una función. También se pueden utilizar clases.</a:t>
            </a:r>
          </a:p>
          <a:p>
            <a:endParaRPr lang="es-ES" dirty="0"/>
          </a:p>
          <a:p>
            <a:r>
              <a:rPr lang="es-ES" sz="2400" dirty="0" smtClean="0"/>
              <a:t>Sintaxis:</a:t>
            </a:r>
          </a:p>
          <a:p>
            <a:endParaRPr lang="es-ES" dirty="0" smtClean="0"/>
          </a:p>
          <a:p>
            <a:r>
              <a:rPr lang="es-ES" dirty="0" smtClean="0">
                <a:latin typeface="Consolas" pitchFamily="49" charset="0"/>
              </a:rPr>
              <a:t>@Expr_1</a:t>
            </a:r>
          </a:p>
          <a:p>
            <a:r>
              <a:rPr lang="es-ES" dirty="0" smtClean="0">
                <a:latin typeface="Consolas" pitchFamily="49" charset="0"/>
              </a:rPr>
              <a:t>@Expr_2</a:t>
            </a:r>
          </a:p>
          <a:p>
            <a:r>
              <a:rPr lang="es-ES" dirty="0" smtClean="0">
                <a:latin typeface="Consolas" pitchFamily="49" charset="0"/>
              </a:rPr>
              <a:t>…</a:t>
            </a:r>
          </a:p>
          <a:p>
            <a:r>
              <a:rPr lang="es-ES" dirty="0" smtClean="0">
                <a:latin typeface="Consolas" pitchFamily="49" charset="0"/>
              </a:rPr>
              <a:t>@</a:t>
            </a:r>
            <a:r>
              <a:rPr lang="es-ES" dirty="0" err="1" smtClean="0">
                <a:latin typeface="Consolas" pitchFamily="49" charset="0"/>
              </a:rPr>
              <a:t>Expr_n</a:t>
            </a:r>
            <a:endParaRPr lang="es-ES" dirty="0" smtClean="0">
              <a:latin typeface="Consolas" pitchFamily="49" charset="0"/>
            </a:endParaRPr>
          </a:p>
          <a:p>
            <a:r>
              <a:rPr lang="es-ES" dirty="0" err="1" smtClean="0">
                <a:latin typeface="Consolas" pitchFamily="49" charset="0"/>
              </a:rPr>
              <a:t>definition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#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function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or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class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definition</a:t>
            </a:r>
            <a:endParaRPr lang="es-ES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s-ES" dirty="0"/>
          </a:p>
          <a:p>
            <a:r>
              <a:rPr lang="es-ES" dirty="0" smtClean="0"/>
              <a:t>Todas las expresiones </a:t>
            </a:r>
            <a:r>
              <a:rPr lang="es-ES" dirty="0" err="1" smtClean="0">
                <a:latin typeface="Consolas" pitchFamily="49" charset="0"/>
              </a:rPr>
              <a:t>Expr_i</a:t>
            </a:r>
            <a:r>
              <a:rPr lang="es-ES" dirty="0" smtClean="0"/>
              <a:t> deben implementar </a:t>
            </a:r>
            <a:r>
              <a:rPr lang="es-ES" dirty="0" smtClean="0">
                <a:latin typeface="Consolas" pitchFamily="49" charset="0"/>
              </a:rPr>
              <a:t>__</a:t>
            </a:r>
            <a:r>
              <a:rPr lang="es-ES" dirty="0" err="1" smtClean="0">
                <a:latin typeface="Consolas" pitchFamily="49" charset="0"/>
              </a:rPr>
              <a:t>call</a:t>
            </a:r>
            <a:r>
              <a:rPr lang="es-ES" dirty="0" smtClean="0">
                <a:latin typeface="Consolas" pitchFamily="49" charset="0"/>
              </a:rPr>
              <a:t>__</a:t>
            </a:r>
            <a:r>
              <a:rPr lang="es-ES" dirty="0" smtClean="0"/>
              <a:t> con al menos un argumento.</a:t>
            </a:r>
          </a:p>
          <a:p>
            <a:endParaRPr lang="es-ES" dirty="0"/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dirty="0" smtClean="0"/>
              <a:t> anterior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s-ES" dirty="0" err="1" smtClean="0"/>
              <a:t>úcar</a:t>
            </a:r>
            <a:r>
              <a:rPr lang="es-ES" dirty="0" smtClean="0"/>
              <a:t> sintáctica para:</a:t>
            </a:r>
          </a:p>
          <a:p>
            <a:endParaRPr lang="es-ES" dirty="0"/>
          </a:p>
          <a:p>
            <a:r>
              <a:rPr lang="en-US" dirty="0" smtClean="0">
                <a:latin typeface="Consolas" pitchFamily="49" charset="0"/>
              </a:rPr>
              <a:t>definition = Expr_1(Expr_2(…(</a:t>
            </a:r>
            <a:r>
              <a:rPr lang="en-US" dirty="0" err="1" smtClean="0">
                <a:latin typeface="Consolas" pitchFamily="49" charset="0"/>
              </a:rPr>
              <a:t>Expr_n</a:t>
            </a:r>
            <a:r>
              <a:rPr lang="en-US" dirty="0" smtClean="0">
                <a:latin typeface="Consolas" pitchFamily="49" charset="0"/>
              </a:rPr>
              <a:t>(definition))…)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ES" dirty="0" smtClean="0"/>
              <a:t>Decoradores de 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57200" y="1241360"/>
            <a:ext cx="822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decorator(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decorator</a:t>
            </a:r>
            <a:endParaRPr lang="en-US" dirty="0">
              <a:solidFill>
                <a:srgbClr val="C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pass</a:t>
            </a:r>
          </a:p>
          <a:p>
            <a:r>
              <a:rPr lang="es-ES" dirty="0" err="1" smtClean="0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s-ES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call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57200" y="508518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simple. En el llamado de la función decorada el código ejecutado es el de </a:t>
            </a:r>
            <a:r>
              <a:rPr lang="es-ES" dirty="0" err="1" smtClean="0">
                <a:latin typeface="Consolas" pitchFamily="49" charset="0"/>
              </a:rPr>
              <a:t>inner</a:t>
            </a:r>
            <a:r>
              <a:rPr lang="en-US" dirty="0" smtClean="0">
                <a:latin typeface="Consolas" pitchFamily="49" charset="0"/>
              </a:rPr>
              <a:t>_</a:t>
            </a:r>
            <a:r>
              <a:rPr lang="es-ES" dirty="0" err="1" smtClean="0">
                <a:latin typeface="Consolas" pitchFamily="49" charset="0"/>
              </a:rPr>
              <a:t>func</a:t>
            </a:r>
            <a:r>
              <a:rPr lang="es-ES" dirty="0" smtClean="0"/>
              <a:t> en vez del </a:t>
            </a:r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</a:t>
            </a:r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/>
              <a:t>.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1052736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param_decorator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wrap_func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wrap_func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/>
              </a:rPr>
              <a:t>param_decorator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(1,2,3)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515719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que tome argumentos.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</a:t>
            </a:r>
            <a:r>
              <a:rPr lang="en-US" dirty="0" err="1" smtClean="0">
                <a:latin typeface="Consolas" pitchFamily="49" charset="0"/>
              </a:rPr>
              <a:t>param_decorator</a:t>
            </a:r>
            <a:r>
              <a:rPr lang="en-US" dirty="0" smtClean="0">
                <a:latin typeface="Consolas" pitchFamily="49" charset="0"/>
              </a:rPr>
              <a:t>(1,2,3)(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en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tomará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</a:t>
            </a:r>
            <a:r>
              <a:rPr lang="en-US" dirty="0" err="1" smtClean="0"/>
              <a:t>retornando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980728"/>
            <a:ext cx="822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__call__(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@Decorator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465313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con una clase.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Decorator(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se </a:t>
            </a:r>
            <a:r>
              <a:rPr lang="en-US" dirty="0" err="1" smtClean="0"/>
              <a:t>almacena</a:t>
            </a:r>
            <a:r>
              <a:rPr lang="en-US" dirty="0" smtClean="0"/>
              <a:t> en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>
                <a:latin typeface="Consolas" pitchFamily="49" charset="0"/>
              </a:rPr>
              <a:t>_function</a:t>
            </a:r>
            <a:r>
              <a:rPr lang="en-US" dirty="0" smtClean="0"/>
              <a:t>, y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llame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</a:t>
            </a:r>
            <a:r>
              <a:rPr lang="es-ES" dirty="0" err="1" smtClean="0"/>
              <a:t>ón</a:t>
            </a:r>
            <a:r>
              <a:rPr lang="es-ES" dirty="0" smtClean="0"/>
              <a:t> (instancia de clase), </a:t>
            </a:r>
            <a:r>
              <a:rPr lang="en-US" dirty="0" err="1" smtClean="0"/>
              <a:t>llamar</a:t>
            </a:r>
            <a:r>
              <a:rPr lang="es-ES" dirty="0" smtClean="0"/>
              <a:t>á a </a:t>
            </a:r>
            <a:r>
              <a:rPr lang="en-US" dirty="0" smtClean="0">
                <a:latin typeface="Consolas" pitchFamily="49" charset="0"/>
              </a:rPr>
              <a:t>__call__,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parecer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llamando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980728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__call__(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Inner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ArgumentDecorator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(1,2,3)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497845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con una clase que tome argumentos.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</a:t>
            </a:r>
            <a:r>
              <a:rPr lang="en-US" dirty="0" err="1" smtClean="0">
                <a:latin typeface="Consolas" pitchFamily="49" charset="0"/>
              </a:rPr>
              <a:t>ArgumentDecorator</a:t>
            </a:r>
            <a:r>
              <a:rPr lang="en-US" dirty="0" smtClean="0">
                <a:latin typeface="Consolas" pitchFamily="49" charset="0"/>
              </a:rPr>
              <a:t>(1,2,3)(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en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, </a:t>
            </a:r>
            <a:r>
              <a:rPr lang="en-US" dirty="0" err="1" smtClean="0"/>
              <a:t>llamar</a:t>
            </a:r>
            <a:r>
              <a:rPr lang="es-ES" dirty="0" smtClean="0"/>
              <a:t>á a </a:t>
            </a:r>
            <a:r>
              <a:rPr lang="en-US" dirty="0" smtClean="0">
                <a:latin typeface="Consolas" pitchFamily="49" charset="0"/>
              </a:rPr>
              <a:t>__call__</a:t>
            </a:r>
            <a:r>
              <a:rPr lang="en-US" dirty="0" smtClean="0"/>
              <a:t>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</a:t>
            </a:r>
            <a:r>
              <a:rPr lang="en-US" dirty="0" err="1" smtClean="0"/>
              <a:t>retornando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s-ES" dirty="0" smtClean="0"/>
              <a:t>Decoradores de 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58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1611</Words>
  <Application>Microsoft Office PowerPoint</Application>
  <PresentationFormat>Presentación en pantalla (4:3)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Semianario 14:</vt:lpstr>
      <vt:lpstr>Decoradores:</vt:lpstr>
      <vt:lpstr>Presentación de PowerPoint</vt:lpstr>
      <vt:lpstr>Decoradores de funciones</vt:lpstr>
      <vt:lpstr>Presentación de PowerPoint</vt:lpstr>
      <vt:lpstr>Presentación de PowerPoint</vt:lpstr>
      <vt:lpstr>Presentación de PowerPoint</vt:lpstr>
      <vt:lpstr>Presentación de PowerPoint</vt:lpstr>
      <vt:lpstr>Decoradores de clases</vt:lpstr>
      <vt:lpstr>Decoradores de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Semianario 14:</dc:title>
  <dc:creator>Luiso</dc:creator>
  <cp:lastModifiedBy>Luiso</cp:lastModifiedBy>
  <cp:revision>24</cp:revision>
  <dcterms:created xsi:type="dcterms:W3CDTF">2020-04-01T16:55:16Z</dcterms:created>
  <dcterms:modified xsi:type="dcterms:W3CDTF">2020-04-10T04:33:46Z</dcterms:modified>
</cp:coreProperties>
</file>