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810"/>
    <a:srgbClr val="D7C8A1"/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B93-91CF-2297-3D6A-06A730C4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295C-14D5-4E80-16EE-DDDF53E4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5C77-52C0-FDAC-CFDF-3F99B9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5FD1-861A-337B-B524-08F02A1E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124-FD5F-8C4E-4B29-C6A2692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E9-76D5-EF4E-F8D3-F8D0CAA1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A4FD-6158-4A56-6B57-2FDA320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9887-F255-A26D-85CF-000AB8A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2CC-E9BF-4642-6919-B2B2CD9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5A8-C355-57A7-A745-805831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9B28-463D-905B-FA60-437AB705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69B-A015-0F8E-B615-1740FDE1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4E0-62A6-C3E7-86CE-F196C6A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FDE-0128-FFC9-2260-BC31229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E603-13F8-A5A2-F115-196CE79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A30-A6F2-08E4-59A8-A30FE41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AA2-9875-93CF-CD98-EF6E178B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0072-BCF5-BCB8-752B-E4C2C10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17DD-7DCB-4A7E-21FC-A4B98FB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FC-7071-0B0F-EDDF-4B35F9B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C55B-C7F3-D0AB-E543-ED39BA56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502A-4CB5-C0E7-1149-04509A56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5FBE-8764-6CEA-FB86-2B0C379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E940-B716-C479-5DF4-4752B47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7FC-11E3-C03F-21AD-9815A6C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8A5-5987-F3D2-111D-A829B522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D8E1-039D-A188-BEEB-CBC4E2A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81F-EA1F-96B4-4BBE-91AE129B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8810-67C7-6B97-441A-8994A9D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F1B-0E3E-A936-2BE0-7712B2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F7D-B213-0EE5-BEE7-0064578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368-49CD-EEA2-57F4-DA33BFDC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DE86-FB5D-3FC9-4027-2E2D582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93F1-880E-8D28-EA88-802D04C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A18D-0E30-5CB0-DA49-62B46D34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517D6-9189-3C49-89E8-A7DBFC8B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796C-0961-6EDC-574A-F3E7B5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D5D5-234B-428B-8D69-0D0FD5B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5248-095D-8C0F-A51B-65DF9CF2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986-A650-1FD0-3F0F-B80AC4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CEAA-6F17-9215-C1F5-C5D4A7A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73C5-973B-7920-DC5F-94C48F7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4618-473A-9019-9321-9C4324D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B4B6-B64F-ADF6-E345-FE74A9D3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8F9F3-EB54-48E7-DF84-F97B1D0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AA1-7D0C-F8F8-ADD6-2DF05B9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184A-B300-E7AB-1626-69624B6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5AD-0497-A067-1F7A-198C6B9C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A4C0-C736-4CEA-89AF-2AB024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D482-5E14-7BB8-4589-509070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A5B6-B9D5-9350-12D7-E23876A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E4D8-3B79-17E3-0547-BD07F3B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EF1-7C27-F5CF-828F-F6EFACB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51BF-A341-7C75-5699-B4E3570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ECC5-ECF2-8F21-5F0E-292BBC28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AF7F-8A24-9A24-F660-CD9D289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5575-7FC4-2357-AC6F-A5291DA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751D-DB9F-AF6A-7D4E-6ED7525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97B8-A87B-8053-7F66-0493E16B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E685-DDB7-C240-958F-3B31BCD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C5B4-EB1C-0D39-6A71-28FC5303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5427-A6E4-4F26-8A0F-67F331348AF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5F9-742D-B6FE-8CDC-5DF9FC4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74DE-2D13-E410-CD36-862444E6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5D049-EAAC-B27A-1867-640D7CD92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3825"/>
            <a:ext cx="11737340" cy="65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17B7A-1805-6F4F-F2CE-61ACBE46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339725"/>
            <a:ext cx="11322050" cy="6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F1186E-8350-19E2-D236-B86B31172ACA}"/>
              </a:ext>
            </a:extLst>
          </p:cNvPr>
          <p:cNvSpPr txBox="1"/>
          <p:nvPr/>
        </p:nvSpPr>
        <p:spPr>
          <a:xfrm>
            <a:off x="233680" y="995680"/>
            <a:ext cx="11724640" cy="5588902"/>
          </a:xfrm>
          <a:prstGeom prst="rect">
            <a:avLst/>
          </a:prstGeom>
          <a:solidFill>
            <a:schemeClr val="accent1">
              <a:lumMod val="60000"/>
              <a:lumOff val="40000"/>
              <a:alpha val="87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Understanding and Preparation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Requirements - understand the business problem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Connecting to data Sources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Extract data from CSV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 data using Power Query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Modelling the Data-Relationships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data table model relationships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Dax functions in Power BI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 data using DAX formula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and Columns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a report by - Creating Visualizations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Basic Visuals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 Page navigation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3AF18-72B2-C2A4-7CC4-4A0EA19816DC}"/>
              </a:ext>
            </a:extLst>
          </p:cNvPr>
          <p:cNvSpPr txBox="1"/>
          <p:nvPr/>
        </p:nvSpPr>
        <p:spPr>
          <a:xfrm>
            <a:off x="0" y="91440"/>
            <a:ext cx="3720662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STEPS IN POWER BI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BFD16-D974-8D12-EF01-6C256930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56" y="1216397"/>
            <a:ext cx="5690664" cy="31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252</TotalTime>
  <Words>62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Luis Okech</cp:lastModifiedBy>
  <cp:revision>6</cp:revision>
  <dcterms:created xsi:type="dcterms:W3CDTF">2024-05-05T13:52:22Z</dcterms:created>
  <dcterms:modified xsi:type="dcterms:W3CDTF">2024-09-27T09:40:02Z</dcterms:modified>
</cp:coreProperties>
</file>