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4AB2B6-E7B8-45EB-A527-2FD2B969CDF6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1D38945-DBCD-4E53-8E49-AC7DA5721926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636912"/>
            <a:ext cx="8062912" cy="4221088"/>
          </a:xfrm>
        </p:spPr>
        <p:txBody>
          <a:bodyPr>
            <a:normAutofit fontScale="77500" lnSpcReduction="20000"/>
          </a:bodyPr>
          <a:lstStyle/>
          <a:p>
            <a:r>
              <a:rPr lang="pt-BR" sz="8500" b="1" i="1" dirty="0" err="1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Relative</a:t>
            </a:r>
            <a:r>
              <a:rPr lang="pt-BR" sz="8500" b="1" i="1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8500" b="1" i="1" dirty="0" err="1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Pronouns</a:t>
            </a:r>
            <a:endParaRPr lang="pt-BR" sz="8500" b="1" i="1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endParaRPr lang="pt-BR" sz="3600" dirty="0">
              <a:latin typeface="Calibri" pitchFamily="34" charset="0"/>
              <a:cs typeface="Calibri" pitchFamily="34" charset="0"/>
            </a:endParaRPr>
          </a:p>
          <a:p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endParaRPr lang="pt-BR" sz="3600" dirty="0">
              <a:latin typeface="Calibri" pitchFamily="34" charset="0"/>
              <a:cs typeface="Calibri" pitchFamily="34" charset="0"/>
            </a:endParaRPr>
          </a:p>
          <a:p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endParaRPr lang="pt-BR" sz="3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sz="26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Limeira do Oeste-MG </a:t>
            </a:r>
          </a:p>
          <a:p>
            <a:pPr algn="ctr"/>
            <a:r>
              <a:rPr lang="pt-BR" sz="26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2019</a:t>
            </a:r>
            <a:r>
              <a:rPr lang="pt-BR" sz="2600" b="1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BR" sz="2600" b="1" i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544" y="332656"/>
            <a:ext cx="8062912" cy="432048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</a:rPr>
              <a:t>Escola Estadual </a:t>
            </a:r>
            <a:r>
              <a:rPr lang="pt-BR" sz="2800" dirty="0" err="1" smtClean="0">
                <a:solidFill>
                  <a:schemeClr val="accent2"/>
                </a:solidFill>
              </a:rPr>
              <a:t>Izoldino</a:t>
            </a:r>
            <a:r>
              <a:rPr lang="pt-BR" sz="2800" dirty="0" smtClean="0">
                <a:solidFill>
                  <a:schemeClr val="accent2"/>
                </a:solidFill>
              </a:rPr>
              <a:t> Soares de Freitas </a:t>
            </a:r>
            <a:endParaRPr lang="pt-B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305800" cy="4104456"/>
          </a:xfrm>
        </p:spPr>
        <p:txBody>
          <a:bodyPr/>
          <a:lstStyle/>
          <a:p>
            <a:r>
              <a:rPr lang="pt-BR" sz="6600" b="1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Relative</a:t>
            </a:r>
            <a:r>
              <a:rPr lang="pt-BR" sz="66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6600" b="1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Pronouns</a:t>
            </a:r>
            <a:endParaRPr lang="pt-BR" sz="66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2800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28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2800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28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28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2000" b="1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Limeira do Oeste-MG</a:t>
            </a:r>
          </a:p>
          <a:p>
            <a:r>
              <a:rPr lang="pt-BR" sz="2000" b="1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2019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305800" cy="504056"/>
          </a:xfrm>
        </p:spPr>
        <p:txBody>
          <a:bodyPr/>
          <a:lstStyle/>
          <a:p>
            <a:r>
              <a:rPr lang="pt-BR" sz="2800" dirty="0">
                <a:solidFill>
                  <a:schemeClr val="accent2"/>
                </a:solidFill>
              </a:rPr>
              <a:t>Escola Estadual </a:t>
            </a:r>
            <a:r>
              <a:rPr lang="pt-BR" sz="2800" dirty="0" err="1">
                <a:solidFill>
                  <a:schemeClr val="accent2"/>
                </a:solidFill>
              </a:rPr>
              <a:t>Izoldino</a:t>
            </a:r>
            <a:r>
              <a:rPr lang="pt-BR" sz="2800" dirty="0">
                <a:solidFill>
                  <a:schemeClr val="accent2"/>
                </a:solidFill>
              </a:rPr>
              <a:t> Soares de Freitas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96136" y="3754266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Alunas: </a:t>
            </a:r>
            <a:r>
              <a:rPr lang="pt-BR" b="1" dirty="0" err="1" smtClean="0"/>
              <a:t>Agda</a:t>
            </a:r>
            <a:r>
              <a:rPr lang="pt-BR" b="1" dirty="0" smtClean="0"/>
              <a:t>, Ana Laura, Janaina, </a:t>
            </a:r>
            <a:r>
              <a:rPr lang="pt-BR" b="1" dirty="0" err="1" smtClean="0"/>
              <a:t>Layla</a:t>
            </a:r>
            <a:r>
              <a:rPr lang="pt-BR" b="1" dirty="0" smtClean="0"/>
              <a:t> Neli, Leticia Carolina e </a:t>
            </a:r>
            <a:r>
              <a:rPr lang="pt-BR" b="1" dirty="0" err="1" smtClean="0"/>
              <a:t>Yamim</a:t>
            </a:r>
            <a:r>
              <a:rPr lang="pt-BR" b="1" dirty="0" smtClean="0"/>
              <a:t> </a:t>
            </a:r>
            <a:r>
              <a:rPr lang="pt-BR" b="1" dirty="0" err="1" smtClean="0"/>
              <a:t>Tonini</a:t>
            </a:r>
            <a:r>
              <a:rPr lang="pt-BR" b="1" dirty="0" smtClean="0"/>
              <a:t>.</a:t>
            </a:r>
          </a:p>
          <a:p>
            <a:r>
              <a:rPr lang="pt-BR" b="1" dirty="0" smtClean="0"/>
              <a:t>Mentor: Nelson Vicente Ferreira Junior.</a:t>
            </a:r>
          </a:p>
          <a:p>
            <a:r>
              <a:rPr lang="pt-BR" b="1" dirty="0" smtClean="0"/>
              <a:t>Série: 2ºA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72000"/>
          </a:xfrm>
        </p:spPr>
        <p:txBody>
          <a:bodyPr>
            <a:normAutofit/>
          </a:bodyPr>
          <a:lstStyle/>
          <a:p>
            <a:r>
              <a:rPr lang="pt-BR" dirty="0" smtClean="0"/>
              <a:t>Os Pronomes Relativos são: </a:t>
            </a:r>
          </a:p>
          <a:p>
            <a:r>
              <a:rPr lang="pt-BR" i="1" dirty="0" smtClean="0"/>
              <a:t>WHO</a:t>
            </a:r>
          </a:p>
          <a:p>
            <a:r>
              <a:rPr lang="pt-BR" i="1" dirty="0" smtClean="0"/>
              <a:t>WHOM </a:t>
            </a:r>
            <a:r>
              <a:rPr lang="pt-BR" dirty="0" smtClean="0"/>
              <a:t>    (QUE, O QUAL, A QUAL)      </a:t>
            </a:r>
          </a:p>
          <a:p>
            <a:r>
              <a:rPr lang="pt-BR" i="1" dirty="0" smtClean="0"/>
              <a:t>WHICH</a:t>
            </a:r>
          </a:p>
          <a:p>
            <a:r>
              <a:rPr lang="pt-BR" i="1" dirty="0" smtClean="0"/>
              <a:t>THAT</a:t>
            </a:r>
            <a:r>
              <a:rPr lang="pt-BR" dirty="0" smtClean="0"/>
              <a:t> </a:t>
            </a:r>
          </a:p>
          <a:p>
            <a:r>
              <a:rPr lang="pt-BR" i="1" dirty="0" smtClean="0"/>
              <a:t>WHOSE</a:t>
            </a:r>
            <a:r>
              <a:rPr lang="pt-BR" dirty="0" smtClean="0"/>
              <a:t>    (CUJO, CUJA)</a:t>
            </a:r>
          </a:p>
          <a:p>
            <a:r>
              <a:rPr lang="pt-BR" i="1" dirty="0" smtClean="0"/>
              <a:t>WHERE</a:t>
            </a:r>
            <a:r>
              <a:rPr lang="pt-BR" dirty="0" smtClean="0"/>
              <a:t>     (ONDE, EM QUE, NO QUAL, NA QUAL)</a:t>
            </a:r>
          </a:p>
          <a:p>
            <a:r>
              <a:rPr lang="pt-BR" i="1" dirty="0" smtClean="0"/>
              <a:t>WHEN </a:t>
            </a:r>
            <a:r>
              <a:rPr lang="pt-BR" dirty="0" smtClean="0"/>
              <a:t>     (QUANDO, EM QUE, NO QUAL, NA QUAL)  </a:t>
            </a:r>
          </a:p>
          <a:p>
            <a:r>
              <a:rPr lang="pt-BR" i="1" dirty="0" smtClean="0"/>
              <a:t>WHAT</a:t>
            </a:r>
            <a:r>
              <a:rPr lang="pt-BR" dirty="0" smtClean="0"/>
              <a:t>       (O QUE)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pt-BR" sz="2800" b="1" dirty="0" smtClean="0"/>
              <a:t>Os pronomes relativos são palavras utilizadas como sujeito e objetos em relação ao verbo principal. Na frase eles fazem relação a um termo já utilizado anteriormente. Ou podemos dizer que são utilizados para ligar duas orações.</a:t>
            </a:r>
            <a:endParaRPr lang="pt-BR" sz="2800" b="1" dirty="0"/>
          </a:p>
        </p:txBody>
      </p:sp>
      <p:sp>
        <p:nvSpPr>
          <p:cNvPr id="4" name="Chave direita 3"/>
          <p:cNvSpPr/>
          <p:nvPr/>
        </p:nvSpPr>
        <p:spPr>
          <a:xfrm>
            <a:off x="1740990" y="2420888"/>
            <a:ext cx="288032" cy="158417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>
            <a:off x="1893545" y="4293096"/>
            <a:ext cx="45719" cy="30326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>
            <a:off x="1860398" y="4797152"/>
            <a:ext cx="45719" cy="28803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8"/>
          <p:cNvSpPr/>
          <p:nvPr/>
        </p:nvSpPr>
        <p:spPr>
          <a:xfrm>
            <a:off x="1846142" y="5246383"/>
            <a:ext cx="59975" cy="30173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>
            <a:off x="1859990" y="5722088"/>
            <a:ext cx="45719" cy="3712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8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3200" i="1" dirty="0" smtClean="0"/>
              <a:t>WHO/ WHOM</a:t>
            </a:r>
            <a:r>
              <a:rPr lang="pt-BR" dirty="0" smtClean="0"/>
              <a:t>– Utilizado para fazer referência a pessoas.</a:t>
            </a:r>
          </a:p>
          <a:p>
            <a:pPr marL="0" indent="0">
              <a:buNone/>
            </a:pPr>
            <a:r>
              <a:rPr lang="pt-BR" dirty="0" smtClean="0"/>
              <a:t>Exemples: </a:t>
            </a:r>
          </a:p>
          <a:p>
            <a:pPr marL="0" indent="0">
              <a:buNone/>
            </a:pPr>
            <a:r>
              <a:rPr lang="pt-BR" dirty="0" smtClean="0"/>
              <a:t>1- </a:t>
            </a:r>
            <a:r>
              <a:rPr lang="pt-BR" b="1" i="1" dirty="0" smtClean="0"/>
              <a:t>Lucy </a:t>
            </a:r>
            <a:r>
              <a:rPr lang="pt-BR" b="1" i="1" dirty="0" err="1" smtClean="0"/>
              <a:t>likes</a:t>
            </a:r>
            <a:r>
              <a:rPr lang="pt-BR" b="1" i="1" dirty="0" smtClean="0"/>
              <a:t> </a:t>
            </a:r>
            <a:r>
              <a:rPr lang="pt-BR" b="1" i="1" dirty="0" err="1" smtClean="0"/>
              <a:t>to</a:t>
            </a:r>
            <a:r>
              <a:rPr lang="pt-BR" b="1" i="1" dirty="0" smtClean="0"/>
              <a:t> dance. Lucy </a:t>
            </a:r>
            <a:r>
              <a:rPr lang="pt-BR" b="1" i="1" dirty="0" err="1" smtClean="0"/>
              <a:t>is</a:t>
            </a:r>
            <a:r>
              <a:rPr lang="pt-BR" b="1" i="1" dirty="0" smtClean="0"/>
              <a:t> a </a:t>
            </a:r>
            <a:r>
              <a:rPr lang="pt-BR" b="1" i="1" dirty="0" err="1" smtClean="0"/>
              <a:t>dancer</a:t>
            </a:r>
            <a:r>
              <a:rPr lang="pt-BR" b="1" i="1" dirty="0" smtClean="0"/>
              <a:t>. </a:t>
            </a:r>
          </a:p>
          <a:p>
            <a:pPr marL="0" indent="0">
              <a:buNone/>
            </a:pPr>
            <a:r>
              <a:rPr lang="pt-BR" i="1" dirty="0" smtClean="0"/>
              <a:t> 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Lucy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who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whom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likes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dance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dancer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t-BR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dirty="0" smtClean="0"/>
              <a:t>2</a:t>
            </a:r>
            <a:r>
              <a:rPr lang="pt-BR" b="1" i="1" dirty="0" smtClean="0"/>
              <a:t>- </a:t>
            </a:r>
            <a:r>
              <a:rPr lang="pt-BR" b="1" i="1" dirty="0" err="1" smtClean="0"/>
              <a:t>That</a:t>
            </a:r>
            <a:r>
              <a:rPr lang="pt-BR" b="1" i="1" dirty="0" smtClean="0"/>
              <a:t> </a:t>
            </a:r>
            <a:r>
              <a:rPr lang="pt-BR" b="1" i="1" dirty="0" err="1" smtClean="0"/>
              <a:t>man</a:t>
            </a:r>
            <a:r>
              <a:rPr lang="pt-BR" b="1" i="1" dirty="0" smtClean="0"/>
              <a:t> </a:t>
            </a:r>
            <a:r>
              <a:rPr lang="pt-BR" b="1" i="1" dirty="0" err="1" smtClean="0"/>
              <a:t>is</a:t>
            </a:r>
            <a:r>
              <a:rPr lang="pt-BR" b="1" i="1" dirty="0" smtClean="0"/>
              <a:t> </a:t>
            </a:r>
            <a:r>
              <a:rPr lang="pt-BR" b="1" i="1" dirty="0" err="1" smtClean="0"/>
              <a:t>very</a:t>
            </a:r>
            <a:r>
              <a:rPr lang="pt-BR" b="1" i="1" dirty="0" smtClean="0"/>
              <a:t> </a:t>
            </a:r>
            <a:r>
              <a:rPr lang="pt-BR" b="1" i="1" dirty="0" err="1" smtClean="0"/>
              <a:t>rich</a:t>
            </a:r>
            <a:r>
              <a:rPr lang="pt-BR" b="1" i="1" dirty="0" smtClean="0"/>
              <a:t>. He </a:t>
            </a:r>
            <a:r>
              <a:rPr lang="pt-BR" b="1" i="1" dirty="0" err="1" smtClean="0"/>
              <a:t>is</a:t>
            </a:r>
            <a:r>
              <a:rPr lang="pt-BR" b="1" i="1" dirty="0" smtClean="0"/>
              <a:t> a </a:t>
            </a:r>
            <a:r>
              <a:rPr lang="pt-BR" b="1" i="1" dirty="0" err="1" smtClean="0"/>
              <a:t>friend</a:t>
            </a:r>
            <a:r>
              <a:rPr lang="pt-BR" b="1" i="1" dirty="0" smtClean="0"/>
              <a:t> </a:t>
            </a:r>
            <a:r>
              <a:rPr lang="pt-BR" b="1" i="1" dirty="0" err="1" smtClean="0"/>
              <a:t>of</a:t>
            </a:r>
            <a:r>
              <a:rPr lang="pt-BR" b="1" i="1" dirty="0" smtClean="0"/>
              <a:t> mine. 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That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man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who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whom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very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rich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friend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 mine.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t-BR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3500" b="1" i="1" dirty="0" err="1" smtClean="0"/>
              <a:t>Exercises</a:t>
            </a:r>
            <a:r>
              <a:rPr lang="pt-BR" sz="3500" b="1" i="1" dirty="0" smtClean="0"/>
              <a:t>:</a:t>
            </a:r>
          </a:p>
          <a:p>
            <a:pPr marL="0" indent="0">
              <a:buNone/>
            </a:pPr>
            <a:r>
              <a:rPr lang="pt-BR" sz="3500" b="1" i="1" dirty="0"/>
              <a:t> </a:t>
            </a:r>
            <a:r>
              <a:rPr lang="pt-BR" sz="3500" dirty="0" smtClean="0"/>
              <a:t>1- Ligue as orações como nos exemplos acima: </a:t>
            </a:r>
          </a:p>
          <a:p>
            <a:pPr marL="0" indent="0">
              <a:buNone/>
            </a:pPr>
            <a:r>
              <a:rPr lang="pt-BR" sz="3500" b="1" i="1" dirty="0"/>
              <a:t> </a:t>
            </a:r>
            <a:r>
              <a:rPr lang="pt-BR" sz="3500" b="1" i="1" dirty="0" smtClean="0"/>
              <a:t> Sam </a:t>
            </a:r>
            <a:r>
              <a:rPr lang="pt-BR" sz="3500" b="1" i="1" dirty="0" err="1" smtClean="0"/>
              <a:t>is</a:t>
            </a:r>
            <a:r>
              <a:rPr lang="pt-BR" sz="3500" b="1" i="1" dirty="0" smtClean="0"/>
              <a:t> a </a:t>
            </a:r>
            <a:r>
              <a:rPr lang="pt-BR" sz="3500" b="1" i="1" dirty="0" err="1" smtClean="0"/>
              <a:t>famous</a:t>
            </a:r>
            <a:r>
              <a:rPr lang="pt-BR" sz="3500" b="1" i="1" dirty="0" smtClean="0"/>
              <a:t> </a:t>
            </a:r>
            <a:r>
              <a:rPr lang="pt-BR" sz="3500" b="1" i="1" dirty="0" err="1" smtClean="0"/>
              <a:t>singer</a:t>
            </a:r>
            <a:r>
              <a:rPr lang="pt-BR" sz="3500" b="1" i="1" dirty="0" smtClean="0"/>
              <a:t>. He </a:t>
            </a:r>
            <a:r>
              <a:rPr lang="pt-BR" sz="3500" b="1" i="1" dirty="0" err="1" smtClean="0"/>
              <a:t>sang</a:t>
            </a:r>
            <a:r>
              <a:rPr lang="pt-BR" sz="3500" b="1" i="1" dirty="0" smtClean="0"/>
              <a:t> </a:t>
            </a:r>
            <a:r>
              <a:rPr lang="pt-BR" sz="3500" b="1" i="1" dirty="0" err="1" smtClean="0"/>
              <a:t>at</a:t>
            </a:r>
            <a:r>
              <a:rPr lang="pt-BR" sz="3500" b="1" i="1" dirty="0" smtClean="0"/>
              <a:t> Rock in Rio </a:t>
            </a:r>
            <a:r>
              <a:rPr lang="pt-BR" sz="3500" b="1" i="1" dirty="0" err="1" smtClean="0"/>
              <a:t>last</a:t>
            </a:r>
            <a:r>
              <a:rPr lang="pt-BR" sz="3500" b="1" i="1" dirty="0" smtClean="0"/>
              <a:t> </a:t>
            </a:r>
            <a:r>
              <a:rPr lang="pt-BR" sz="3500" b="1" i="1" dirty="0" err="1" smtClean="0"/>
              <a:t>year</a:t>
            </a:r>
            <a:r>
              <a:rPr lang="pt-BR" sz="3500" b="1" i="1" dirty="0" smtClean="0"/>
              <a:t>.</a:t>
            </a:r>
          </a:p>
          <a:p>
            <a:pPr marL="0" indent="0">
              <a:buNone/>
            </a:pPr>
            <a:endParaRPr lang="pt-BR" sz="3500" b="1" i="1" dirty="0" smtClean="0"/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t-BR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i="1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219200"/>
          </a:xfrm>
        </p:spPr>
        <p:txBody>
          <a:bodyPr/>
          <a:lstStyle/>
          <a:p>
            <a:r>
              <a:rPr lang="pt-BR" i="1" dirty="0" smtClean="0">
                <a:solidFill>
                  <a:schemeClr val="accent2"/>
                </a:solidFill>
              </a:rPr>
              <a:t>WHO, WHOM</a:t>
            </a:r>
            <a:endParaRPr lang="pt-BR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400</TotalTime>
  <Words>244</Words>
  <Application>Microsoft Office PowerPoint</Application>
  <PresentationFormat>Apresentação na tela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Papel</vt:lpstr>
      <vt:lpstr>Escola Estadual Izoldino Soares de Freitas </vt:lpstr>
      <vt:lpstr>Escola Estadual Izoldino Soares de Freitas </vt:lpstr>
      <vt:lpstr>Os pronomes relativos são palavras utilizadas como sujeito e objetos em relação ao verbo principal. Na frase eles fazem relação a um termo já utilizado anteriormente. Ou podemos dizer que são utilizados para ligar duas orações.</vt:lpstr>
      <vt:lpstr>WHO, WHOM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 Lucas Corrêa</dc:creator>
  <cp:lastModifiedBy>- Lucas Corrêa</cp:lastModifiedBy>
  <cp:revision>20</cp:revision>
  <dcterms:created xsi:type="dcterms:W3CDTF">2019-08-24T18:12:58Z</dcterms:created>
  <dcterms:modified xsi:type="dcterms:W3CDTF">2019-08-25T16:03:34Z</dcterms:modified>
</cp:coreProperties>
</file>