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4DD04-1C47-B63B-2518-9E90D1DA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5746F0-047C-D6F0-2BF6-95568DAB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D175C-AA03-4D57-96C7-63C5C674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724C4-CA88-8BC8-AD00-76334E8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AD86-A6A2-9ADC-06C2-95C9E033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F388-3926-3206-819A-BA401AF2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5F0054-3D26-DE21-3D67-9D3ADE3E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8306B-CCFD-5FFA-B165-33690041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189B7E-3658-6886-9431-9E3C63BB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2FECB-4D63-4346-D411-0C8F0A9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810221-AA01-9986-CB97-1907B7D30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6193D7-57A6-0EB0-D162-3D818FFC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FE910-531A-6F8F-8468-841C1E9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05FB1-E2E0-1FF0-1F1B-3155B2AA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847083-34F2-F0AF-6BDB-7D9C5B73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22821-D6B8-26C8-F314-94D6ED1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EC047-E62E-F645-75FC-27F9F75C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2D0004-161F-2D76-4103-A3036631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DBA66-5AF7-C3E7-B545-73F03DF8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0AE1E-79CA-1DFD-42F2-0764CFCA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1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1C6A-1CE3-B0DB-304E-F0FDE64C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A1B71-43C9-15F9-4D00-49E81E36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B70E1-A237-5B9F-DD11-D713D347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E5719-BFEA-AC79-7BC8-7597C0C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6E4DF-198D-B7D5-F323-065BB4D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E7D6-3994-11B1-CBE9-31FFC5DC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282BB-57D1-2763-2C1D-1D8EA549A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C39A6-0031-D115-4900-884E7C3B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62BC77-8C84-8263-F2AE-F2AF6B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674FCA-FE16-5A7A-ED0A-086ABBF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8C3C24-EC89-135E-8F74-A475D1D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3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FBF8A-A0FC-6036-1E16-CA54802C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75D4C-6E57-7D52-2317-71673A94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AE6370-BDB8-C367-685D-109CAB81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0F8B7-6FC9-2BDD-C2C4-215AD209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5B370F-6DCA-5F6B-6965-A1EF56276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E979ED-435A-A50F-B341-31EBFD57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69625F-B823-3D83-2561-6A4127FB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68020E-B6F7-6A19-DD9C-4D5A55B4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12883-CC3C-086C-5F96-3773A4D1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84026E-3010-667E-D35A-0ECDA126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6551B1-B64F-C1F6-B24C-D2B8EF17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FEDEEF-0FC6-B4F4-750D-FAAB5B39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3AF342-496E-F52D-386A-4914E845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A8780-C1AF-0F02-6317-A6B9EDF0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BF3333-189E-39BB-3670-3EB829A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24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5D8E8-3176-A48E-FF54-EACA0490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B5893-E615-8DC4-465C-46717B5F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176BDF-722F-DF99-7852-0669C622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D377C-92FE-9E5D-DB26-4FE90482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2BCC3-646B-2BC2-28B5-28EA839B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1C549C-63FB-BE1E-E892-ADF0FAA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5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1B92B-0381-CC2D-DC14-F9D513C1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6F4E34-33CE-ED07-2C97-0DCBB7694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1931F-8B6A-BB8E-B0AC-CDA91C76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0E670-7B4D-E222-A807-A64EFD00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7E08F-112E-9D4D-C1F7-BD32064C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EB14C-181C-8960-C210-BE174072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8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A23392-3C29-D5E9-F9C4-F3C34032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3907B-FEA8-B83A-D806-D4463A0C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BF7B82-23CF-7867-8DD0-2EF4C0818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D85FA-F75B-44A7-A1D1-4C47922DB5DE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152AA-88C8-09D2-CD6A-074489CCC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9FB15-7CDF-1B37-2669-8C314862A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F1A14-B518-4466-8288-480DAB252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3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bandeira&#10;&#10;Descrição gerada automaticamente">
            <a:extLst>
              <a:ext uri="{FF2B5EF4-FFF2-40B4-BE49-F238E27FC236}">
                <a16:creationId xmlns:a16="http://schemas.microsoft.com/office/drawing/2014/main" id="{3E11E132-CCD3-D35B-3E8A-D9598581F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9" b="798"/>
          <a:stretch/>
        </p:blipFill>
        <p:spPr>
          <a:xfrm>
            <a:off x="0" y="1196990"/>
            <a:ext cx="12192000" cy="566101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B73D92A-991A-65C5-6EB3-D43E55307C38}"/>
              </a:ext>
            </a:extLst>
          </p:cNvPr>
          <p:cNvSpPr/>
          <p:nvPr/>
        </p:nvSpPr>
        <p:spPr>
          <a:xfrm>
            <a:off x="3150606" y="1367072"/>
            <a:ext cx="8935770" cy="4925086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solidFill>
              <a:srgbClr val="7A69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85A28D9-3A4A-759F-C9E6-CB2E5CD91C3D}"/>
              </a:ext>
            </a:extLst>
          </p:cNvPr>
          <p:cNvSpPr/>
          <p:nvPr/>
        </p:nvSpPr>
        <p:spPr>
          <a:xfrm>
            <a:off x="-262550" y="1367072"/>
            <a:ext cx="2426328" cy="4925086"/>
          </a:xfrm>
          <a:prstGeom prst="roundRect">
            <a:avLst>
              <a:gd name="adj" fmla="val 6373"/>
            </a:avLst>
          </a:prstGeom>
          <a:solidFill>
            <a:schemeClr val="bg1"/>
          </a:solidFill>
          <a:ln>
            <a:solidFill>
              <a:srgbClr val="7A69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91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Luís Otávio  Oliveira Capelari</dc:creator>
  <cp:lastModifiedBy>Luís Otávio  Oliveira Capelari</cp:lastModifiedBy>
  <cp:revision>3</cp:revision>
  <dcterms:created xsi:type="dcterms:W3CDTF">2024-08-09T11:53:25Z</dcterms:created>
  <dcterms:modified xsi:type="dcterms:W3CDTF">2024-08-14T18:06:59Z</dcterms:modified>
</cp:coreProperties>
</file>