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BDC39-2F81-B49C-5E5D-DF890E2A5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C4C19-3C5C-124A-E677-EA4879D8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890A3-0530-21D2-FC4C-37819B33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E2F21-97A3-FF71-C537-8C19D7EA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6BC9D-1E91-08A6-A60F-0CCF1C7A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7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DBC39-1869-D7B6-B869-53236EC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C791C-B5E9-15B6-F407-1A3CFD81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59A03-90C7-3D3E-C381-8037BA94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ECF0F-1A67-FA91-4888-47A9AF36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15652-6831-6F75-4F0D-A90B986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C45B9-6FEE-A569-3DDB-D2181F761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124301-06F6-FB77-F985-5166660AA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0EF9A-0A69-F6B6-C1B2-713AE10A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7698C-52BB-376F-BB54-15EF98C1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D28FA-0494-10E8-3201-39EE3A11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19379-D1A4-FD9E-38E5-716ADB4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AEEFB-660A-439D-D401-202A0D61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BD1CA-4616-621C-BE91-D12681D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57DB4-378C-3196-A558-3683CD53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4F47A-DAB3-EE03-8DEA-596B85AA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25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3122-884E-E057-7D11-3C22D735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2CDE2-8798-3316-E589-02E44542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B2A068-32B7-4BEC-3CD2-8826FB4D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3E366-E0AD-3BCA-9F07-1D2EC633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9103E-D049-B407-AA89-76D68222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33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A98-519D-5A0D-D49B-2C779D1A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A4CF-42F4-13D2-7646-C23E969A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158F32-0CB2-80DB-B386-0C36F4A3A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C94AA-A6B1-B242-2842-B2275656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483C1B-3B34-0896-DEB3-D46E236C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D0690-7923-9820-9085-A70D394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A858-2501-528F-2CF0-798C170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1D962-9E2B-7D9C-FB05-93C18E3C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F0000-C0F4-45D3-037D-2639D58F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A75031-3125-62A8-0467-BE73396C0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DA5B88-D7A3-A045-77B8-6A6DB7688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AED748-F781-F05C-734A-549B2CC9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850995-0AE8-761F-6FC2-0929EE99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76141-EFCD-E84B-E6D1-2A767C6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65FB5-6567-F97C-EF60-01EBD1FB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3EDA67-9518-55B0-1A80-11F7DC54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9765D5-E701-2CCA-0BCB-4468C419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DAE587-A598-0F5C-F54C-03F9687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271088-F0AD-254B-8726-2BB7137C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C56A66-BFF1-D13A-BCD4-898FDEC0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BBA8C7-0BB1-3A36-0AB7-E0D45F38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2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3EE37-E634-155F-90DC-D2EF0AE4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659CB-1281-A927-A1CD-3D474E34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17956-2D6A-0360-3178-FDD9212D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D0982-71BB-5224-E146-7BDB413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A4767-B569-39DB-B07B-1AA1F23A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6FFFD-590F-EF06-0327-0B50966B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03B99-5F8B-FCBE-3518-D0C8ACBA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A0CDFE-9E72-18C6-4037-BFDB3CB3F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77DB91-2672-11B6-91EF-FB3EBC5A4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EA037C-C4D4-2B22-D085-25C52601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857ED-005D-DABE-C0CC-344A5EA4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B7443-3BFD-E4C1-F438-F95EEF7F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EC733-AC46-00AB-817E-2F75FA0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5BAD0-09CE-6BD3-D60A-5B778E90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4FBA1-9687-AF3E-A178-895A32F98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4B0D4-BBF1-49ED-AB7F-EB82DD893DF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33DA6-E2A1-2D03-F452-5F651B92C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3B4E5-4579-3193-84F4-AA906DDA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35E16-FB31-4AD8-BEEB-7C609205C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7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449B404-75EA-CD98-1C14-285CC9638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7819"/>
            <a:ext cx="9144000" cy="803707"/>
          </a:xfrm>
        </p:spPr>
        <p:txBody>
          <a:bodyPr>
            <a:normAutofit/>
          </a:bodyPr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Olympic Games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1896 - 2022</a:t>
            </a:r>
          </a:p>
        </p:txBody>
      </p:sp>
      <p:pic>
        <p:nvPicPr>
          <p:cNvPr id="5" name="Imagem 4" descr="Uma imagem contendo tesoura&#10;&#10;Descrição gerada automaticamente">
            <a:extLst>
              <a:ext uri="{FF2B5EF4-FFF2-40B4-BE49-F238E27FC236}">
                <a16:creationId xmlns:a16="http://schemas.microsoft.com/office/drawing/2014/main" id="{A2D74AA5-4707-F009-DAA5-47DFEB231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0" r="2026" b="25311"/>
          <a:stretch/>
        </p:blipFill>
        <p:spPr>
          <a:xfrm>
            <a:off x="4124178" y="337127"/>
            <a:ext cx="4072949" cy="1983764"/>
          </a:xfrm>
          <a:prstGeom prst="rect">
            <a:avLst/>
          </a:prstGeom>
        </p:spPr>
      </p:pic>
      <p:pic>
        <p:nvPicPr>
          <p:cNvPr id="7" name="Imagem 6" descr="Uma imagem contendo luz&#10;&#10;Descrição gerada automaticamente">
            <a:extLst>
              <a:ext uri="{FF2B5EF4-FFF2-40B4-BE49-F238E27FC236}">
                <a16:creationId xmlns:a16="http://schemas.microsoft.com/office/drawing/2014/main" id="{91D03DD4-467D-3FAA-6C20-D41ECAC81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1" b="8081"/>
          <a:stretch/>
        </p:blipFill>
        <p:spPr>
          <a:xfrm>
            <a:off x="3011003" y="3156178"/>
            <a:ext cx="6431066" cy="36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Luís Otávio  Oliveira Capelari</dc:creator>
  <cp:lastModifiedBy>Luís Otávio  Oliveira Capelari</cp:lastModifiedBy>
  <cp:revision>2</cp:revision>
  <dcterms:created xsi:type="dcterms:W3CDTF">2024-08-08T13:24:09Z</dcterms:created>
  <dcterms:modified xsi:type="dcterms:W3CDTF">2024-08-08T13:38:10Z</dcterms:modified>
</cp:coreProperties>
</file>