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03C94-C7CE-300D-2D50-52291C56C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4D943-0209-48AC-4F6C-DA2EA9FA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D3F9E-981B-8859-52DE-EBBB2504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679-206F-4750-AC3E-AA6A2A0EAB35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5FAC05-24B3-93F8-7B7F-31B4A516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5B5CA9-0F17-CE5B-FF8D-50E2D4ED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8E25-0135-4F77-B911-49D3ECC3E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57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02324-172D-8DA7-FC83-7286922F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52B0D4-60EE-A4DF-A2D3-F8D294F34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87B969-5EAF-711C-D055-A335BE62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679-206F-4750-AC3E-AA6A2A0EAB35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B8B41-6394-AC1D-279C-4C530BCF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FDA54-6705-D9E0-79E6-57739494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8E25-0135-4F77-B911-49D3ECC3E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85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9E1B1A-81E1-37EA-94ED-27F521EF2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F52348-2843-0220-89C2-B2983CE29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F6B991-96B2-97C5-6245-24A845EB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679-206F-4750-AC3E-AA6A2A0EAB35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2D8BE-867C-BF8D-8DB9-3D57B97B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C6BE92-DB5D-66B8-AE7D-AB73056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8E25-0135-4F77-B911-49D3ECC3E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6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BD7A8-5683-D907-EEB1-F43CD20F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8877C-FC35-6CF5-F4FB-789D9E59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1CC2DA-B859-1908-E6AD-438BC369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679-206F-4750-AC3E-AA6A2A0EAB35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E464C8-8DB2-F6E0-EC13-4F212A0B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FB8674-CC5D-B6A5-0515-0814938A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8E25-0135-4F77-B911-49D3ECC3E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6EBFB-72AE-72EB-3D85-608639FC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37E480-24F2-F523-FE6C-A9C289032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4C3B9A-B8F1-0D5F-443D-117674C3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679-206F-4750-AC3E-AA6A2A0EAB35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B071F-56C0-10DB-70DB-96BE2F41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74B2D5-0D9F-E86A-544A-96766091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8E25-0135-4F77-B911-49D3ECC3E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00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6687F-8291-5E61-4C01-9C16644F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4A89D-6BE3-2420-AA3A-F0E320B19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DE5DBB-9044-152F-8BA0-440F57F40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10932A-72ED-41BA-B4A0-C96EB6F0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679-206F-4750-AC3E-AA6A2A0EAB35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E4EC3E-9385-CD20-6E56-C194F81E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50C25-BA1B-5F43-5B0E-7DBF8615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8E25-0135-4F77-B911-49D3ECC3E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78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2EAEB-682E-2CD4-455E-B5C082BA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A087CE-F564-2E1C-8E42-DAA65A5C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23A408-86BB-A7FB-FF9C-FDE442DD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90C50A-52A9-9926-29C8-2C747EEC4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BB6C05-84F3-F0FF-1B27-82D5B3ECF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C1406E-76C2-3182-20EF-15A3C4EE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679-206F-4750-AC3E-AA6A2A0EAB35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360019-85CF-5711-B818-85AAC3C0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2F21F9-33E8-8BC4-5C95-CB9BE705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8E25-0135-4F77-B911-49D3ECC3E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98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0D001-E5DA-36B0-B4C5-64F0DC61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81B777-3AC2-DC4B-5AAA-BB227BA9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679-206F-4750-AC3E-AA6A2A0EAB35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58E594-B85E-34CF-9633-BF6F189F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4977F9-63B2-8DAC-8A5A-76A080A9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8E25-0135-4F77-B911-49D3ECC3E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75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F141CA-378D-7E11-A034-057AB57D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679-206F-4750-AC3E-AA6A2A0EAB35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BC88EF-4D94-E183-FDC5-415510C7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B262A4-5CF4-66A9-3D72-30A24280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8E25-0135-4F77-B911-49D3ECC3E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76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FC059-8FCA-B59E-A2B6-E412FE85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31C2F-4ADD-5CF4-7653-58CF2184C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3382D7-2A6D-565D-2C8D-7D958A15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222F0-0717-F67B-FA93-B573A7A0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679-206F-4750-AC3E-AA6A2A0EAB35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4C6065-A439-96E7-99D9-2B7B35ED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F2E0B3-673F-07CE-B61C-FEB26737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8E25-0135-4F77-B911-49D3ECC3E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74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34031-C7E8-7142-DF31-97E9D0A8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283BE4-4909-F0D4-19FF-13BFB6ACD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F36310-5899-816B-32C3-750B47D8A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206652-B21F-F088-03BE-B5DAFF23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679-206F-4750-AC3E-AA6A2A0EAB35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04E622-472F-5CD2-8039-E879E09B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0635F7-0851-C602-950F-28451B45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8E25-0135-4F77-B911-49D3ECC3E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09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27B7AC-1596-3523-BF2F-8AE69241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A851D2-8851-E62B-D839-E72CBC74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703D5-AC6D-649C-3225-739CEBD63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49C679-206F-4750-AC3E-AA6A2A0EAB35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FBEAE-295B-FD17-1495-9D10B9C19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76C84-DF51-4C06-01E1-D3CEC8FED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38E25-0135-4F77-B911-49D3ECC3E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79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xícara, comida, mesa">
            <a:extLst>
              <a:ext uri="{FF2B5EF4-FFF2-40B4-BE49-F238E27FC236}">
                <a16:creationId xmlns:a16="http://schemas.microsoft.com/office/drawing/2014/main" id="{B84CDB3E-190A-60BD-0E53-8C7568F46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1" t="32809" r="5280" b="16993"/>
          <a:stretch/>
        </p:blipFill>
        <p:spPr>
          <a:xfrm>
            <a:off x="3897746" y="4515992"/>
            <a:ext cx="2290620" cy="2195369"/>
          </a:xfrm>
          <a:prstGeom prst="rect">
            <a:avLst/>
          </a:prstGeom>
        </p:spPr>
      </p:pic>
      <p:pic>
        <p:nvPicPr>
          <p:cNvPr id="8" name="Imagem 7" descr="Uma imagem contendo xícara, comida, mesa">
            <a:extLst>
              <a:ext uri="{FF2B5EF4-FFF2-40B4-BE49-F238E27FC236}">
                <a16:creationId xmlns:a16="http://schemas.microsoft.com/office/drawing/2014/main" id="{98D76234-CCC4-A668-9292-B88BE239B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32809" r="70010" b="16993"/>
          <a:stretch/>
        </p:blipFill>
        <p:spPr>
          <a:xfrm>
            <a:off x="3888504" y="2320623"/>
            <a:ext cx="2290619" cy="2195369"/>
          </a:xfrm>
          <a:prstGeom prst="rect">
            <a:avLst/>
          </a:prstGeom>
        </p:spPr>
      </p:pic>
      <p:pic>
        <p:nvPicPr>
          <p:cNvPr id="9" name="Imagem 8" descr="Uma imagem contendo xícara, comida, mesa">
            <a:extLst>
              <a:ext uri="{FF2B5EF4-FFF2-40B4-BE49-F238E27FC236}">
                <a16:creationId xmlns:a16="http://schemas.microsoft.com/office/drawing/2014/main" id="{D07C4E06-0B23-FD16-1E35-9C71BAFBB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5" t="32809" r="37487" b="16993"/>
          <a:stretch/>
        </p:blipFill>
        <p:spPr>
          <a:xfrm>
            <a:off x="3925454" y="146639"/>
            <a:ext cx="2290619" cy="21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45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Luís Otávio  Oliveira Capelari</dc:creator>
  <cp:lastModifiedBy>Luís Otávio  Oliveira Capelari</cp:lastModifiedBy>
  <cp:revision>1</cp:revision>
  <dcterms:created xsi:type="dcterms:W3CDTF">2024-08-08T13:49:43Z</dcterms:created>
  <dcterms:modified xsi:type="dcterms:W3CDTF">2024-08-08T13:53:25Z</dcterms:modified>
</cp:coreProperties>
</file>